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64" r:id="rId4"/>
    <p:sldId id="265" r:id="rId5"/>
    <p:sldId id="266" r:id="rId6"/>
    <p:sldId id="267" r:id="rId7"/>
    <p:sldId id="261" r:id="rId8"/>
    <p:sldId id="263" r:id="rId9"/>
    <p:sldId id="268" r:id="rId10"/>
    <p:sldId id="269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61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bg-BG" dirty="0" smtClean="0"/>
              <a:t>Проект за дисертация</a:t>
            </a:r>
            <a:br>
              <a:rPr lang="bg-BG" dirty="0" smtClean="0"/>
            </a:br>
            <a:r>
              <a:rPr lang="bg-BG" dirty="0" smtClean="0"/>
              <a:t>кратко представяне на концепцията за нея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dirty="0" smtClean="0"/>
              <a:t>Работно заглавие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Дискусия. Изводи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bg-BG" dirty="0" smtClean="0"/>
              <a:t>Възможни трудности при решаването на проблема. Начини, по които ще бъдат преодолявани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Ключови моменти в концепцията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/>
          </a:bodyPr>
          <a:lstStyle/>
          <a:p>
            <a:r>
              <a:rPr lang="bg-BG" dirty="0" smtClean="0"/>
              <a:t>Методология</a:t>
            </a:r>
          </a:p>
          <a:p>
            <a:r>
              <a:rPr lang="bg-BG" dirty="0" smtClean="0"/>
              <a:t>Понятиен апарат</a:t>
            </a:r>
          </a:p>
          <a:p>
            <a:r>
              <a:rPr lang="bg-BG" dirty="0" smtClean="0"/>
              <a:t>Изследователски въпрос/ проблем</a:t>
            </a:r>
          </a:p>
          <a:p>
            <a:r>
              <a:rPr lang="bg-BG" dirty="0" smtClean="0"/>
              <a:t>Догадка – отговор на изследователския въпрос –хипотеза </a:t>
            </a:r>
          </a:p>
          <a:p>
            <a:r>
              <a:rPr lang="bg-BG" dirty="0" smtClean="0"/>
              <a:t>Цел и задачи на изследването, чрез които се решава изследователският проблем</a:t>
            </a:r>
          </a:p>
          <a:p>
            <a:r>
              <a:rPr lang="bg-BG" dirty="0" smtClean="0"/>
              <a:t>Съответстващи на целта  и задачите процедури, чрез които се решава изследователският проблем</a:t>
            </a:r>
          </a:p>
          <a:p>
            <a:r>
              <a:rPr lang="bg-BG" dirty="0" smtClean="0"/>
              <a:t>Очаквани резултати</a:t>
            </a:r>
          </a:p>
          <a:p>
            <a:r>
              <a:rPr lang="bg-BG" dirty="0" smtClean="0"/>
              <a:t>Дискусия за възможните трудности и начините, по които да се преодолеят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Методология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bg-BG" dirty="0" smtClean="0"/>
              <a:t>Основни научни постановки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Понятиен апарат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Изследователски въпрос/ проблем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Цел и задачи на изследването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Хипотеза – догадка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bg-BG" dirty="0" smtClean="0"/>
              <a:t>Възможният отговор на изследователския въпрос. Верността на отговора се проверява чрез изследователските процедури.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Изследователски процедури за решаването на проблема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Очаквани резултати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bg-BG" dirty="0" smtClean="0"/>
              <a:t>Научнотеоретични</a:t>
            </a:r>
          </a:p>
          <a:p>
            <a:r>
              <a:rPr lang="bg-BG" dirty="0" smtClean="0"/>
              <a:t>Научноприложни </a:t>
            </a:r>
          </a:p>
          <a:p>
            <a:r>
              <a:rPr lang="bg-BG" dirty="0" smtClean="0"/>
              <a:t>Практикоприложни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11</TotalTime>
  <Words>124</Words>
  <Application>Microsoft Office PowerPoint</Application>
  <PresentationFormat>On-screen Show (4:3)</PresentationFormat>
  <Paragraphs>25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Oriel</vt:lpstr>
      <vt:lpstr>Проект за дисертация кратко представяне на концепцията за нея</vt:lpstr>
      <vt:lpstr>Ключови моменти в концепцията</vt:lpstr>
      <vt:lpstr>Методология</vt:lpstr>
      <vt:lpstr>Понятиен апарат</vt:lpstr>
      <vt:lpstr>Изследователски въпрос/ проблем</vt:lpstr>
      <vt:lpstr>Цел и задачи на изследването</vt:lpstr>
      <vt:lpstr>Хипотеза – догадка </vt:lpstr>
      <vt:lpstr>Изследователски процедури за решаването на проблема</vt:lpstr>
      <vt:lpstr>Очаквани резултати </vt:lpstr>
      <vt:lpstr>Дискусия. Изводи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за дисертация кратко представяне на концепцията за нея</dc:title>
  <dc:creator>tanya</dc:creator>
  <cp:lastModifiedBy>tanya</cp:lastModifiedBy>
  <cp:revision>7</cp:revision>
  <dcterms:created xsi:type="dcterms:W3CDTF">2006-08-16T00:00:00Z</dcterms:created>
  <dcterms:modified xsi:type="dcterms:W3CDTF">2017-01-04T17:04:12Z</dcterms:modified>
</cp:coreProperties>
</file>