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2" r:id="rId4"/>
  </p:sldMasterIdLst>
  <p:notesMasterIdLst>
    <p:notesMasterId r:id="rId45"/>
  </p:notesMasterIdLst>
  <p:handoutMasterIdLst>
    <p:handoutMasterId r:id="rId46"/>
  </p:handoutMasterIdLst>
  <p:sldIdLst>
    <p:sldId id="262" r:id="rId5"/>
    <p:sldId id="263" r:id="rId6"/>
    <p:sldId id="264" r:id="rId7"/>
    <p:sldId id="265" r:id="rId8"/>
    <p:sldId id="266" r:id="rId9"/>
    <p:sldId id="267" r:id="rId10"/>
    <p:sldId id="268" r:id="rId11"/>
    <p:sldId id="292" r:id="rId12"/>
    <p:sldId id="293" r:id="rId13"/>
    <p:sldId id="294" r:id="rId14"/>
    <p:sldId id="295" r:id="rId15"/>
    <p:sldId id="288" r:id="rId16"/>
    <p:sldId id="274" r:id="rId17"/>
    <p:sldId id="287" r:id="rId18"/>
    <p:sldId id="269" r:id="rId19"/>
    <p:sldId id="270" r:id="rId20"/>
    <p:sldId id="271" r:id="rId21"/>
    <p:sldId id="272" r:id="rId22"/>
    <p:sldId id="273" r:id="rId23"/>
    <p:sldId id="275" r:id="rId24"/>
    <p:sldId id="276" r:id="rId25"/>
    <p:sldId id="278" r:id="rId26"/>
    <p:sldId id="277" r:id="rId27"/>
    <p:sldId id="279" r:id="rId28"/>
    <p:sldId id="280" r:id="rId29"/>
    <p:sldId id="281" r:id="rId30"/>
    <p:sldId id="282" r:id="rId31"/>
    <p:sldId id="283" r:id="rId32"/>
    <p:sldId id="289" r:id="rId33"/>
    <p:sldId id="290" r:id="rId34"/>
    <p:sldId id="291" r:id="rId35"/>
    <p:sldId id="284" r:id="rId36"/>
    <p:sldId id="285" r:id="rId37"/>
    <p:sldId id="286" r:id="rId38"/>
    <p:sldId id="301" r:id="rId39"/>
    <p:sldId id="299" r:id="rId40"/>
    <p:sldId id="300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5726" autoAdjust="0"/>
  </p:normalViewPr>
  <p:slideViewPr>
    <p:cSldViewPr snapToGrid="0" snapToObjects="1">
      <p:cViewPr varScale="1">
        <p:scale>
          <a:sx n="92" d="100"/>
          <a:sy n="92" d="100"/>
        </p:scale>
        <p:origin x="6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546"/>
    </p:cViewPr>
  </p:sorter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40FD4-49E5-45F4-9F5F-D127674F3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86CE-7533-4591-A533-3B285CBFBD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2818B-C764-43FB-9100-6BE58FDE1954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7BB4A-C2FA-48DD-9F31-664DF2C9F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0AB79-C081-43E8-B49C-BA9D38FCF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1E10-4074-4DC3-8E35-9146BD1FD8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C4BE-0D73-E240-8B38-104FAC465A91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15C5-0688-5345-99FC-721E08AD15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3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0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20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1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3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6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5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3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7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7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8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p4"/><Relationship Id="rId7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1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5.pn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6.pn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47.pn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s looking into microscope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24" y="0"/>
            <a:ext cx="11251756" cy="6857990"/>
          </a:xfrm>
        </p:spPr>
        <p:txBody>
          <a:bodyPr anchor="ctr">
            <a:noAutofit/>
          </a:bodyPr>
          <a:lstStyle/>
          <a:p>
            <a:pPr algn="l"/>
            <a:r>
              <a:rPr lang="ru-RU" sz="6000" b="1" dirty="0"/>
              <a:t>възможности и предимства на новата операционна система на Microsoft - Windows 11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29" y="1021374"/>
            <a:ext cx="3431919" cy="208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z="2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Няколко работни плота</a:t>
            </a:r>
            <a:endParaRPr lang="en-US" sz="2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28093-6581-4C3E-82ED-727A559CC4AD}"/>
              </a:ext>
            </a:extLst>
          </p:cNvPr>
          <p:cNvSpPr txBox="1"/>
          <p:nvPr/>
        </p:nvSpPr>
        <p:spPr>
          <a:xfrm>
            <a:off x="3979718" y="387474"/>
            <a:ext cx="7723772" cy="3353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bg-BG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Използвайте работни плотове, за да поддържате организирани различни задачи или за различни части от живота си, като например работа и дом. За да създадете нов работен плот, изберете Изглед на задачи &gt; Нов работен плот. За да превключвате между работни плотове, изберете Изглед на задачи 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E7ADAE-ABCA-402C-BFB2-1D935351D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49" y="4062957"/>
            <a:ext cx="11081064" cy="220276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527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2BEE1E-4044-4B79-A1BE-47AFE1657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537" y="643467"/>
            <a:ext cx="617292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94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Можете ли да играете Xbox игри на Windows 11?</a:t>
            </a:r>
          </a:p>
        </p:txBody>
      </p:sp>
      <p:pic>
        <p:nvPicPr>
          <p:cNvPr id="10" name="Picture 9" descr="CPU with binary numbers and blueprint">
            <a:extLst>
              <a:ext uri="{FF2B5EF4-FFF2-40B4-BE49-F238E27FC236}">
                <a16:creationId xmlns:a16="http://schemas.microsoft.com/office/drawing/2014/main" id="{A258888B-1B82-4939-A10E-37C2C9671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80" r="32780"/>
          <a:stretch/>
        </p:blipFill>
        <p:spPr>
          <a:xfrm>
            <a:off x="257590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72546B-2F21-4295-9C36-C8D18B877C81}"/>
              </a:ext>
            </a:extLst>
          </p:cNvPr>
          <p:cNvSpPr txBox="1"/>
          <p:nvPr/>
        </p:nvSpPr>
        <p:spPr>
          <a:xfrm>
            <a:off x="4303643" y="2666999"/>
            <a:ext cx="7485234" cy="3415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bg-BG" sz="28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Windows 11 е създаден за игри, с иновативни нови функции, които могат да изведат вашето компютърно игрово изживяване на следващото ниво. ... </a:t>
            </a:r>
            <a:endParaRPr lang="en-US" sz="2800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bg-BG" sz="28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Windows 11 има вградено приложение Xbox, което ви позволява да разглеждате, изтегляте и играете над 100 висококачествени компютърни игри с </a:t>
            </a:r>
            <a:r>
              <a:rPr lang="bg-BG" sz="2800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Game</a:t>
            </a:r>
            <a:r>
              <a:rPr lang="bg-BG" sz="28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bg-BG" sz="2800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Pass</a:t>
            </a:r>
            <a:r>
              <a:rPr lang="bg-BG" sz="28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за компютър (продава се отделно).</a:t>
            </a:r>
          </a:p>
        </p:txBody>
      </p:sp>
    </p:spTree>
    <p:extLst>
      <p:ext uri="{BB962C8B-B14F-4D97-AF65-F5344CB8AC3E}">
        <p14:creationId xmlns:p14="http://schemas.microsoft.com/office/powerpoint/2010/main" val="2654729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en-US" dirty="0"/>
              <a:t>Skype </a:t>
            </a:r>
            <a:r>
              <a:rPr lang="bg-BG" dirty="0"/>
              <a:t>вече е </a:t>
            </a:r>
            <a:r>
              <a:rPr lang="en-US" dirty="0"/>
              <a:t>teams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43953-FAEC-4C9F-8116-5FEC37E1C2C2}"/>
              </a:ext>
            </a:extLst>
          </p:cNvPr>
          <p:cNvSpPr txBox="1"/>
          <p:nvPr/>
        </p:nvSpPr>
        <p:spPr>
          <a:xfrm>
            <a:off x="184156" y="986119"/>
            <a:ext cx="11823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Изберете Чат в лентата на задачите, за да започнете разговор или чат. Ако са на iOS, Android или Mac, е лесно да изпратите връзка, така че да могат да се присъединят. (изберете Среща &gt; Копиране на линк за събрание).</a:t>
            </a:r>
            <a:endParaRPr lang="en-GB" dirty="0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19B7058-B9B7-4410-8124-377095854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52" y="2235589"/>
            <a:ext cx="6630495" cy="40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01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Бързо организиране на работния плот</a:t>
            </a:r>
            <a:endParaRPr lang="en-US" sz="2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2546B-2F21-4295-9C36-C8D18B877C81}"/>
              </a:ext>
            </a:extLst>
          </p:cNvPr>
          <p:cNvSpPr txBox="1"/>
          <p:nvPr/>
        </p:nvSpPr>
        <p:spPr>
          <a:xfrm>
            <a:off x="643192" y="2666999"/>
            <a:ext cx="3643674" cy="321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Посочете бутона за увеличаване на прозореца или натиснете клавиша с емблемата на Windows + Z, след което изберете оформление за прилепване, за да оптимизирате пространството на екрана и продуктивността си.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3A9C3AA-ACA1-4CE9-9C99-A2486B9AD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27" r="3138" b="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1015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Търсене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2EAB0-5954-4F82-A4AB-1F1EE8A9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25" y="788890"/>
            <a:ext cx="11723402" cy="762001"/>
          </a:xfrm>
        </p:spPr>
        <p:txBody>
          <a:bodyPr>
            <a:normAutofit fontScale="92500"/>
          </a:bodyPr>
          <a:lstStyle/>
          <a:p>
            <a:r>
              <a:rPr lang="ru-RU" dirty="0"/>
              <a:t>Натиснете клавиша с емблемата на Windows  + S за получаване на персонализирани резултати от търсенето за хора, имейл и файлове в локални и споделени сайтове или от интернет. </a:t>
            </a:r>
            <a:endParaRPr lang="en-GB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C35F0A-5E5D-42D0-A804-437026DC4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3079" y="1885748"/>
            <a:ext cx="5685181" cy="4286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66E8E-8D93-4058-BCAA-A30438DDF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58" y="3379465"/>
            <a:ext cx="30483" cy="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17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Прозорец на задачите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2EAB0-5954-4F82-A4AB-1F1EE8A9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25" y="1169890"/>
            <a:ext cx="11723402" cy="762001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Използвайте три пръста и плъзнете бързо нагоре на сензорния екран, за да видите всички отворени приложения.</a:t>
            </a:r>
          </a:p>
          <a:p>
            <a:r>
              <a:rPr lang="ru-RU" dirty="0"/>
              <a:t>Можете да използвате същия жест на тъчпада.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566E8E-8D93-4058-BCAA-A30438DDF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58" y="3379465"/>
            <a:ext cx="30483" cy="99069"/>
          </a:xfrm>
          <a:prstGeom prst="rect">
            <a:avLst/>
          </a:prstGeom>
        </p:spPr>
      </p:pic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3A1AEB9-F541-4AB8-A146-47DF6C603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5339" y="2109787"/>
            <a:ext cx="8861323" cy="46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диспечер на задачите</a:t>
            </a:r>
            <a:endParaRPr lang="en-GB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AEBF2C-9B32-49FE-8BCF-91B93C526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8" y="1557716"/>
            <a:ext cx="2208889" cy="4892876"/>
          </a:xfrm>
          <a:prstGeom prst="rect">
            <a:avLst/>
          </a:prstGeom>
        </p:spPr>
      </p:pic>
      <p:pic>
        <p:nvPicPr>
          <p:cNvPr id="8" name="Picture 7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BB5706AA-C3B1-4797-B163-46D8F5576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66" y="1604578"/>
            <a:ext cx="6172735" cy="3084276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BFB4F159-3460-4AF8-A5C2-0CC296CE7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66" y="4802174"/>
            <a:ext cx="6172735" cy="19051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867D74-6383-41F4-B659-62A13C09C968}"/>
              </a:ext>
            </a:extLst>
          </p:cNvPr>
          <p:cNvSpPr txBox="1"/>
          <p:nvPr/>
        </p:nvSpPr>
        <p:spPr>
          <a:xfrm>
            <a:off x="199295" y="782242"/>
            <a:ext cx="1179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Натиснете Ctrl + Shift + Esc, за да отворите диспечера на задачите и да намерите списък с приложенията и процесите, изпълнявани в момента на вашия компютър.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127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Поток новини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43953-FAEC-4C9F-8116-5FEC37E1C2C2}"/>
              </a:ext>
            </a:extLst>
          </p:cNvPr>
          <p:cNvSpPr txBox="1"/>
          <p:nvPr/>
        </p:nvSpPr>
        <p:spPr>
          <a:xfrm>
            <a:off x="184156" y="986119"/>
            <a:ext cx="55972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Плъзнете бързо от ляво надясно или изберете Изпълними модули  от лентата на задачите, за да сте в крак с предпочитаната от вас информация. Натиснете клавиша с емблемата на Windows + W за да отидете направо на таблото на изпълнимите модули.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4FF1A-7B1F-4ADA-88B2-7B7BE51B23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806" y="2740445"/>
            <a:ext cx="3542062" cy="3984820"/>
          </a:xfrm>
          <a:prstGeom prst="rect">
            <a:avLst/>
          </a:prstGeom>
        </p:spPr>
      </p:pic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7FD7653C-9B73-4B3D-AEEE-D790257F19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48701"/>
            <a:ext cx="5479251" cy="2998838"/>
          </a:xfrm>
          <a:prstGeom prst="rect">
            <a:avLst/>
          </a:prstGeom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97F19FE9-FEBB-4AB5-80D6-8A6A41401DC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3610462"/>
            <a:ext cx="5479249" cy="299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en-US" dirty="0"/>
              <a:t>Skype </a:t>
            </a:r>
            <a:r>
              <a:rPr lang="bg-BG" dirty="0"/>
              <a:t>вече е </a:t>
            </a:r>
            <a:r>
              <a:rPr lang="en-US" dirty="0"/>
              <a:t>teams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43953-FAEC-4C9F-8116-5FEC37E1C2C2}"/>
              </a:ext>
            </a:extLst>
          </p:cNvPr>
          <p:cNvSpPr txBox="1"/>
          <p:nvPr/>
        </p:nvSpPr>
        <p:spPr>
          <a:xfrm>
            <a:off x="184156" y="986119"/>
            <a:ext cx="11823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Изберете Чат в лентата на задачите, за да започнете разговор или чат. Ако са на iOS, Android или Mac, е лесно да изпратите връзка, така че да могат да се присъединят. (изберете Среща &gt; Копиране на линк за събрание).</a:t>
            </a:r>
            <a:endParaRPr lang="en-GB" dirty="0"/>
          </a:p>
        </p:txBody>
      </p: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9756288-EC95-454A-8B27-47B22779E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62" y="2065163"/>
            <a:ext cx="4852443" cy="41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4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Навигиране с докосване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2EAB0-5954-4F82-A4AB-1F1EE8A9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25" y="788890"/>
            <a:ext cx="9905998" cy="762001"/>
          </a:xfrm>
        </p:spPr>
        <p:txBody>
          <a:bodyPr/>
          <a:lstStyle/>
          <a:p>
            <a:r>
              <a:rPr lang="ru-RU" dirty="0"/>
              <a:t>Докоснете, плъзнете и мащабирайте с пръсти — не е необходима мишка.</a:t>
            </a:r>
            <a:endParaRPr lang="en-GB" dirty="0"/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19253206-655F-4EA5-BB93-222BF9548D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3015" y="1550891"/>
            <a:ext cx="9605970" cy="50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>
            <a:normAutofit/>
          </a:bodyPr>
          <a:lstStyle/>
          <a:p>
            <a:r>
              <a:rPr lang="en-GB" dirty="0"/>
              <a:t>Microsoft Store</a:t>
            </a:r>
            <a:r>
              <a:rPr lang="bg-BG" dirty="0"/>
              <a:t> на </a:t>
            </a:r>
            <a:r>
              <a:rPr lang="en-US" dirty="0"/>
              <a:t>Windows</a:t>
            </a:r>
            <a:r>
              <a:rPr lang="bg-BG" dirty="0"/>
              <a:t> 11 е нов</a:t>
            </a:r>
            <a:endParaRPr lang="en-GB" dirty="0"/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6943041-6C8B-4B75-A13D-B345C2259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94" y="1468268"/>
            <a:ext cx="6093011" cy="47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23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Бърза промяна на настройките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43953-FAEC-4C9F-8116-5FEC37E1C2C2}"/>
              </a:ext>
            </a:extLst>
          </p:cNvPr>
          <p:cNvSpPr txBox="1"/>
          <p:nvPr/>
        </p:nvSpPr>
        <p:spPr>
          <a:xfrm>
            <a:off x="184156" y="986119"/>
            <a:ext cx="11823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Натиснете клавиша с емблемата на Windows + A, за да стигнете до често използвани настройки като сила на звука, яркостта и Wi-Fi.</a:t>
            </a:r>
            <a:endParaRPr lang="en-GB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1831FE-3B38-4D09-8C65-9F6123AF5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869" y="2394451"/>
            <a:ext cx="3490262" cy="37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91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Приложението "Настройки"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43953-FAEC-4C9F-8116-5FEC37E1C2C2}"/>
              </a:ext>
            </a:extLst>
          </p:cNvPr>
          <p:cNvSpPr txBox="1"/>
          <p:nvPr/>
        </p:nvSpPr>
        <p:spPr>
          <a:xfrm>
            <a:off x="184156" y="986119"/>
            <a:ext cx="11823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Приложението "Настройки" разполага с нов дизайн на навигацията и често срещани контроли в горната част на ключовите страници, така че промяната на настройките е по-бърза и по-лесна. </a:t>
            </a:r>
            <a:endParaRPr lang="en-GB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078890A-0704-4370-8E7A-C86B68C7B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3" y="1866662"/>
            <a:ext cx="3642676" cy="1653683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5734538-EB67-4F64-831E-F3BAB6242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302" y="2154131"/>
            <a:ext cx="7565306" cy="437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50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център за известия.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43953-FAEC-4C9F-8116-5FEC37E1C2C2}"/>
              </a:ext>
            </a:extLst>
          </p:cNvPr>
          <p:cNvSpPr txBox="1"/>
          <p:nvPr/>
        </p:nvSpPr>
        <p:spPr>
          <a:xfrm>
            <a:off x="184156" y="986119"/>
            <a:ext cx="11823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От десния край на екрана плъзнете бързо навътре с един пръст, за да се покаже центърът за известия. </a:t>
            </a:r>
            <a:endParaRPr lang="en-GB" dirty="0"/>
          </a:p>
        </p:txBody>
      </p:sp>
      <p:pic>
        <p:nvPicPr>
          <p:cNvPr id="3" name="Picture 2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D03BD8AE-B027-4026-8E66-7036E7AA2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7" y="2062369"/>
            <a:ext cx="8845826" cy="41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22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Заснемане на екранни снимки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43953-FAEC-4C9F-8116-5FEC37E1C2C2}"/>
              </a:ext>
            </a:extLst>
          </p:cNvPr>
          <p:cNvSpPr txBox="1"/>
          <p:nvPr/>
        </p:nvSpPr>
        <p:spPr>
          <a:xfrm>
            <a:off x="925083" y="1183284"/>
            <a:ext cx="103418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g-BG" dirty="0"/>
              <a:t>Вече имаме нов по-добър начин да правим екранни снимки. </a:t>
            </a:r>
          </a:p>
          <a:p>
            <a:pPr algn="just"/>
            <a:r>
              <a:rPr lang="bg-BG" dirty="0"/>
              <a:t>Натиснете клавиша с емблемата на Windows  + </a:t>
            </a:r>
            <a:r>
              <a:rPr lang="bg-BG" dirty="0" err="1"/>
              <a:t>Shift</a:t>
            </a:r>
            <a:r>
              <a:rPr lang="bg-BG" dirty="0"/>
              <a:t> + S за заснемане на целия или част от екрана на компютъра.</a:t>
            </a:r>
            <a:endParaRPr lang="en-US" dirty="0"/>
          </a:p>
          <a:p>
            <a:pPr algn="just"/>
            <a:r>
              <a:rPr lang="bg-BG" dirty="0"/>
              <a:t>Натиснете и задръжте клавиша с емблемата на Windows и след това натиснете клавиша </a:t>
            </a:r>
            <a:r>
              <a:rPr lang="bg-BG" dirty="0" err="1"/>
              <a:t>PrtSc</a:t>
            </a:r>
            <a:r>
              <a:rPr lang="bg-BG" dirty="0"/>
              <a:t> на клавиатурата. </a:t>
            </a:r>
            <a:r>
              <a:rPr lang="bg-BG" b="1" dirty="0">
                <a:solidFill>
                  <a:srgbClr val="FF0000"/>
                </a:solidFill>
              </a:rPr>
              <a:t>Екранната снимка на цял екран ще бъде запазена във вашата папка </a:t>
            </a:r>
            <a:r>
              <a:rPr lang="bg-BG" b="1" dirty="0" err="1">
                <a:solidFill>
                  <a:srgbClr val="FF0000"/>
                </a:solidFill>
              </a:rPr>
              <a:t>Pictures</a:t>
            </a:r>
            <a:r>
              <a:rPr lang="bg-BG" b="1" dirty="0">
                <a:solidFill>
                  <a:srgbClr val="FF0000"/>
                </a:solidFill>
              </a:rPr>
              <a:t> &gt; </a:t>
            </a:r>
            <a:r>
              <a:rPr lang="bg-BG" b="1" dirty="0" err="1">
                <a:solidFill>
                  <a:srgbClr val="FF0000"/>
                </a:solidFill>
              </a:rPr>
              <a:t>Screenshots</a:t>
            </a:r>
            <a:r>
              <a:rPr lang="bg-BG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C34AB-D096-47D5-BB59-409A584166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97" y="3225448"/>
            <a:ext cx="11408406" cy="29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8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Заснемане на екранни снимки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3B66B2-D884-4F0B-AD23-04B081C50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091" y="1268361"/>
            <a:ext cx="5729272" cy="422787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B795D34-F7CD-4B31-981D-6F0DCDE26D6B}"/>
              </a:ext>
            </a:extLst>
          </p:cNvPr>
          <p:cNvGrpSpPr/>
          <p:nvPr/>
        </p:nvGrpSpPr>
        <p:grpSpPr>
          <a:xfrm>
            <a:off x="6636774" y="2030362"/>
            <a:ext cx="5260258" cy="2546555"/>
            <a:chOff x="6636774" y="1268361"/>
            <a:chExt cx="4925961" cy="23421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6AFC28-7A87-4326-A751-96CDAA22B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6774" y="1268361"/>
              <a:ext cx="4925961" cy="23421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63DEF5-0A5E-46B0-9377-F42A2DAC2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12594" y="1661651"/>
              <a:ext cx="1582993" cy="11110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35816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Хронология на клипборда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2546B-2F21-4295-9C36-C8D18B877C81}"/>
              </a:ext>
            </a:extLst>
          </p:cNvPr>
          <p:cNvSpPr txBox="1"/>
          <p:nvPr/>
        </p:nvSpPr>
        <p:spPr>
          <a:xfrm>
            <a:off x="457200" y="1099968"/>
            <a:ext cx="114889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Натиснете клавиша с емблемата на Windows + V, за да запишете последните копирани или изрязани елементи в клипборда, така че да можете да ги поставите в други приложения или да ги синхронизирате на различни устройства. Натиснете клавиша с емблемата на Windows  + точка (.) за търсене на изображения, символи или икони, за да изразите емоции или да общувате игриво без думи. Тук също ще намерите каомоджи и GIF файлове! (●'◡'●)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D52A6-F2F1-4838-8149-5A66F244C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715" y="2751116"/>
            <a:ext cx="3510117" cy="388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28886B-ED6B-483F-B918-FE5459CAC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21910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659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F8982E-02F0-4D24-85CB-98DEBCC32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Говорете вместо да пишете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2546B-2F21-4295-9C36-C8D18B877C81}"/>
              </a:ext>
            </a:extLst>
          </p:cNvPr>
          <p:cNvSpPr txBox="1"/>
          <p:nvPr/>
        </p:nvSpPr>
        <p:spPr>
          <a:xfrm>
            <a:off x="643192" y="2666999"/>
            <a:ext cx="3643674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Натиснете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клавиша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с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емблемата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на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Windows + H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за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използване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на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функцията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за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разпознаване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на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говор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,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за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да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конвертирате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изговорени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думи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в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текст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навсякъде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на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компютъра</a:t>
            </a:r>
            <a:r>
              <a:rPr lang="en-US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. </a:t>
            </a: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2CB72970-2D5B-4516-9F76-B1220A77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620720"/>
            <a:ext cx="6929447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73CEB131-016B-43D8-8A79-5E1FDC2CB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8626" y="1502333"/>
            <a:ext cx="5934182" cy="35089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FEAF4C-E51E-4D33-9109-1DF3108853EA}"/>
              </a:ext>
            </a:extLst>
          </p:cNvPr>
          <p:cNvSpPr txBox="1"/>
          <p:nvPr/>
        </p:nvSpPr>
        <p:spPr>
          <a:xfrm>
            <a:off x="727588" y="5011240"/>
            <a:ext cx="3643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bg1"/>
                </a:solidFill>
              </a:rPr>
              <a:t>Демо: нека да видим как </a:t>
            </a:r>
            <a:r>
              <a:rPr lang="bg-BG" b="1" dirty="0" err="1">
                <a:solidFill>
                  <a:schemeClr val="bg1"/>
                </a:solidFill>
              </a:rPr>
              <a:t>уиндоус</a:t>
            </a:r>
            <a:r>
              <a:rPr lang="bg-BG" b="1" dirty="0">
                <a:solidFill>
                  <a:schemeClr val="bg1"/>
                </a:solidFill>
              </a:rPr>
              <a:t> ме слуша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22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z="2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Покажете работния си плот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2546B-2F21-4295-9C36-C8D18B877C81}"/>
              </a:ext>
            </a:extLst>
          </p:cNvPr>
          <p:cNvSpPr txBox="1"/>
          <p:nvPr/>
        </p:nvSpPr>
        <p:spPr>
          <a:xfrm>
            <a:off x="643192" y="2666999"/>
            <a:ext cx="3643674" cy="2494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bg-BG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Натиснете клавиша с емблемата на Windows + D, за да намалите бързо всички отворени приложения, така че да можете да стигнете до работния плот. Натиснете ги отново, за да върнете всичко обратно.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21F2E6BB-8E02-4E50-B024-317089DF2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0994" y="1289094"/>
            <a:ext cx="6916633" cy="395977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589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6ABAF8-A5F0-4E99-AB6D-67BFBB982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20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Персонализиране на работния плот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5F7833E7-6A14-4F78-A2DD-5640A4F6C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290" y="620720"/>
            <a:ext cx="6884079" cy="5597200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E9029-FA73-450E-B93F-68D75A3F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44" y="1696410"/>
            <a:ext cx="5915570" cy="34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96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Започнете от центъра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2EAB0-5954-4F82-A4AB-1F1EE8A9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25" y="788890"/>
            <a:ext cx="9905998" cy="762001"/>
          </a:xfrm>
        </p:spPr>
        <p:txBody>
          <a:bodyPr>
            <a:normAutofit fontScale="92500"/>
          </a:bodyPr>
          <a:lstStyle/>
          <a:p>
            <a:r>
              <a:rPr lang="ru-RU" dirty="0"/>
              <a:t>Изберете Старт  в лентата на задачите, за да стигнете до любимите си приложения, последни файлове и мощно поле за търсене, за да намерите всичко.</a:t>
            </a:r>
            <a:endParaRPr lang="en-GB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112734E-F4A0-4A8F-97CE-8A705B79D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25" y="2551443"/>
            <a:ext cx="7003387" cy="31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05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6ABAF8-A5F0-4E99-AB6D-67BFBB982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20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Персонализиране на работния плот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5F7833E7-6A14-4F78-A2DD-5640A4F6C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290" y="620720"/>
            <a:ext cx="6884079" cy="5597200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FACD1-5E23-425B-8EA3-99C789838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65" y="861180"/>
            <a:ext cx="6385889" cy="513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514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910" y="4796033"/>
            <a:ext cx="9538181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bg-BG" sz="34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Персонализиране на работния плот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2175A-D983-4DF9-815C-7CED33905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57" y="995166"/>
            <a:ext cx="10916463" cy="3247649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725841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Заключване на екрана</a:t>
            </a:r>
            <a:endParaRPr lang="en-US" sz="2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2546B-2F21-4295-9C36-C8D18B877C81}"/>
              </a:ext>
            </a:extLst>
          </p:cNvPr>
          <p:cNvSpPr txBox="1"/>
          <p:nvPr/>
        </p:nvSpPr>
        <p:spPr>
          <a:xfrm>
            <a:off x="521110" y="2666999"/>
            <a:ext cx="3765756" cy="1993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bg-BG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Натиснете клавиша с емблемата на Windows + L за бързо заключване на екрана, така че други да не могат да осъществяват достъп до компютъра ви.</a:t>
            </a: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5AC5DD49-1A46-4A99-9035-DDDB57C16C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0994" y="1349614"/>
            <a:ext cx="6916633" cy="383873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897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z="2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Превключване между екрани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2546B-2F21-4295-9C36-C8D18B877C81}"/>
              </a:ext>
            </a:extLst>
          </p:cNvPr>
          <p:cNvSpPr txBox="1"/>
          <p:nvPr/>
        </p:nvSpPr>
        <p:spPr>
          <a:xfrm>
            <a:off x="643192" y="2666999"/>
            <a:ext cx="3643674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bg-BG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Натиснете клавиша с емблемата на Windows  + </a:t>
            </a:r>
            <a:r>
              <a:rPr lang="bg-BG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Tab</a:t>
            </a:r>
            <a:r>
              <a:rPr lang="bg-BG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за показване и превключване между отворени прозорци, приложения или виртуални работни плотове.</a:t>
            </a:r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864C47D2-0299-470E-B481-BD6F77673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0994" y="1349614"/>
            <a:ext cx="6916633" cy="383873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2868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Организация на екрана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2546B-2F21-4295-9C36-C8D18B877C81}"/>
              </a:ext>
            </a:extLst>
          </p:cNvPr>
          <p:cNvSpPr txBox="1"/>
          <p:nvPr/>
        </p:nvSpPr>
        <p:spPr>
          <a:xfrm>
            <a:off x="6420465" y="2666999"/>
            <a:ext cx="5122606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Натиснете клавиша с емблемата на Windows  + Дясна или лява стрелка за автоматично и перфектно прилепване на прозорци към страните на екрана – не е необходимо ръчно преоразмеряване или позициониране.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8B1912E4-940F-4A02-A345-DC12C2906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192" y="1776597"/>
            <a:ext cx="5451627" cy="298476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60291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2" y="2856215"/>
            <a:ext cx="3137385" cy="11455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bg-BG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Споделяне на файлове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D8149-DB80-49C9-9B30-A780D0DA2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603" y="689458"/>
            <a:ext cx="7689943" cy="5479083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39726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27" y="155292"/>
            <a:ext cx="10630346" cy="886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Използване на 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iso</a:t>
            </a:r>
            <a:r>
              <a:rPr lang="bg-BG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 дискови изображения</a:t>
            </a:r>
            <a:endParaRPr lang="en-US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5AA27E-0E64-4DBB-B471-241AC4208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23" y="1187535"/>
            <a:ext cx="11376286" cy="52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81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27" y="155292"/>
            <a:ext cx="10630346" cy="886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Използване на 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iso</a:t>
            </a:r>
            <a:r>
              <a:rPr lang="bg-BG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 дискови изображения</a:t>
            </a:r>
            <a:endParaRPr lang="en-US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4653C-5A75-42E4-8B6A-70D8469DE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793" y="1041983"/>
            <a:ext cx="9152413" cy="54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0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25" y="-52526"/>
            <a:ext cx="10630346" cy="886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Приложения при стартиране</a:t>
            </a:r>
            <a:endParaRPr lang="en-US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2546B-2F21-4295-9C36-C8D18B877C81}"/>
              </a:ext>
            </a:extLst>
          </p:cNvPr>
          <p:cNvSpPr txBox="1"/>
          <p:nvPr/>
        </p:nvSpPr>
        <p:spPr>
          <a:xfrm>
            <a:off x="737066" y="4488434"/>
            <a:ext cx="5122606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bg-BG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Приложенията, които се отварят във фонов режим, когато стартирате компютъра си, могат да забавят нещата значително – и дори може да не разберете, че се изпълняват. За да проверите, отидете на Старт  &gt; Настройки  &gt; Приложения  &gt; Стартиране и изключете всичко, което не ви е необходимо.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C103D-B2FF-4A32-A9C3-230AD07E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9" y="834165"/>
            <a:ext cx="5298881" cy="3408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7C2CE1-A6B3-4596-A83C-CFD8A801C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647" y="834164"/>
            <a:ext cx="5122605" cy="57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53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25" y="-52526"/>
            <a:ext cx="10630346" cy="886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Приложения при стартиране</a:t>
            </a:r>
            <a:endParaRPr lang="en-US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2546B-2F21-4295-9C36-C8D18B877C81}"/>
              </a:ext>
            </a:extLst>
          </p:cNvPr>
          <p:cNvSpPr txBox="1"/>
          <p:nvPr/>
        </p:nvSpPr>
        <p:spPr>
          <a:xfrm>
            <a:off x="737066" y="4488434"/>
            <a:ext cx="5122606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bg-BG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Приложенията, които се отварят във фонов режим, когато стартирате компютъра си, могат да забавят нещата значително – и дори може да не разберете, че се изпълняват. За да проверите, отидете на Старт  &gt; Настройки  &gt; Приложения  &gt; Стартиране и изключете всичко, което не ви е необходимо.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C103D-B2FF-4A32-A9C3-230AD07E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9" y="834165"/>
            <a:ext cx="5298881" cy="3408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7C2CE1-A6B3-4596-A83C-CFD8A801C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647" y="834164"/>
            <a:ext cx="5122605" cy="57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8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Започнете от центъра</a:t>
            </a:r>
            <a:endParaRPr lang="en-GB" dirty="0"/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F6767DB-77AB-4ACD-B818-5082AF02B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2" y="1235817"/>
            <a:ext cx="3185436" cy="716342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E34B3A-E40A-4548-A4E6-92BBEFAC1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2" y="2201857"/>
            <a:ext cx="10300955" cy="38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024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27" y="155292"/>
            <a:ext cx="10630346" cy="886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Използвано дисково пространство</a:t>
            </a:r>
            <a:endParaRPr lang="en-US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E467B3-961F-4B65-8F44-512323E51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259" y="950763"/>
            <a:ext cx="8605482" cy="57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39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Започнете от центъра</a:t>
            </a:r>
            <a:endParaRPr lang="en-GB" dirty="0"/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F6767DB-77AB-4ACD-B818-5082AF02B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7" y="1305558"/>
            <a:ext cx="3185436" cy="716342"/>
          </a:xfrm>
          <a:prstGeom prst="rect">
            <a:avLst/>
          </a:prstGeom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58FCF10-D532-4788-BF3F-4D68E3E1A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4" y="2986438"/>
            <a:ext cx="10712713" cy="269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3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Започнете от центъра</a:t>
            </a:r>
            <a:endParaRPr lang="en-GB" dirty="0"/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F6767DB-77AB-4ACD-B818-5082AF02B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0" y="1264431"/>
            <a:ext cx="3185436" cy="716342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F02EF53-E2FD-4DB1-A502-20511125F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64" y="3020846"/>
            <a:ext cx="960965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4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6" y="224118"/>
            <a:ext cx="9905998" cy="762001"/>
          </a:xfrm>
        </p:spPr>
        <p:txBody>
          <a:bodyPr/>
          <a:lstStyle/>
          <a:p>
            <a:r>
              <a:rPr lang="bg-BG" dirty="0"/>
              <a:t>Започнете от центъра</a:t>
            </a:r>
            <a:endParaRPr lang="en-GB" dirty="0"/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F6767DB-77AB-4ACD-B818-5082AF02B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2" y="1218645"/>
            <a:ext cx="3185436" cy="716342"/>
          </a:xfrm>
          <a:prstGeom prst="rect">
            <a:avLst/>
          </a:prstGeom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5B7E888-C0D8-4A05-BF02-4FFA43096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50" y="2386952"/>
            <a:ext cx="10067906" cy="38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0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77" y="316922"/>
            <a:ext cx="6542315" cy="5853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Започнете от центъра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28093-6581-4C3E-82ED-727A559CC4AD}"/>
              </a:ext>
            </a:extLst>
          </p:cNvPr>
          <p:cNvSpPr txBox="1"/>
          <p:nvPr/>
        </p:nvSpPr>
        <p:spPr>
          <a:xfrm>
            <a:off x="501734" y="1514881"/>
            <a:ext cx="3155867" cy="4215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bg-BG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За да закачите приложенията, които използвате често, към менюто "Старт", отворете Старт , намерете приложението, което искате да закачите, след което натиснете (или щракнете с десен бутон върху) приложението и изберете Закачи към Старт 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FD63E0-A4FB-4DDD-A499-D7976B5B9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599"/>
          <a:stretch/>
        </p:blipFill>
        <p:spPr>
          <a:xfrm>
            <a:off x="3790550" y="1042271"/>
            <a:ext cx="3566213" cy="544685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A328EF-A4D9-4EF9-A258-6797CBC1C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058" y="1652154"/>
            <a:ext cx="4156364" cy="342900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0252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DCC5F-AC1D-4484-A21C-1FB7E930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714" y="609600"/>
            <a:ext cx="654231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Започнете от центъра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28093-6581-4C3E-82ED-727A559CC4AD}"/>
              </a:ext>
            </a:extLst>
          </p:cNvPr>
          <p:cNvSpPr txBox="1"/>
          <p:nvPr/>
        </p:nvSpPr>
        <p:spPr>
          <a:xfrm>
            <a:off x="751115" y="609600"/>
            <a:ext cx="3903181" cy="5725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Закачете приложение или уеб сайт директно към лентата на задачите за бърз достъп, когато сте на работния плот. Отидете на Старт, намерете приложението, което искате да закачите, натиснете или щракнете с десния бутон върху приложението и след това изберете Закачи към лентата на задачите .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67BEC-36F3-4D41-9184-3A8837DFA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64" y="2776269"/>
            <a:ext cx="2990088" cy="2459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CB1BEC-0FDF-473F-97D5-2D57F5823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321" y="3205636"/>
            <a:ext cx="2991801" cy="160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1869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F017D31-E675-491F-B600-F06278E25D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89A57F-CF3F-47C6-90BB-70331E72BC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1B8520-39D0-4E39-88E2-3CE8E9A6E44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design</Template>
  <TotalTime>3243</TotalTime>
  <Words>1136</Words>
  <Application>Microsoft Office PowerPoint</Application>
  <PresentationFormat>Widescreen</PresentationFormat>
  <Paragraphs>70</Paragraphs>
  <Slides>40</Slides>
  <Notes>1</Notes>
  <HiddenSlides>1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Century Gothic</vt:lpstr>
      <vt:lpstr>Mesh</vt:lpstr>
      <vt:lpstr>възможности и предимства на новата операционна система на Microsoft - Windows 11 </vt:lpstr>
      <vt:lpstr>Навигиране с докосване</vt:lpstr>
      <vt:lpstr>Започнете от центъра</vt:lpstr>
      <vt:lpstr>Започнете от центъра</vt:lpstr>
      <vt:lpstr>Започнете от центъра</vt:lpstr>
      <vt:lpstr>Започнете от центъра</vt:lpstr>
      <vt:lpstr>Започнете от центъра</vt:lpstr>
      <vt:lpstr>Започнете от центъра</vt:lpstr>
      <vt:lpstr>Започнете от центъра</vt:lpstr>
      <vt:lpstr>Няколко работни плота</vt:lpstr>
      <vt:lpstr>PowerPoint Presentation</vt:lpstr>
      <vt:lpstr>Можете ли да играете Xbox игри на Windows 11?</vt:lpstr>
      <vt:lpstr>Skype вече е teams</vt:lpstr>
      <vt:lpstr>Бързо организиране на работния плот</vt:lpstr>
      <vt:lpstr>Търсене</vt:lpstr>
      <vt:lpstr>Прозорец на задачите</vt:lpstr>
      <vt:lpstr>диспечер на задачите</vt:lpstr>
      <vt:lpstr>Поток новини</vt:lpstr>
      <vt:lpstr>Skype вече е teams</vt:lpstr>
      <vt:lpstr>Microsoft Store на Windows 11 е нов</vt:lpstr>
      <vt:lpstr>Бърза промяна на настройките</vt:lpstr>
      <vt:lpstr>Приложението "Настройки" </vt:lpstr>
      <vt:lpstr>център за известия. </vt:lpstr>
      <vt:lpstr>Заснемане на екранни снимки</vt:lpstr>
      <vt:lpstr>Заснемане на екранни снимки</vt:lpstr>
      <vt:lpstr>Хронология на клипборда</vt:lpstr>
      <vt:lpstr>Говорете вместо да пишете</vt:lpstr>
      <vt:lpstr>Покажете работния си плот</vt:lpstr>
      <vt:lpstr>Персонализиране на работния плот</vt:lpstr>
      <vt:lpstr>Персонализиране на работния плот</vt:lpstr>
      <vt:lpstr>Персонализиране на работния плот</vt:lpstr>
      <vt:lpstr>Заключване на екрана</vt:lpstr>
      <vt:lpstr>Превключване между екрани</vt:lpstr>
      <vt:lpstr>Организация на екрана</vt:lpstr>
      <vt:lpstr>Споделяне на файлове</vt:lpstr>
      <vt:lpstr>Използване на iso дискови изображения</vt:lpstr>
      <vt:lpstr>Използване на iso дискови изображения</vt:lpstr>
      <vt:lpstr>Приложения при стартиране</vt:lpstr>
      <vt:lpstr>Приложения при стартиране</vt:lpstr>
      <vt:lpstr>Използвано дисково пространство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възможности и предимства на новата операционна система на Microsoft - Windows 11 </dc:title>
  <dc:creator>Николай Нетов</dc:creator>
  <cp:lastModifiedBy>Николай Нетов</cp:lastModifiedBy>
  <cp:revision>28</cp:revision>
  <dcterms:created xsi:type="dcterms:W3CDTF">2021-11-19T12:40:26Z</dcterms:created>
  <dcterms:modified xsi:type="dcterms:W3CDTF">2021-11-25T09:46:54Z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