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56" r:id="rId10"/>
    <p:sldId id="280" r:id="rId11"/>
    <p:sldId id="281" r:id="rId12"/>
    <p:sldId id="282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0301597-BE87-4C50-93C7-5C233EB69B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C58DFA0-3305-4126-884F-655C36134804}" type="datetimeFigureOut">
              <a:rPr lang="ko-KR" altLang="en-US" smtClean="0"/>
              <a:t>2020-05-05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0" t="21978" r="25000" b="13261"/>
          <a:stretch/>
        </p:blipFill>
        <p:spPr bwMode="auto">
          <a:xfrm>
            <a:off x="611560" y="764704"/>
            <a:ext cx="7427901" cy="536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65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3" t="47033" r="51291" b="33334"/>
          <a:stretch/>
        </p:blipFill>
        <p:spPr bwMode="auto">
          <a:xfrm>
            <a:off x="395536" y="2276872"/>
            <a:ext cx="7803728" cy="363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4. 4-1-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3415" y="6926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t="67546" r="53599" b="9157"/>
          <a:stretch/>
        </p:blipFill>
        <p:spPr bwMode="auto">
          <a:xfrm>
            <a:off x="748898" y="2132856"/>
            <a:ext cx="6898274" cy="418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5. 4-1-(3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1635" y="5486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7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t="32088" r="31264" b="33956"/>
          <a:stretch/>
        </p:blipFill>
        <p:spPr bwMode="auto">
          <a:xfrm>
            <a:off x="467544" y="2200587"/>
            <a:ext cx="7720540" cy="335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16. 4-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4614" y="8367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19634" r="27224" b="15019"/>
          <a:stretch/>
        </p:blipFill>
        <p:spPr bwMode="auto">
          <a:xfrm>
            <a:off x="217132" y="404665"/>
            <a:ext cx="7955268" cy="604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388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6" t="17583" r="27720" b="25861"/>
          <a:stretch/>
        </p:blipFill>
        <p:spPr bwMode="auto">
          <a:xfrm>
            <a:off x="175905" y="656778"/>
            <a:ext cx="812888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31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11282" r="26813" b="7253"/>
          <a:stretch/>
        </p:blipFill>
        <p:spPr bwMode="auto">
          <a:xfrm>
            <a:off x="899592" y="355106"/>
            <a:ext cx="6552728" cy="60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34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9" t="28278" r="42637" b="51062"/>
          <a:stretch/>
        </p:blipFill>
        <p:spPr bwMode="auto">
          <a:xfrm>
            <a:off x="356715" y="1844824"/>
            <a:ext cx="79147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147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20952" r="27555" b="21612"/>
          <a:stretch/>
        </p:blipFill>
        <p:spPr bwMode="auto">
          <a:xfrm>
            <a:off x="261850" y="764704"/>
            <a:ext cx="8045790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86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1" t="13627" r="27061" b="25421"/>
          <a:stretch/>
        </p:blipFill>
        <p:spPr bwMode="auto">
          <a:xfrm>
            <a:off x="395536" y="692696"/>
            <a:ext cx="782377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861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t="18755" r="44038" b="9011"/>
          <a:stretch/>
        </p:blipFill>
        <p:spPr bwMode="auto">
          <a:xfrm>
            <a:off x="1691680" y="244978"/>
            <a:ext cx="4896544" cy="625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93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6" t="24469" r="24999" b="33187"/>
          <a:stretch/>
        </p:blipFill>
        <p:spPr bwMode="auto">
          <a:xfrm>
            <a:off x="611560" y="1667229"/>
            <a:ext cx="7462961" cy="348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19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27399" r="26730" b="28058"/>
          <a:stretch/>
        </p:blipFill>
        <p:spPr bwMode="auto">
          <a:xfrm>
            <a:off x="395536" y="1412776"/>
            <a:ext cx="752104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987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1" t="31648" r="31264" b="12674"/>
          <a:stretch/>
        </p:blipFill>
        <p:spPr bwMode="auto">
          <a:xfrm>
            <a:off x="395536" y="674027"/>
            <a:ext cx="7598738" cy="534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69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23297" r="41896" b="14725"/>
          <a:stretch/>
        </p:blipFill>
        <p:spPr bwMode="auto">
          <a:xfrm>
            <a:off x="827584" y="252350"/>
            <a:ext cx="6480720" cy="641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7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41612" r="42390" b="25421"/>
          <a:stretch/>
        </p:blipFill>
        <p:spPr bwMode="auto">
          <a:xfrm>
            <a:off x="395536" y="1268760"/>
            <a:ext cx="77698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711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0" t="15238" r="25000" b="18095"/>
          <a:stretch/>
        </p:blipFill>
        <p:spPr bwMode="auto">
          <a:xfrm>
            <a:off x="539552" y="620688"/>
            <a:ext cx="7488832" cy="560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53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3" t="33553" r="26895" b="33223"/>
          <a:stretch/>
        </p:blipFill>
        <p:spPr bwMode="auto">
          <a:xfrm>
            <a:off x="395536" y="1778665"/>
            <a:ext cx="7827430" cy="301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0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t="10696" r="25000" b="10036"/>
          <a:stretch/>
        </p:blipFill>
        <p:spPr bwMode="auto">
          <a:xfrm>
            <a:off x="556277" y="188640"/>
            <a:ext cx="7256083" cy="644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31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3" t="18462" r="27720" b="29670"/>
          <a:stretch/>
        </p:blipFill>
        <p:spPr bwMode="auto">
          <a:xfrm>
            <a:off x="395536" y="908720"/>
            <a:ext cx="78228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05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18315" r="31758" b="20439"/>
          <a:stretch/>
        </p:blipFill>
        <p:spPr bwMode="auto">
          <a:xfrm>
            <a:off x="323528" y="339188"/>
            <a:ext cx="7700100" cy="60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1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42637" r="25906" b="14139"/>
          <a:stretch/>
        </p:blipFill>
        <p:spPr bwMode="auto">
          <a:xfrm>
            <a:off x="393424" y="1268760"/>
            <a:ext cx="773634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75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22711" r="25000" b="13407"/>
          <a:stretch/>
        </p:blipFill>
        <p:spPr bwMode="auto">
          <a:xfrm>
            <a:off x="247225" y="548680"/>
            <a:ext cx="7998007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90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8" t="25201" r="54753" b="54579"/>
          <a:stretch/>
        </p:blipFill>
        <p:spPr bwMode="auto">
          <a:xfrm>
            <a:off x="683569" y="2203943"/>
            <a:ext cx="7148182" cy="397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13. 4-1-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8882" y="4766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근접">
  <a:themeElements>
    <a:clrScheme name="근접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57</TotalTime>
  <Words>0</Words>
  <Application>Microsoft Office PowerPoint</Application>
  <PresentationFormat>화면 슬라이드 쇼(4:3)</PresentationFormat>
  <Paragraphs>0</Paragraphs>
  <Slides>24</Slides>
  <Notes>0</Notes>
  <HiddenSlides>0</HiddenSlides>
  <MMClips>4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근접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10</cp:revision>
  <dcterms:created xsi:type="dcterms:W3CDTF">2020-04-28T07:57:30Z</dcterms:created>
  <dcterms:modified xsi:type="dcterms:W3CDTF">2020-05-05T06:22:48Z</dcterms:modified>
</cp:coreProperties>
</file>