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4"/>
  </p:notesMasterIdLst>
  <p:handoutMasterIdLst>
    <p:handoutMasterId r:id="rId45"/>
  </p:handoutMasterIdLst>
  <p:sldIdLst>
    <p:sldId id="280" r:id="rId5"/>
    <p:sldId id="397" r:id="rId6"/>
    <p:sldId id="411" r:id="rId7"/>
    <p:sldId id="398" r:id="rId8"/>
    <p:sldId id="281" r:id="rId9"/>
    <p:sldId id="283" r:id="rId10"/>
    <p:sldId id="395" r:id="rId11"/>
    <p:sldId id="282" r:id="rId12"/>
    <p:sldId id="284" r:id="rId13"/>
    <p:sldId id="285" r:id="rId14"/>
    <p:sldId id="286" r:id="rId15"/>
    <p:sldId id="299" r:id="rId16"/>
    <p:sldId id="306" r:id="rId17"/>
    <p:sldId id="318" r:id="rId18"/>
    <p:sldId id="396" r:id="rId19"/>
    <p:sldId id="399" r:id="rId20"/>
    <p:sldId id="400" r:id="rId21"/>
    <p:sldId id="401" r:id="rId22"/>
    <p:sldId id="404" r:id="rId23"/>
    <p:sldId id="405" r:id="rId24"/>
    <p:sldId id="406" r:id="rId25"/>
    <p:sldId id="407" r:id="rId26"/>
    <p:sldId id="408" r:id="rId27"/>
    <p:sldId id="409" r:id="rId28"/>
    <p:sldId id="410" r:id="rId29"/>
    <p:sldId id="320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328" r:id="rId38"/>
    <p:sldId id="329" r:id="rId39"/>
    <p:sldId id="330" r:id="rId40"/>
    <p:sldId id="332" r:id="rId41"/>
    <p:sldId id="334" r:id="rId42"/>
    <p:sldId id="262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Встъпителен" id="{E608FA23-2B00-43C2-B57D-27C2DB306929}">
          <p14:sldIdLst>
            <p14:sldId id="280"/>
            <p14:sldId id="397"/>
            <p14:sldId id="411"/>
            <p14:sldId id="398"/>
            <p14:sldId id="281"/>
            <p14:sldId id="283"/>
            <p14:sldId id="395"/>
            <p14:sldId id="282"/>
          </p14:sldIdLst>
        </p14:section>
        <p14:section name="Сценарии" id="{4F5C435A-1B91-4644-88EE-A755139F6ABD}">
          <p14:sldIdLst>
            <p14:sldId id="284"/>
            <p14:sldId id="285"/>
          </p14:sldIdLst>
        </p14:section>
        <p14:section name="Съвместна работа" id="{5638FEA9-9296-47F5-ADA3-7F8714DEBB95}">
          <p14:sldIdLst>
            <p14:sldId id="286"/>
            <p14:sldId id="299"/>
            <p14:sldId id="306"/>
            <p14:sldId id="318"/>
            <p14:sldId id="396"/>
            <p14:sldId id="399"/>
            <p14:sldId id="400"/>
            <p14:sldId id="401"/>
            <p14:sldId id="404"/>
            <p14:sldId id="405"/>
            <p14:sldId id="406"/>
            <p14:sldId id="407"/>
            <p14:sldId id="408"/>
            <p14:sldId id="409"/>
            <p14:sldId id="410"/>
          </p14:sldIdLst>
        </p14:section>
        <p14:section name="Автоматизация на процеси" id="{3260FD4A-D633-4870-918A-1A5E79A991D5}">
          <p14:sldIdLst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2"/>
            <p14:sldId id="334"/>
          </p14:sldIdLst>
        </p14:section>
        <p14:section name="Закриващ" id="{61D7121B-D7CA-4839-B627-A75B72E365EC}">
          <p14:sldIdLst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97AB"/>
    <a:srgbClr val="0091A6"/>
    <a:srgbClr val="CEEAEF"/>
    <a:srgbClr val="BC1948"/>
    <a:srgbClr val="00A99D"/>
    <a:srgbClr val="414141"/>
    <a:srgbClr val="474747"/>
    <a:srgbClr val="B01736"/>
    <a:srgbClr val="00A54B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BB59B5-A6F3-46C1-BFF2-B7832C151D37}" v="71" dt="2020-05-26T05:40:17.3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6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silev, Dimitar" userId="2a92f56d-9c83-4465-a480-d2001f0c9ed7" providerId="ADAL" clId="{65BB59B5-A6F3-46C1-BFF2-B7832C151D37}"/>
    <pc:docChg chg="modSld">
      <pc:chgData name="Vasilev, Dimitar" userId="2a92f56d-9c83-4465-a480-d2001f0c9ed7" providerId="ADAL" clId="{65BB59B5-A6F3-46C1-BFF2-B7832C151D37}" dt="2020-05-26T11:43:21.955" v="0" actId="1037"/>
      <pc:docMkLst>
        <pc:docMk/>
      </pc:docMkLst>
      <pc:sldChg chg="modSp mod">
        <pc:chgData name="Vasilev, Dimitar" userId="2a92f56d-9c83-4465-a480-d2001f0c9ed7" providerId="ADAL" clId="{65BB59B5-A6F3-46C1-BFF2-B7832C151D37}" dt="2020-05-26T11:43:21.955" v="0" actId="1037"/>
        <pc:sldMkLst>
          <pc:docMk/>
          <pc:sldMk cId="3988379624" sldId="411"/>
        </pc:sldMkLst>
        <pc:cxnChg chg="mod">
          <ac:chgData name="Vasilev, Dimitar" userId="2a92f56d-9c83-4465-a480-d2001f0c9ed7" providerId="ADAL" clId="{65BB59B5-A6F3-46C1-BFF2-B7832C151D37}" dt="2020-05-26T11:43:21.955" v="0" actId="1037"/>
          <ac:cxnSpMkLst>
            <pc:docMk/>
            <pc:sldMk cId="3988379624" sldId="411"/>
            <ac:cxnSpMk id="15" creationId="{0FCDD360-6F5C-4DBC-8E47-B2EEECADAFC3}"/>
          </ac:cxnSpMkLst>
        </pc:cxnChg>
      </pc:sldChg>
    </pc:docChg>
  </pc:docChgLst>
  <pc:docChgLst>
    <pc:chgData name="Dimitar Vasilev" userId="2a92f56d-9c83-4465-a480-d2001f0c9ed7" providerId="ADAL" clId="{65BB59B5-A6F3-46C1-BFF2-B7832C151D37}"/>
    <pc:docChg chg="undo redo custSel addSld delSld modSld delSection modSection">
      <pc:chgData name="Dimitar Vasilev" userId="2a92f56d-9c83-4465-a480-d2001f0c9ed7" providerId="ADAL" clId="{65BB59B5-A6F3-46C1-BFF2-B7832C151D37}" dt="2020-05-28T08:34:25.604" v="1371" actId="17846"/>
      <pc:docMkLst>
        <pc:docMk/>
      </pc:docMkLst>
      <pc:sldChg chg="modSp mod">
        <pc:chgData name="Dimitar Vasilev" userId="2a92f56d-9c83-4465-a480-d2001f0c9ed7" providerId="ADAL" clId="{65BB59B5-A6F3-46C1-BFF2-B7832C151D37}" dt="2020-05-22T13:35:49.162" v="7" actId="20577"/>
        <pc:sldMkLst>
          <pc:docMk/>
          <pc:sldMk cId="704311648" sldId="282"/>
        </pc:sldMkLst>
        <pc:spChg chg="mod">
          <ac:chgData name="Dimitar Vasilev" userId="2a92f56d-9c83-4465-a480-d2001f0c9ed7" providerId="ADAL" clId="{65BB59B5-A6F3-46C1-BFF2-B7832C151D37}" dt="2020-05-22T13:35:36.228" v="1" actId="790"/>
          <ac:spMkLst>
            <pc:docMk/>
            <pc:sldMk cId="704311648" sldId="282"/>
            <ac:spMk id="3" creationId="{00000000-0000-0000-0000-000000000000}"/>
          </ac:spMkLst>
        </pc:spChg>
        <pc:spChg chg="mod">
          <ac:chgData name="Dimitar Vasilev" userId="2a92f56d-9c83-4465-a480-d2001f0c9ed7" providerId="ADAL" clId="{65BB59B5-A6F3-46C1-BFF2-B7832C151D37}" dt="2020-05-22T13:35:49.162" v="7" actId="20577"/>
          <ac:spMkLst>
            <pc:docMk/>
            <pc:sldMk cId="704311648" sldId="282"/>
            <ac:spMk id="13" creationId="{00000000-0000-0000-0000-000000000000}"/>
          </ac:spMkLst>
        </pc:spChg>
      </pc:sldChg>
      <pc:sldChg chg="modSp mod">
        <pc:chgData name="Dimitar Vasilev" userId="2a92f56d-9c83-4465-a480-d2001f0c9ed7" providerId="ADAL" clId="{65BB59B5-A6F3-46C1-BFF2-B7832C151D37}" dt="2020-05-22T14:17:21.694" v="126" actId="790"/>
        <pc:sldMkLst>
          <pc:docMk/>
          <pc:sldMk cId="635980348" sldId="283"/>
        </pc:sldMkLst>
        <pc:spChg chg="mod">
          <ac:chgData name="Dimitar Vasilev" userId="2a92f56d-9c83-4465-a480-d2001f0c9ed7" providerId="ADAL" clId="{65BB59B5-A6F3-46C1-BFF2-B7832C151D37}" dt="2020-05-22T14:17:05.558" v="123" actId="790"/>
          <ac:spMkLst>
            <pc:docMk/>
            <pc:sldMk cId="635980348" sldId="283"/>
            <ac:spMk id="2" creationId="{00000000-0000-0000-0000-000000000000}"/>
          </ac:spMkLst>
        </pc:spChg>
        <pc:spChg chg="mod">
          <ac:chgData name="Dimitar Vasilev" userId="2a92f56d-9c83-4465-a480-d2001f0c9ed7" providerId="ADAL" clId="{65BB59B5-A6F3-46C1-BFF2-B7832C151D37}" dt="2020-05-22T14:17:10.486" v="124" actId="790"/>
          <ac:spMkLst>
            <pc:docMk/>
            <pc:sldMk cId="635980348" sldId="283"/>
            <ac:spMk id="7" creationId="{00000000-0000-0000-0000-000000000000}"/>
          </ac:spMkLst>
        </pc:spChg>
        <pc:spChg chg="mod">
          <ac:chgData name="Dimitar Vasilev" userId="2a92f56d-9c83-4465-a480-d2001f0c9ed7" providerId="ADAL" clId="{65BB59B5-A6F3-46C1-BFF2-B7832C151D37}" dt="2020-05-22T14:17:15.186" v="125" actId="790"/>
          <ac:spMkLst>
            <pc:docMk/>
            <pc:sldMk cId="635980348" sldId="283"/>
            <ac:spMk id="14" creationId="{00000000-0000-0000-0000-000000000000}"/>
          </ac:spMkLst>
        </pc:spChg>
        <pc:spChg chg="mod">
          <ac:chgData name="Dimitar Vasilev" userId="2a92f56d-9c83-4465-a480-d2001f0c9ed7" providerId="ADAL" clId="{65BB59B5-A6F3-46C1-BFF2-B7832C151D37}" dt="2020-05-22T13:35:08.466" v="0" actId="313"/>
          <ac:spMkLst>
            <pc:docMk/>
            <pc:sldMk cId="635980348" sldId="283"/>
            <ac:spMk id="35" creationId="{7A2F8F49-50A9-4177-94BE-9A761E0ECBE5}"/>
          </ac:spMkLst>
        </pc:spChg>
        <pc:spChg chg="mod">
          <ac:chgData name="Dimitar Vasilev" userId="2a92f56d-9c83-4465-a480-d2001f0c9ed7" providerId="ADAL" clId="{65BB59B5-A6F3-46C1-BFF2-B7832C151D37}" dt="2020-05-22T14:17:21.694" v="126" actId="790"/>
          <ac:spMkLst>
            <pc:docMk/>
            <pc:sldMk cId="635980348" sldId="283"/>
            <ac:spMk id="40" creationId="{DCD53E9A-DC2D-48CC-91FD-EE15590B497E}"/>
          </ac:spMkLst>
        </pc:spChg>
        <pc:spChg chg="mod">
          <ac:chgData name="Dimitar Vasilev" userId="2a92f56d-9c83-4465-a480-d2001f0c9ed7" providerId="ADAL" clId="{65BB59B5-A6F3-46C1-BFF2-B7832C151D37}" dt="2020-05-22T14:13:50.844" v="58" actId="1076"/>
          <ac:spMkLst>
            <pc:docMk/>
            <pc:sldMk cId="635980348" sldId="283"/>
            <ac:spMk id="46" creationId="{5BDD6796-F66D-4940-9056-C1E76B412D22}"/>
          </ac:spMkLst>
        </pc:spChg>
        <pc:spChg chg="mod">
          <ac:chgData name="Dimitar Vasilev" userId="2a92f56d-9c83-4465-a480-d2001f0c9ed7" providerId="ADAL" clId="{65BB59B5-A6F3-46C1-BFF2-B7832C151D37}" dt="2020-05-22T14:13:06.299" v="18" actId="1076"/>
          <ac:spMkLst>
            <pc:docMk/>
            <pc:sldMk cId="635980348" sldId="283"/>
            <ac:spMk id="50" creationId="{2E2CDCC0-8CC9-447E-AB2F-8B73A23EB6D8}"/>
          </ac:spMkLst>
        </pc:spChg>
        <pc:spChg chg="mod">
          <ac:chgData name="Dimitar Vasilev" userId="2a92f56d-9c83-4465-a480-d2001f0c9ed7" providerId="ADAL" clId="{65BB59B5-A6F3-46C1-BFF2-B7832C151D37}" dt="2020-05-22T14:13:50.844" v="58" actId="1076"/>
          <ac:spMkLst>
            <pc:docMk/>
            <pc:sldMk cId="635980348" sldId="283"/>
            <ac:spMk id="51" creationId="{6CD0FD48-376D-4C84-A4AA-47851A1178C8}"/>
          </ac:spMkLst>
        </pc:spChg>
        <pc:spChg chg="mod">
          <ac:chgData name="Dimitar Vasilev" userId="2a92f56d-9c83-4465-a480-d2001f0c9ed7" providerId="ADAL" clId="{65BB59B5-A6F3-46C1-BFF2-B7832C151D37}" dt="2020-05-22T14:13:50.844" v="58" actId="1076"/>
          <ac:spMkLst>
            <pc:docMk/>
            <pc:sldMk cId="635980348" sldId="283"/>
            <ac:spMk id="52" creationId="{C61ED78D-F08F-4FF0-85D3-C42CF2EDCE88}"/>
          </ac:spMkLst>
        </pc:spChg>
        <pc:picChg chg="mod">
          <ac:chgData name="Dimitar Vasilev" userId="2a92f56d-9c83-4465-a480-d2001f0c9ed7" providerId="ADAL" clId="{65BB59B5-A6F3-46C1-BFF2-B7832C151D37}" dt="2020-05-22T14:14:11.657" v="88" actId="1036"/>
          <ac:picMkLst>
            <pc:docMk/>
            <pc:sldMk cId="635980348" sldId="283"/>
            <ac:picMk id="6" creationId="{00000000-0000-0000-0000-000000000000}"/>
          </ac:picMkLst>
        </pc:picChg>
        <pc:picChg chg="mod">
          <ac:chgData name="Dimitar Vasilev" userId="2a92f56d-9c83-4465-a480-d2001f0c9ed7" providerId="ADAL" clId="{65BB59B5-A6F3-46C1-BFF2-B7832C151D37}" dt="2020-05-22T14:14:18.352" v="100" actId="1035"/>
          <ac:picMkLst>
            <pc:docMk/>
            <pc:sldMk cId="635980348" sldId="283"/>
            <ac:picMk id="39" creationId="{B2E6CC84-1721-46F2-923A-CA13210977B6}"/>
          </ac:picMkLst>
        </pc:picChg>
        <pc:picChg chg="mod">
          <ac:chgData name="Dimitar Vasilev" userId="2a92f56d-9c83-4465-a480-d2001f0c9ed7" providerId="ADAL" clId="{65BB59B5-A6F3-46C1-BFF2-B7832C151D37}" dt="2020-05-22T14:13:50.844" v="58" actId="1076"/>
          <ac:picMkLst>
            <pc:docMk/>
            <pc:sldMk cId="635980348" sldId="283"/>
            <ac:picMk id="45" creationId="{423C2942-7078-47B7-8973-48A487F41A1D}"/>
          </ac:picMkLst>
        </pc:picChg>
        <pc:picChg chg="mod">
          <ac:chgData name="Dimitar Vasilev" userId="2a92f56d-9c83-4465-a480-d2001f0c9ed7" providerId="ADAL" clId="{65BB59B5-A6F3-46C1-BFF2-B7832C151D37}" dt="2020-05-22T14:12:38.286" v="14" actId="1076"/>
          <ac:picMkLst>
            <pc:docMk/>
            <pc:sldMk cId="635980348" sldId="283"/>
            <ac:picMk id="47" creationId="{CAC02A90-5308-48FA-87D1-DE290147B247}"/>
          </ac:picMkLst>
        </pc:picChg>
        <pc:picChg chg="mod">
          <ac:chgData name="Dimitar Vasilev" userId="2a92f56d-9c83-4465-a480-d2001f0c9ed7" providerId="ADAL" clId="{65BB59B5-A6F3-46C1-BFF2-B7832C151D37}" dt="2020-05-22T14:13:50.844" v="58" actId="1076"/>
          <ac:picMkLst>
            <pc:docMk/>
            <pc:sldMk cId="635980348" sldId="283"/>
            <ac:picMk id="48" creationId="{BC9ECE9F-3420-4005-ABA8-EB27618D6D94}"/>
          </ac:picMkLst>
        </pc:picChg>
        <pc:picChg chg="mod">
          <ac:chgData name="Dimitar Vasilev" userId="2a92f56d-9c83-4465-a480-d2001f0c9ed7" providerId="ADAL" clId="{65BB59B5-A6F3-46C1-BFF2-B7832C151D37}" dt="2020-05-22T14:13:50.844" v="58" actId="1076"/>
          <ac:picMkLst>
            <pc:docMk/>
            <pc:sldMk cId="635980348" sldId="283"/>
            <ac:picMk id="49" creationId="{9858F015-1BE2-483E-A05C-4205C6BEF96F}"/>
          </ac:picMkLst>
        </pc:picChg>
        <pc:picChg chg="mod">
          <ac:chgData name="Dimitar Vasilev" userId="2a92f56d-9c83-4465-a480-d2001f0c9ed7" providerId="ADAL" clId="{65BB59B5-A6F3-46C1-BFF2-B7832C151D37}" dt="2020-05-22T14:14:24.312" v="122" actId="1035"/>
          <ac:picMkLst>
            <pc:docMk/>
            <pc:sldMk cId="635980348" sldId="283"/>
            <ac:picMk id="53" creationId="{AB221B9B-EA76-4D0B-A2F9-A96F5B3771FE}"/>
          </ac:picMkLst>
        </pc:picChg>
        <pc:picChg chg="mod">
          <ac:chgData name="Dimitar Vasilev" userId="2a92f56d-9c83-4465-a480-d2001f0c9ed7" providerId="ADAL" clId="{65BB59B5-A6F3-46C1-BFF2-B7832C151D37}" dt="2020-05-22T14:14:04.661" v="74" actId="1036"/>
          <ac:picMkLst>
            <pc:docMk/>
            <pc:sldMk cId="635980348" sldId="283"/>
            <ac:picMk id="54" creationId="{0687935A-FA12-4FA0-980E-6E72CE3CB36A}"/>
          </ac:picMkLst>
        </pc:picChg>
      </pc:sldChg>
      <pc:sldChg chg="modSp mod">
        <pc:chgData name="Dimitar Vasilev" userId="2a92f56d-9c83-4465-a480-d2001f0c9ed7" providerId="ADAL" clId="{65BB59B5-A6F3-46C1-BFF2-B7832C151D37}" dt="2020-05-28T08:33:04.393" v="1365" actId="20577"/>
        <pc:sldMkLst>
          <pc:docMk/>
          <pc:sldMk cId="613900635" sldId="285"/>
        </pc:sldMkLst>
        <pc:spChg chg="mod">
          <ac:chgData name="Dimitar Vasilev" userId="2a92f56d-9c83-4465-a480-d2001f0c9ed7" providerId="ADAL" clId="{65BB59B5-A6F3-46C1-BFF2-B7832C151D37}" dt="2020-05-28T08:33:04.393" v="1365" actId="20577"/>
          <ac:spMkLst>
            <pc:docMk/>
            <pc:sldMk cId="613900635" sldId="285"/>
            <ac:spMk id="10" creationId="{00000000-0000-0000-0000-000000000000}"/>
          </ac:spMkLst>
        </pc:spChg>
      </pc:sldChg>
      <pc:sldChg chg="addSp modSp mod">
        <pc:chgData name="Dimitar Vasilev" userId="2a92f56d-9c83-4465-a480-d2001f0c9ed7" providerId="ADAL" clId="{65BB59B5-A6F3-46C1-BFF2-B7832C151D37}" dt="2020-05-25T09:00:53.067" v="168" actId="14100"/>
        <pc:sldMkLst>
          <pc:docMk/>
          <pc:sldMk cId="1999915529" sldId="286"/>
        </pc:sldMkLst>
        <pc:spChg chg="mod">
          <ac:chgData name="Dimitar Vasilev" userId="2a92f56d-9c83-4465-a480-d2001f0c9ed7" providerId="ADAL" clId="{65BB59B5-A6F3-46C1-BFF2-B7832C151D37}" dt="2020-05-25T09:00:30.311" v="153" actId="20577"/>
          <ac:spMkLst>
            <pc:docMk/>
            <pc:sldMk cId="1999915529" sldId="286"/>
            <ac:spMk id="13" creationId="{BA09B65A-FF1E-468E-B418-030E7B1DE8B1}"/>
          </ac:spMkLst>
        </pc:spChg>
        <pc:spChg chg="add mod">
          <ac:chgData name="Dimitar Vasilev" userId="2a92f56d-9c83-4465-a480-d2001f0c9ed7" providerId="ADAL" clId="{65BB59B5-A6F3-46C1-BFF2-B7832C151D37}" dt="2020-05-25T09:00:53.067" v="168" actId="14100"/>
          <ac:spMkLst>
            <pc:docMk/>
            <pc:sldMk cId="1999915529" sldId="286"/>
            <ac:spMk id="17" creationId="{13A00793-ABB5-4346-BE98-646B0C38B2D4}"/>
          </ac:spMkLst>
        </pc:spChg>
        <pc:picChg chg="add mod">
          <ac:chgData name="Dimitar Vasilev" userId="2a92f56d-9c83-4465-a480-d2001f0c9ed7" providerId="ADAL" clId="{65BB59B5-A6F3-46C1-BFF2-B7832C151D37}" dt="2020-05-25T09:00:18.701" v="150" actId="1076"/>
          <ac:picMkLst>
            <pc:docMk/>
            <pc:sldMk cId="1999915529" sldId="286"/>
            <ac:picMk id="2" creationId="{2FF2B1E3-EAE6-419B-A0F7-C7D738162D53}"/>
          </ac:picMkLst>
        </pc:picChg>
        <pc:picChg chg="mod">
          <ac:chgData name="Dimitar Vasilev" userId="2a92f56d-9c83-4465-a480-d2001f0c9ed7" providerId="ADAL" clId="{65BB59B5-A6F3-46C1-BFF2-B7832C151D37}" dt="2020-05-25T08:59:48.524" v="145" actId="14100"/>
          <ac:picMkLst>
            <pc:docMk/>
            <pc:sldMk cId="1999915529" sldId="286"/>
            <ac:picMk id="12" creationId="{1C25CE24-4902-4076-B751-1FDA8945421D}"/>
          </ac:picMkLst>
        </pc:picChg>
      </pc:sldChg>
      <pc:sldChg chg="del">
        <pc:chgData name="Dimitar Vasilev" userId="2a92f56d-9c83-4465-a480-d2001f0c9ed7" providerId="ADAL" clId="{65BB59B5-A6F3-46C1-BFF2-B7832C151D37}" dt="2020-05-22T13:37:09.084" v="8" actId="2696"/>
        <pc:sldMkLst>
          <pc:docMk/>
          <pc:sldMk cId="4175816179" sldId="287"/>
        </pc:sldMkLst>
      </pc:sldChg>
      <pc:sldChg chg="del">
        <pc:chgData name="Dimitar Vasilev" userId="2a92f56d-9c83-4465-a480-d2001f0c9ed7" providerId="ADAL" clId="{65BB59B5-A6F3-46C1-BFF2-B7832C151D37}" dt="2020-05-22T13:37:09.084" v="8" actId="2696"/>
        <pc:sldMkLst>
          <pc:docMk/>
          <pc:sldMk cId="2999410806" sldId="288"/>
        </pc:sldMkLst>
      </pc:sldChg>
      <pc:sldChg chg="del">
        <pc:chgData name="Dimitar Vasilev" userId="2a92f56d-9c83-4465-a480-d2001f0c9ed7" providerId="ADAL" clId="{65BB59B5-A6F3-46C1-BFF2-B7832C151D37}" dt="2020-05-22T13:37:09.084" v="8" actId="2696"/>
        <pc:sldMkLst>
          <pc:docMk/>
          <pc:sldMk cId="3338807796" sldId="289"/>
        </pc:sldMkLst>
      </pc:sldChg>
      <pc:sldChg chg="del">
        <pc:chgData name="Dimitar Vasilev" userId="2a92f56d-9c83-4465-a480-d2001f0c9ed7" providerId="ADAL" clId="{65BB59B5-A6F3-46C1-BFF2-B7832C151D37}" dt="2020-05-22T13:37:09.084" v="8" actId="2696"/>
        <pc:sldMkLst>
          <pc:docMk/>
          <pc:sldMk cId="1013297465" sldId="290"/>
        </pc:sldMkLst>
      </pc:sldChg>
      <pc:sldChg chg="del">
        <pc:chgData name="Dimitar Vasilev" userId="2a92f56d-9c83-4465-a480-d2001f0c9ed7" providerId="ADAL" clId="{65BB59B5-A6F3-46C1-BFF2-B7832C151D37}" dt="2020-05-22T13:37:09.084" v="8" actId="2696"/>
        <pc:sldMkLst>
          <pc:docMk/>
          <pc:sldMk cId="2661374056" sldId="291"/>
        </pc:sldMkLst>
      </pc:sldChg>
      <pc:sldChg chg="del">
        <pc:chgData name="Dimitar Vasilev" userId="2a92f56d-9c83-4465-a480-d2001f0c9ed7" providerId="ADAL" clId="{65BB59B5-A6F3-46C1-BFF2-B7832C151D37}" dt="2020-05-22T13:37:09.084" v="8" actId="2696"/>
        <pc:sldMkLst>
          <pc:docMk/>
          <pc:sldMk cId="170029367" sldId="292"/>
        </pc:sldMkLst>
      </pc:sldChg>
      <pc:sldChg chg="del">
        <pc:chgData name="Dimitar Vasilev" userId="2a92f56d-9c83-4465-a480-d2001f0c9ed7" providerId="ADAL" clId="{65BB59B5-A6F3-46C1-BFF2-B7832C151D37}" dt="2020-05-22T13:37:09.084" v="8" actId="2696"/>
        <pc:sldMkLst>
          <pc:docMk/>
          <pc:sldMk cId="2412813079" sldId="293"/>
        </pc:sldMkLst>
      </pc:sldChg>
      <pc:sldChg chg="del">
        <pc:chgData name="Dimitar Vasilev" userId="2a92f56d-9c83-4465-a480-d2001f0c9ed7" providerId="ADAL" clId="{65BB59B5-A6F3-46C1-BFF2-B7832C151D37}" dt="2020-05-22T13:37:09.084" v="8" actId="2696"/>
        <pc:sldMkLst>
          <pc:docMk/>
          <pc:sldMk cId="1847338396" sldId="294"/>
        </pc:sldMkLst>
      </pc:sldChg>
      <pc:sldChg chg="del">
        <pc:chgData name="Dimitar Vasilev" userId="2a92f56d-9c83-4465-a480-d2001f0c9ed7" providerId="ADAL" clId="{65BB59B5-A6F3-46C1-BFF2-B7832C151D37}" dt="2020-05-22T13:37:09.084" v="8" actId="2696"/>
        <pc:sldMkLst>
          <pc:docMk/>
          <pc:sldMk cId="3965633745" sldId="295"/>
        </pc:sldMkLst>
      </pc:sldChg>
      <pc:sldChg chg="del">
        <pc:chgData name="Dimitar Vasilev" userId="2a92f56d-9c83-4465-a480-d2001f0c9ed7" providerId="ADAL" clId="{65BB59B5-A6F3-46C1-BFF2-B7832C151D37}" dt="2020-05-22T13:37:09.084" v="8" actId="2696"/>
        <pc:sldMkLst>
          <pc:docMk/>
          <pc:sldMk cId="2679837762" sldId="296"/>
        </pc:sldMkLst>
      </pc:sldChg>
      <pc:sldChg chg="del">
        <pc:chgData name="Dimitar Vasilev" userId="2a92f56d-9c83-4465-a480-d2001f0c9ed7" providerId="ADAL" clId="{65BB59B5-A6F3-46C1-BFF2-B7832C151D37}" dt="2020-05-22T13:37:09.084" v="8" actId="2696"/>
        <pc:sldMkLst>
          <pc:docMk/>
          <pc:sldMk cId="732919433" sldId="297"/>
        </pc:sldMkLst>
      </pc:sldChg>
      <pc:sldChg chg="del">
        <pc:chgData name="Dimitar Vasilev" userId="2a92f56d-9c83-4465-a480-d2001f0c9ed7" providerId="ADAL" clId="{65BB59B5-A6F3-46C1-BFF2-B7832C151D37}" dt="2020-05-22T13:37:09.084" v="8" actId="2696"/>
        <pc:sldMkLst>
          <pc:docMk/>
          <pc:sldMk cId="1368532410" sldId="298"/>
        </pc:sldMkLst>
      </pc:sldChg>
      <pc:sldChg chg="modSp mod">
        <pc:chgData name="Dimitar Vasilev" userId="2a92f56d-9c83-4465-a480-d2001f0c9ed7" providerId="ADAL" clId="{65BB59B5-A6F3-46C1-BFF2-B7832C151D37}" dt="2020-05-25T09:04:59.874" v="209" actId="20577"/>
        <pc:sldMkLst>
          <pc:docMk/>
          <pc:sldMk cId="1414589288" sldId="320"/>
        </pc:sldMkLst>
        <pc:spChg chg="mod">
          <ac:chgData name="Dimitar Vasilev" userId="2a92f56d-9c83-4465-a480-d2001f0c9ed7" providerId="ADAL" clId="{65BB59B5-A6F3-46C1-BFF2-B7832C151D37}" dt="2020-05-25T09:04:50.815" v="208" actId="20577"/>
          <ac:spMkLst>
            <pc:docMk/>
            <pc:sldMk cId="1414589288" sldId="320"/>
            <ac:spMk id="6" creationId="{00000000-0000-0000-0000-000000000000}"/>
          </ac:spMkLst>
        </pc:spChg>
        <pc:spChg chg="mod">
          <ac:chgData name="Dimitar Vasilev" userId="2a92f56d-9c83-4465-a480-d2001f0c9ed7" providerId="ADAL" clId="{65BB59B5-A6F3-46C1-BFF2-B7832C151D37}" dt="2020-05-25T09:04:59.874" v="209" actId="20577"/>
          <ac:spMkLst>
            <pc:docMk/>
            <pc:sldMk cId="1414589288" sldId="320"/>
            <ac:spMk id="7" creationId="{00000000-0000-0000-0000-000000000000}"/>
          </ac:spMkLst>
        </pc:spChg>
      </pc:sldChg>
      <pc:sldChg chg="modSp mod">
        <pc:chgData name="Dimitar Vasilev" userId="2a92f56d-9c83-4465-a480-d2001f0c9ed7" providerId="ADAL" clId="{65BB59B5-A6F3-46C1-BFF2-B7832C151D37}" dt="2020-05-25T09:21:54.074" v="372" actId="1076"/>
        <pc:sldMkLst>
          <pc:docMk/>
          <pc:sldMk cId="1205574574" sldId="322"/>
        </pc:sldMkLst>
        <pc:spChg chg="mod">
          <ac:chgData name="Dimitar Vasilev" userId="2a92f56d-9c83-4465-a480-d2001f0c9ed7" providerId="ADAL" clId="{65BB59B5-A6F3-46C1-BFF2-B7832C151D37}" dt="2020-05-25T09:21:54.074" v="372" actId="1076"/>
          <ac:spMkLst>
            <pc:docMk/>
            <pc:sldMk cId="1205574574" sldId="322"/>
            <ac:spMk id="5" creationId="{00000000-0000-0000-0000-000000000000}"/>
          </ac:spMkLst>
        </pc:spChg>
      </pc:sldChg>
      <pc:sldChg chg="modSp mod">
        <pc:chgData name="Dimitar Vasilev" userId="2a92f56d-9c83-4465-a480-d2001f0c9ed7" providerId="ADAL" clId="{65BB59B5-A6F3-46C1-BFF2-B7832C151D37}" dt="2020-05-25T09:22:18.740" v="378" actId="790"/>
        <pc:sldMkLst>
          <pc:docMk/>
          <pc:sldMk cId="3339531178" sldId="323"/>
        </pc:sldMkLst>
        <pc:spChg chg="mod">
          <ac:chgData name="Dimitar Vasilev" userId="2a92f56d-9c83-4465-a480-d2001f0c9ed7" providerId="ADAL" clId="{65BB59B5-A6F3-46C1-BFF2-B7832C151D37}" dt="2020-05-25T09:22:18.740" v="378" actId="790"/>
          <ac:spMkLst>
            <pc:docMk/>
            <pc:sldMk cId="3339531178" sldId="323"/>
            <ac:spMk id="2" creationId="{26ECE281-470A-4D56-B2DE-D920F620C6E3}"/>
          </ac:spMkLst>
        </pc:spChg>
        <pc:spChg chg="mod">
          <ac:chgData name="Dimitar Vasilev" userId="2a92f56d-9c83-4465-a480-d2001f0c9ed7" providerId="ADAL" clId="{65BB59B5-A6F3-46C1-BFF2-B7832C151D37}" dt="2020-05-25T09:17:56.987" v="346" actId="790"/>
          <ac:spMkLst>
            <pc:docMk/>
            <pc:sldMk cId="3339531178" sldId="323"/>
            <ac:spMk id="8" creationId="{04404E3D-09C6-472C-8C55-DAC7EB2DBF9B}"/>
          </ac:spMkLst>
        </pc:spChg>
        <pc:spChg chg="mod">
          <ac:chgData name="Dimitar Vasilev" userId="2a92f56d-9c83-4465-a480-d2001f0c9ed7" providerId="ADAL" clId="{65BB59B5-A6F3-46C1-BFF2-B7832C151D37}" dt="2020-05-25T09:18:02.849" v="347" actId="790"/>
          <ac:spMkLst>
            <pc:docMk/>
            <pc:sldMk cId="3339531178" sldId="323"/>
            <ac:spMk id="11" creationId="{8A274280-1292-4DF1-A37B-52B3C8F88E24}"/>
          </ac:spMkLst>
        </pc:spChg>
        <pc:spChg chg="mod">
          <ac:chgData name="Dimitar Vasilev" userId="2a92f56d-9c83-4465-a480-d2001f0c9ed7" providerId="ADAL" clId="{65BB59B5-A6F3-46C1-BFF2-B7832C151D37}" dt="2020-05-25T09:18:10.091" v="348" actId="790"/>
          <ac:spMkLst>
            <pc:docMk/>
            <pc:sldMk cId="3339531178" sldId="323"/>
            <ac:spMk id="14" creationId="{F3A9FFEA-1306-4E60-B661-E3EAF8B87C05}"/>
          </ac:spMkLst>
        </pc:spChg>
        <pc:spChg chg="mod">
          <ac:chgData name="Dimitar Vasilev" userId="2a92f56d-9c83-4465-a480-d2001f0c9ed7" providerId="ADAL" clId="{65BB59B5-A6F3-46C1-BFF2-B7832C151D37}" dt="2020-05-25T09:18:15.157" v="349" actId="790"/>
          <ac:spMkLst>
            <pc:docMk/>
            <pc:sldMk cId="3339531178" sldId="323"/>
            <ac:spMk id="17" creationId="{AA7FC6D7-5C3E-40F3-A89C-E960DC753FE9}"/>
          </ac:spMkLst>
        </pc:spChg>
        <pc:grpChg chg="mod">
          <ac:chgData name="Dimitar Vasilev" userId="2a92f56d-9c83-4465-a480-d2001f0c9ed7" providerId="ADAL" clId="{65BB59B5-A6F3-46C1-BFF2-B7832C151D37}" dt="2020-05-25T09:17:07.295" v="327"/>
          <ac:grpSpMkLst>
            <pc:docMk/>
            <pc:sldMk cId="3339531178" sldId="323"/>
            <ac:grpSpMk id="6" creationId="{F859EBAD-0997-4BD2-81B0-E5AF00A4DE83}"/>
          </ac:grpSpMkLst>
        </pc:grpChg>
        <pc:grpChg chg="mod">
          <ac:chgData name="Dimitar Vasilev" userId="2a92f56d-9c83-4465-a480-d2001f0c9ed7" providerId="ADAL" clId="{65BB59B5-A6F3-46C1-BFF2-B7832C151D37}" dt="2020-05-25T09:17:31.127" v="342"/>
          <ac:grpSpMkLst>
            <pc:docMk/>
            <pc:sldMk cId="3339531178" sldId="323"/>
            <ac:grpSpMk id="9" creationId="{58E6A37F-2F88-441D-9F54-AF10918C4813}"/>
          </ac:grpSpMkLst>
        </pc:grpChg>
        <pc:grpChg chg="mod">
          <ac:chgData name="Dimitar Vasilev" userId="2a92f56d-9c83-4465-a480-d2001f0c9ed7" providerId="ADAL" clId="{65BB59B5-A6F3-46C1-BFF2-B7832C151D37}" dt="2020-05-25T09:17:40.301" v="343"/>
          <ac:grpSpMkLst>
            <pc:docMk/>
            <pc:sldMk cId="3339531178" sldId="323"/>
            <ac:grpSpMk id="12" creationId="{333D9BD1-299D-4263-83A3-ED830704634A}"/>
          </ac:grpSpMkLst>
        </pc:grpChg>
        <pc:grpChg chg="mod">
          <ac:chgData name="Dimitar Vasilev" userId="2a92f56d-9c83-4465-a480-d2001f0c9ed7" providerId="ADAL" clId="{65BB59B5-A6F3-46C1-BFF2-B7832C151D37}" dt="2020-05-25T09:17:43.714" v="344"/>
          <ac:grpSpMkLst>
            <pc:docMk/>
            <pc:sldMk cId="3339531178" sldId="323"/>
            <ac:grpSpMk id="15" creationId="{D3311C12-A61E-4C31-AC8B-14169EF24427}"/>
          </ac:grpSpMkLst>
        </pc:grpChg>
        <pc:picChg chg="mod">
          <ac:chgData name="Dimitar Vasilev" userId="2a92f56d-9c83-4465-a480-d2001f0c9ed7" providerId="ADAL" clId="{65BB59B5-A6F3-46C1-BFF2-B7832C151D37}" dt="2020-05-25T09:17:07.295" v="327"/>
          <ac:picMkLst>
            <pc:docMk/>
            <pc:sldMk cId="3339531178" sldId="323"/>
            <ac:picMk id="7" creationId="{42CBBCF5-A8A6-4B05-A786-AE7A84B8F32A}"/>
          </ac:picMkLst>
        </pc:picChg>
        <pc:picChg chg="mod">
          <ac:chgData name="Dimitar Vasilev" userId="2a92f56d-9c83-4465-a480-d2001f0c9ed7" providerId="ADAL" clId="{65BB59B5-A6F3-46C1-BFF2-B7832C151D37}" dt="2020-05-25T09:17:31.127" v="342"/>
          <ac:picMkLst>
            <pc:docMk/>
            <pc:sldMk cId="3339531178" sldId="323"/>
            <ac:picMk id="10" creationId="{AF94CD42-389F-4CE7-BE24-F54F165F56FB}"/>
          </ac:picMkLst>
        </pc:picChg>
        <pc:picChg chg="mod">
          <ac:chgData name="Dimitar Vasilev" userId="2a92f56d-9c83-4465-a480-d2001f0c9ed7" providerId="ADAL" clId="{65BB59B5-A6F3-46C1-BFF2-B7832C151D37}" dt="2020-05-25T09:17:40.301" v="343"/>
          <ac:picMkLst>
            <pc:docMk/>
            <pc:sldMk cId="3339531178" sldId="323"/>
            <ac:picMk id="13" creationId="{CD2477CC-9545-4DED-B9D8-5C63C40327C2}"/>
          </ac:picMkLst>
        </pc:picChg>
        <pc:picChg chg="mod">
          <ac:chgData name="Dimitar Vasilev" userId="2a92f56d-9c83-4465-a480-d2001f0c9ed7" providerId="ADAL" clId="{65BB59B5-A6F3-46C1-BFF2-B7832C151D37}" dt="2020-05-25T09:17:43.714" v="344"/>
          <ac:picMkLst>
            <pc:docMk/>
            <pc:sldMk cId="3339531178" sldId="323"/>
            <ac:picMk id="16" creationId="{7175E55C-5AF3-4348-BE52-D02AD9611220}"/>
          </ac:picMkLst>
        </pc:picChg>
      </pc:sldChg>
      <pc:sldChg chg="modSp mod modTransition">
        <pc:chgData name="Dimitar Vasilev" userId="2a92f56d-9c83-4465-a480-d2001f0c9ed7" providerId="ADAL" clId="{65BB59B5-A6F3-46C1-BFF2-B7832C151D37}" dt="2020-05-25T09:24:14.749" v="457" actId="790"/>
        <pc:sldMkLst>
          <pc:docMk/>
          <pc:sldMk cId="484881128" sldId="324"/>
        </pc:sldMkLst>
        <pc:spChg chg="mod">
          <ac:chgData name="Dimitar Vasilev" userId="2a92f56d-9c83-4465-a480-d2001f0c9ed7" providerId="ADAL" clId="{65BB59B5-A6F3-46C1-BFF2-B7832C151D37}" dt="2020-05-25T09:22:39.060" v="393" actId="790"/>
          <ac:spMkLst>
            <pc:docMk/>
            <pc:sldMk cId="484881128" sldId="324"/>
            <ac:spMk id="2" creationId="{26ECE281-470A-4D56-B2DE-D920F620C6E3}"/>
          </ac:spMkLst>
        </pc:spChg>
        <pc:spChg chg="mod">
          <ac:chgData name="Dimitar Vasilev" userId="2a92f56d-9c83-4465-a480-d2001f0c9ed7" providerId="ADAL" clId="{65BB59B5-A6F3-46C1-BFF2-B7832C151D37}" dt="2020-05-25T09:23:20.937" v="411" actId="790"/>
          <ac:spMkLst>
            <pc:docMk/>
            <pc:sldMk cId="484881128" sldId="324"/>
            <ac:spMk id="8" creationId="{F597D0D8-DF84-4512-8A6D-FAEF1ED14A6A}"/>
          </ac:spMkLst>
        </pc:spChg>
        <pc:spChg chg="mod">
          <ac:chgData name="Dimitar Vasilev" userId="2a92f56d-9c83-4465-a480-d2001f0c9ed7" providerId="ADAL" clId="{65BB59B5-A6F3-46C1-BFF2-B7832C151D37}" dt="2020-05-25T09:23:13.632" v="410"/>
          <ac:spMkLst>
            <pc:docMk/>
            <pc:sldMk cId="484881128" sldId="324"/>
            <ac:spMk id="9" creationId="{C39781CD-B34D-4EBE-9ECB-6E620FADBEE1}"/>
          </ac:spMkLst>
        </pc:spChg>
        <pc:spChg chg="mod">
          <ac:chgData name="Dimitar Vasilev" userId="2a92f56d-9c83-4465-a480-d2001f0c9ed7" providerId="ADAL" clId="{65BB59B5-A6F3-46C1-BFF2-B7832C151D37}" dt="2020-05-25T09:24:14.749" v="457" actId="790"/>
          <ac:spMkLst>
            <pc:docMk/>
            <pc:sldMk cId="484881128" sldId="324"/>
            <ac:spMk id="12" creationId="{58791315-9DAB-4FBF-AA4B-4EAA397FA148}"/>
          </ac:spMkLst>
        </pc:spChg>
        <pc:spChg chg="mod">
          <ac:chgData name="Dimitar Vasilev" userId="2a92f56d-9c83-4465-a480-d2001f0c9ed7" providerId="ADAL" clId="{65BB59B5-A6F3-46C1-BFF2-B7832C151D37}" dt="2020-05-25T09:23:54.905" v="433"/>
          <ac:spMkLst>
            <pc:docMk/>
            <pc:sldMk cId="484881128" sldId="324"/>
            <ac:spMk id="13" creationId="{4D17F256-5A62-4C67-B9C0-1FAF50C82AC3}"/>
          </ac:spMkLst>
        </pc:spChg>
        <pc:grpChg chg="mod">
          <ac:chgData name="Dimitar Vasilev" userId="2a92f56d-9c83-4465-a480-d2001f0c9ed7" providerId="ADAL" clId="{65BB59B5-A6F3-46C1-BFF2-B7832C151D37}" dt="2020-05-25T09:23:13.632" v="410"/>
          <ac:grpSpMkLst>
            <pc:docMk/>
            <pc:sldMk cId="484881128" sldId="324"/>
            <ac:grpSpMk id="7" creationId="{E18A86F2-94F4-4DDB-9AF0-0D32EAD3A154}"/>
          </ac:grpSpMkLst>
        </pc:grpChg>
        <pc:grpChg chg="mod">
          <ac:chgData name="Dimitar Vasilev" userId="2a92f56d-9c83-4465-a480-d2001f0c9ed7" providerId="ADAL" clId="{65BB59B5-A6F3-46C1-BFF2-B7832C151D37}" dt="2020-05-25T09:23:54.905" v="433"/>
          <ac:grpSpMkLst>
            <pc:docMk/>
            <pc:sldMk cId="484881128" sldId="324"/>
            <ac:grpSpMk id="11" creationId="{1A75A48B-1136-4B33-8A4D-E4C4A1A80F94}"/>
          </ac:grpSpMkLst>
        </pc:grpChg>
      </pc:sldChg>
      <pc:sldChg chg="modSp mod">
        <pc:chgData name="Dimitar Vasilev" userId="2a92f56d-9c83-4465-a480-d2001f0c9ed7" providerId="ADAL" clId="{65BB59B5-A6F3-46C1-BFF2-B7832C151D37}" dt="2020-05-25T09:28:07.778" v="501" actId="1076"/>
        <pc:sldMkLst>
          <pc:docMk/>
          <pc:sldMk cId="4236559163" sldId="325"/>
        </pc:sldMkLst>
        <pc:spChg chg="mod">
          <ac:chgData name="Dimitar Vasilev" userId="2a92f56d-9c83-4465-a480-d2001f0c9ed7" providerId="ADAL" clId="{65BB59B5-A6F3-46C1-BFF2-B7832C151D37}" dt="2020-05-25T09:28:07.778" v="501" actId="1076"/>
          <ac:spMkLst>
            <pc:docMk/>
            <pc:sldMk cId="4236559163" sldId="325"/>
            <ac:spMk id="2" creationId="{26ECE281-470A-4D56-B2DE-D920F620C6E3}"/>
          </ac:spMkLst>
        </pc:spChg>
      </pc:sldChg>
      <pc:sldChg chg="modSp mod">
        <pc:chgData name="Dimitar Vasilev" userId="2a92f56d-9c83-4465-a480-d2001f0c9ed7" providerId="ADAL" clId="{65BB59B5-A6F3-46C1-BFF2-B7832C151D37}" dt="2020-05-25T09:29:53.770" v="544" actId="790"/>
        <pc:sldMkLst>
          <pc:docMk/>
          <pc:sldMk cId="1491253279" sldId="326"/>
        </pc:sldMkLst>
        <pc:spChg chg="mod">
          <ac:chgData name="Dimitar Vasilev" userId="2a92f56d-9c83-4465-a480-d2001f0c9ed7" providerId="ADAL" clId="{65BB59B5-A6F3-46C1-BFF2-B7832C151D37}" dt="2020-05-25T09:28:23.154" v="502" actId="790"/>
          <ac:spMkLst>
            <pc:docMk/>
            <pc:sldMk cId="1491253279" sldId="326"/>
            <ac:spMk id="2" creationId="{26ECE281-470A-4D56-B2DE-D920F620C6E3}"/>
          </ac:spMkLst>
        </pc:spChg>
        <pc:spChg chg="mod">
          <ac:chgData name="Dimitar Vasilev" userId="2a92f56d-9c83-4465-a480-d2001f0c9ed7" providerId="ADAL" clId="{65BB59B5-A6F3-46C1-BFF2-B7832C151D37}" dt="2020-05-25T09:29:04.769" v="519"/>
          <ac:spMkLst>
            <pc:docMk/>
            <pc:sldMk cId="1491253279" sldId="326"/>
            <ac:spMk id="4" creationId="{2EF2791A-E8A7-45D9-9714-524E58B831A6}"/>
          </ac:spMkLst>
        </pc:spChg>
        <pc:spChg chg="mod">
          <ac:chgData name="Dimitar Vasilev" userId="2a92f56d-9c83-4465-a480-d2001f0c9ed7" providerId="ADAL" clId="{65BB59B5-A6F3-46C1-BFF2-B7832C151D37}" dt="2020-05-25T09:29:01.062" v="518" actId="790"/>
          <ac:spMkLst>
            <pc:docMk/>
            <pc:sldMk cId="1491253279" sldId="326"/>
            <ac:spMk id="10" creationId="{1C244DB5-F2A0-40F6-9650-0CCB47468254}"/>
          </ac:spMkLst>
        </pc:spChg>
        <pc:spChg chg="mod">
          <ac:chgData name="Dimitar Vasilev" userId="2a92f56d-9c83-4465-a480-d2001f0c9ed7" providerId="ADAL" clId="{65BB59B5-A6F3-46C1-BFF2-B7832C151D37}" dt="2020-05-25T09:29:13.800" v="521" actId="1076"/>
          <ac:spMkLst>
            <pc:docMk/>
            <pc:sldMk cId="1491253279" sldId="326"/>
            <ac:spMk id="11" creationId="{95A1667C-B363-42E3-8833-FEA8C692B26D}"/>
          </ac:spMkLst>
        </pc:spChg>
        <pc:spChg chg="mod">
          <ac:chgData name="Dimitar Vasilev" userId="2a92f56d-9c83-4465-a480-d2001f0c9ed7" providerId="ADAL" clId="{65BB59B5-A6F3-46C1-BFF2-B7832C151D37}" dt="2020-05-25T09:29:53.770" v="544" actId="790"/>
          <ac:spMkLst>
            <pc:docMk/>
            <pc:sldMk cId="1491253279" sldId="326"/>
            <ac:spMk id="12" creationId="{8557EF4D-6022-4D47-8A77-15EBFE5B3981}"/>
          </ac:spMkLst>
        </pc:spChg>
      </pc:sldChg>
      <pc:sldChg chg="modSp mod">
        <pc:chgData name="Dimitar Vasilev" userId="2a92f56d-9c83-4465-a480-d2001f0c9ed7" providerId="ADAL" clId="{65BB59B5-A6F3-46C1-BFF2-B7832C151D37}" dt="2020-05-25T09:31:22.680" v="550" actId="113"/>
        <pc:sldMkLst>
          <pc:docMk/>
          <pc:sldMk cId="1408432791" sldId="327"/>
        </pc:sldMkLst>
        <pc:spChg chg="mod">
          <ac:chgData name="Dimitar Vasilev" userId="2a92f56d-9c83-4465-a480-d2001f0c9ed7" providerId="ADAL" clId="{65BB59B5-A6F3-46C1-BFF2-B7832C151D37}" dt="2020-05-25T09:30:25.674" v="546" actId="790"/>
          <ac:spMkLst>
            <pc:docMk/>
            <pc:sldMk cId="1408432791" sldId="327"/>
            <ac:spMk id="2" creationId="{26ECE281-470A-4D56-B2DE-D920F620C6E3}"/>
          </ac:spMkLst>
        </pc:spChg>
        <pc:spChg chg="mod">
          <ac:chgData name="Dimitar Vasilev" userId="2a92f56d-9c83-4465-a480-d2001f0c9ed7" providerId="ADAL" clId="{65BB59B5-A6F3-46C1-BFF2-B7832C151D37}" dt="2020-05-25T09:31:22.680" v="550" actId="113"/>
          <ac:spMkLst>
            <pc:docMk/>
            <pc:sldMk cId="1408432791" sldId="327"/>
            <ac:spMk id="3" creationId="{7E528F2D-B019-4041-A91B-61A51A48DBA5}"/>
          </ac:spMkLst>
        </pc:spChg>
      </pc:sldChg>
      <pc:sldChg chg="modSp mod">
        <pc:chgData name="Dimitar Vasilev" userId="2a92f56d-9c83-4465-a480-d2001f0c9ed7" providerId="ADAL" clId="{65BB59B5-A6F3-46C1-BFF2-B7832C151D37}" dt="2020-05-25T09:31:31.226" v="554" actId="20577"/>
        <pc:sldMkLst>
          <pc:docMk/>
          <pc:sldMk cId="3832578394" sldId="328"/>
        </pc:sldMkLst>
        <pc:spChg chg="mod">
          <ac:chgData name="Dimitar Vasilev" userId="2a92f56d-9c83-4465-a480-d2001f0c9ed7" providerId="ADAL" clId="{65BB59B5-A6F3-46C1-BFF2-B7832C151D37}" dt="2020-05-25T09:30:53.930" v="548" actId="790"/>
          <ac:spMkLst>
            <pc:docMk/>
            <pc:sldMk cId="3832578394" sldId="328"/>
            <ac:spMk id="2" creationId="{26ECE281-470A-4D56-B2DE-D920F620C6E3}"/>
          </ac:spMkLst>
        </pc:spChg>
        <pc:spChg chg="mod">
          <ac:chgData name="Dimitar Vasilev" userId="2a92f56d-9c83-4465-a480-d2001f0c9ed7" providerId="ADAL" clId="{65BB59B5-A6F3-46C1-BFF2-B7832C151D37}" dt="2020-05-25T09:31:31.226" v="554" actId="20577"/>
          <ac:spMkLst>
            <pc:docMk/>
            <pc:sldMk cId="3832578394" sldId="328"/>
            <ac:spMk id="13" creationId="{B2F061A5-2C54-4353-8F9A-D43882C484E1}"/>
          </ac:spMkLst>
        </pc:spChg>
      </pc:sldChg>
      <pc:sldChg chg="modSp mod">
        <pc:chgData name="Dimitar Vasilev" userId="2a92f56d-9c83-4465-a480-d2001f0c9ed7" providerId="ADAL" clId="{65BB59B5-A6F3-46C1-BFF2-B7832C151D37}" dt="2020-05-25T09:32:59.883" v="611" actId="790"/>
        <pc:sldMkLst>
          <pc:docMk/>
          <pc:sldMk cId="3490383462" sldId="329"/>
        </pc:sldMkLst>
        <pc:spChg chg="mod">
          <ac:chgData name="Dimitar Vasilev" userId="2a92f56d-9c83-4465-a480-d2001f0c9ed7" providerId="ADAL" clId="{65BB59B5-A6F3-46C1-BFF2-B7832C151D37}" dt="2020-05-25T09:32:59.883" v="611" actId="790"/>
          <ac:spMkLst>
            <pc:docMk/>
            <pc:sldMk cId="3490383462" sldId="329"/>
            <ac:spMk id="2" creationId="{26ECE281-470A-4D56-B2DE-D920F620C6E3}"/>
          </ac:spMkLst>
        </pc:spChg>
        <pc:spChg chg="mod">
          <ac:chgData name="Dimitar Vasilev" userId="2a92f56d-9c83-4465-a480-d2001f0c9ed7" providerId="ADAL" clId="{65BB59B5-A6F3-46C1-BFF2-B7832C151D37}" dt="2020-05-25T09:32:54.874" v="610" actId="790"/>
          <ac:spMkLst>
            <pc:docMk/>
            <pc:sldMk cId="3490383462" sldId="329"/>
            <ac:spMk id="10" creationId="{6C9556BB-78BA-42EE-BF40-86ADD6892538}"/>
          </ac:spMkLst>
        </pc:spChg>
      </pc:sldChg>
      <pc:sldChg chg="modSp mod">
        <pc:chgData name="Dimitar Vasilev" userId="2a92f56d-9c83-4465-a480-d2001f0c9ed7" providerId="ADAL" clId="{65BB59B5-A6F3-46C1-BFF2-B7832C151D37}" dt="2020-05-25T09:33:41.689" v="615" actId="790"/>
        <pc:sldMkLst>
          <pc:docMk/>
          <pc:sldMk cId="3155626746" sldId="330"/>
        </pc:sldMkLst>
        <pc:spChg chg="mod">
          <ac:chgData name="Dimitar Vasilev" userId="2a92f56d-9c83-4465-a480-d2001f0c9ed7" providerId="ADAL" clId="{65BB59B5-A6F3-46C1-BFF2-B7832C151D37}" dt="2020-05-25T09:33:23.245" v="614" actId="790"/>
          <ac:spMkLst>
            <pc:docMk/>
            <pc:sldMk cId="3155626746" sldId="330"/>
            <ac:spMk id="2" creationId="{26ECE281-470A-4D56-B2DE-D920F620C6E3}"/>
          </ac:spMkLst>
        </pc:spChg>
        <pc:spChg chg="mod">
          <ac:chgData name="Dimitar Vasilev" userId="2a92f56d-9c83-4465-a480-d2001f0c9ed7" providerId="ADAL" clId="{65BB59B5-A6F3-46C1-BFF2-B7832C151D37}" dt="2020-05-25T09:33:41.689" v="615" actId="790"/>
          <ac:spMkLst>
            <pc:docMk/>
            <pc:sldMk cId="3155626746" sldId="330"/>
            <ac:spMk id="9" creationId="{A995B82E-E09F-43BA-965D-FB9E98F40552}"/>
          </ac:spMkLst>
        </pc:spChg>
      </pc:sldChg>
      <pc:sldChg chg="del">
        <pc:chgData name="Dimitar Vasilev" userId="2a92f56d-9c83-4465-a480-d2001f0c9ed7" providerId="ADAL" clId="{65BB59B5-A6F3-46C1-BFF2-B7832C151D37}" dt="2020-05-25T09:19:19.203" v="350" actId="2696"/>
        <pc:sldMkLst>
          <pc:docMk/>
          <pc:sldMk cId="1864599195" sldId="331"/>
        </pc:sldMkLst>
      </pc:sldChg>
      <pc:sldChg chg="modSp mod">
        <pc:chgData name="Dimitar Vasilev" userId="2a92f56d-9c83-4465-a480-d2001f0c9ed7" providerId="ADAL" clId="{65BB59B5-A6F3-46C1-BFF2-B7832C151D37}" dt="2020-05-25T09:34:46.834" v="625" actId="20577"/>
        <pc:sldMkLst>
          <pc:docMk/>
          <pc:sldMk cId="297870656" sldId="332"/>
        </pc:sldMkLst>
        <pc:spChg chg="mod">
          <ac:chgData name="Dimitar Vasilev" userId="2a92f56d-9c83-4465-a480-d2001f0c9ed7" providerId="ADAL" clId="{65BB59B5-A6F3-46C1-BFF2-B7832C151D37}" dt="2020-05-25T09:34:37.339" v="621" actId="790"/>
          <ac:spMkLst>
            <pc:docMk/>
            <pc:sldMk cId="297870656" sldId="332"/>
            <ac:spMk id="2" creationId="{26ECE281-470A-4D56-B2DE-D920F620C6E3}"/>
          </ac:spMkLst>
        </pc:spChg>
        <pc:spChg chg="mod">
          <ac:chgData name="Dimitar Vasilev" userId="2a92f56d-9c83-4465-a480-d2001f0c9ed7" providerId="ADAL" clId="{65BB59B5-A6F3-46C1-BFF2-B7832C151D37}" dt="2020-05-25T09:34:46.834" v="625" actId="20577"/>
          <ac:spMkLst>
            <pc:docMk/>
            <pc:sldMk cId="297870656" sldId="332"/>
            <ac:spMk id="3" creationId="{7E528F2D-B019-4041-A91B-61A51A48DBA5}"/>
          </ac:spMkLst>
        </pc:spChg>
      </pc:sldChg>
      <pc:sldChg chg="del">
        <pc:chgData name="Dimitar Vasilev" userId="2a92f56d-9c83-4465-a480-d2001f0c9ed7" providerId="ADAL" clId="{65BB59B5-A6F3-46C1-BFF2-B7832C151D37}" dt="2020-05-25T09:19:30.213" v="351" actId="2696"/>
        <pc:sldMkLst>
          <pc:docMk/>
          <pc:sldMk cId="3110395912" sldId="333"/>
        </pc:sldMkLst>
      </pc:sldChg>
      <pc:sldChg chg="modSp mod">
        <pc:chgData name="Dimitar Vasilev" userId="2a92f56d-9c83-4465-a480-d2001f0c9ed7" providerId="ADAL" clId="{65BB59B5-A6F3-46C1-BFF2-B7832C151D37}" dt="2020-05-25T09:35:18.738" v="629" actId="790"/>
        <pc:sldMkLst>
          <pc:docMk/>
          <pc:sldMk cId="1307451053" sldId="334"/>
        </pc:sldMkLst>
        <pc:spChg chg="mod">
          <ac:chgData name="Dimitar Vasilev" userId="2a92f56d-9c83-4465-a480-d2001f0c9ed7" providerId="ADAL" clId="{65BB59B5-A6F3-46C1-BFF2-B7832C151D37}" dt="2020-05-25T09:35:13.514" v="628" actId="790"/>
          <ac:spMkLst>
            <pc:docMk/>
            <pc:sldMk cId="1307451053" sldId="334"/>
            <ac:spMk id="2" creationId="{26ECE281-470A-4D56-B2DE-D920F620C6E3}"/>
          </ac:spMkLst>
        </pc:spChg>
        <pc:spChg chg="mod">
          <ac:chgData name="Dimitar Vasilev" userId="2a92f56d-9c83-4465-a480-d2001f0c9ed7" providerId="ADAL" clId="{65BB59B5-A6F3-46C1-BFF2-B7832C151D37}" dt="2020-05-25T09:35:18.738" v="629" actId="790"/>
          <ac:spMkLst>
            <pc:docMk/>
            <pc:sldMk cId="1307451053" sldId="334"/>
            <ac:spMk id="3" creationId="{7E528F2D-B019-4041-A91B-61A51A48DBA5}"/>
          </ac:spMkLst>
        </pc:spChg>
      </pc:sldChg>
      <pc:sldChg chg="add del">
        <pc:chgData name="Dimitar Vasilev" userId="2a92f56d-9c83-4465-a480-d2001f0c9ed7" providerId="ADAL" clId="{65BB59B5-A6F3-46C1-BFF2-B7832C151D37}" dt="2020-05-25T09:37:19.456" v="633" actId="2696"/>
        <pc:sldMkLst>
          <pc:docMk/>
          <pc:sldMk cId="521929522" sldId="335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1293192167" sldId="336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3486541113" sldId="337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2412190985" sldId="338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1228362363" sldId="339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4045624333" sldId="340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3404853962" sldId="341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1365858674" sldId="342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766537687" sldId="343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2917875206" sldId="344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625878983" sldId="345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4113053707" sldId="346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3190221973" sldId="347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2788620784" sldId="348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1101395535" sldId="349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2026503844" sldId="350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4190410842" sldId="351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1145246777" sldId="352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409752881" sldId="353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2057371868" sldId="354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3642017790" sldId="355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843821754" sldId="356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3932275035" sldId="357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1058771780" sldId="358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2741957906" sldId="359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944668002" sldId="360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3321750306" sldId="361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3596683046" sldId="362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4078089303" sldId="363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1121231336" sldId="364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256905624" sldId="365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3897454530" sldId="366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3885350012" sldId="367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2052012816" sldId="368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4276023354" sldId="369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3738072410" sldId="370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3835911549" sldId="371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1303665967" sldId="372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259928224" sldId="373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2603077841" sldId="374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8111451" sldId="375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2399354164" sldId="376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1212337012" sldId="377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2659586269" sldId="378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474401959" sldId="379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2284364838" sldId="380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109132360" sldId="381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3393987614" sldId="382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2573895233" sldId="383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3791156612" sldId="384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1460694961" sldId="385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2848529312" sldId="386"/>
        </pc:sldMkLst>
      </pc:sldChg>
      <pc:sldChg chg="del">
        <pc:chgData name="Dimitar Vasilev" userId="2a92f56d-9c83-4465-a480-d2001f0c9ed7" providerId="ADAL" clId="{65BB59B5-A6F3-46C1-BFF2-B7832C151D37}" dt="2020-05-25T09:36:37.670" v="630" actId="2696"/>
        <pc:sldMkLst>
          <pc:docMk/>
          <pc:sldMk cId="1998098254" sldId="387"/>
        </pc:sldMkLst>
      </pc:sldChg>
      <pc:sldChg chg="del">
        <pc:chgData name="Dimitar Vasilev" userId="2a92f56d-9c83-4465-a480-d2001f0c9ed7" providerId="ADAL" clId="{65BB59B5-A6F3-46C1-BFF2-B7832C151D37}" dt="2020-05-25T09:37:16.617" v="632" actId="2696"/>
        <pc:sldMkLst>
          <pc:docMk/>
          <pc:sldMk cId="2081159880" sldId="388"/>
        </pc:sldMkLst>
      </pc:sldChg>
      <pc:sldChg chg="del">
        <pc:chgData name="Dimitar Vasilev" userId="2a92f56d-9c83-4465-a480-d2001f0c9ed7" providerId="ADAL" clId="{65BB59B5-A6F3-46C1-BFF2-B7832C151D37}" dt="2020-05-25T09:37:16.617" v="632" actId="2696"/>
        <pc:sldMkLst>
          <pc:docMk/>
          <pc:sldMk cId="3188041219" sldId="389"/>
        </pc:sldMkLst>
      </pc:sldChg>
      <pc:sldChg chg="del">
        <pc:chgData name="Dimitar Vasilev" userId="2a92f56d-9c83-4465-a480-d2001f0c9ed7" providerId="ADAL" clId="{65BB59B5-A6F3-46C1-BFF2-B7832C151D37}" dt="2020-05-25T09:37:16.617" v="632" actId="2696"/>
        <pc:sldMkLst>
          <pc:docMk/>
          <pc:sldMk cId="3331089310" sldId="390"/>
        </pc:sldMkLst>
      </pc:sldChg>
      <pc:sldChg chg="del">
        <pc:chgData name="Dimitar Vasilev" userId="2a92f56d-9c83-4465-a480-d2001f0c9ed7" providerId="ADAL" clId="{65BB59B5-A6F3-46C1-BFF2-B7832C151D37}" dt="2020-05-25T09:37:16.617" v="632" actId="2696"/>
        <pc:sldMkLst>
          <pc:docMk/>
          <pc:sldMk cId="2541173947" sldId="391"/>
        </pc:sldMkLst>
      </pc:sldChg>
      <pc:sldChg chg="del">
        <pc:chgData name="Dimitar Vasilev" userId="2a92f56d-9c83-4465-a480-d2001f0c9ed7" providerId="ADAL" clId="{65BB59B5-A6F3-46C1-BFF2-B7832C151D37}" dt="2020-05-25T09:37:16.617" v="632" actId="2696"/>
        <pc:sldMkLst>
          <pc:docMk/>
          <pc:sldMk cId="2924315135" sldId="392"/>
        </pc:sldMkLst>
      </pc:sldChg>
      <pc:sldChg chg="del">
        <pc:chgData name="Dimitar Vasilev" userId="2a92f56d-9c83-4465-a480-d2001f0c9ed7" providerId="ADAL" clId="{65BB59B5-A6F3-46C1-BFF2-B7832C151D37}" dt="2020-05-25T09:37:16.617" v="632" actId="2696"/>
        <pc:sldMkLst>
          <pc:docMk/>
          <pc:sldMk cId="3906497095" sldId="393"/>
        </pc:sldMkLst>
      </pc:sldChg>
      <pc:sldChg chg="del">
        <pc:chgData name="Dimitar Vasilev" userId="2a92f56d-9c83-4465-a480-d2001f0c9ed7" providerId="ADAL" clId="{65BB59B5-A6F3-46C1-BFF2-B7832C151D37}" dt="2020-05-25T09:37:16.617" v="632" actId="2696"/>
        <pc:sldMkLst>
          <pc:docMk/>
          <pc:sldMk cId="322282933" sldId="394"/>
        </pc:sldMkLst>
      </pc:sldChg>
      <pc:sldChg chg="modSp mod">
        <pc:chgData name="Dimitar Vasilev" userId="2a92f56d-9c83-4465-a480-d2001f0c9ed7" providerId="ADAL" clId="{65BB59B5-A6F3-46C1-BFF2-B7832C151D37}" dt="2020-05-25T09:11:58.261" v="326" actId="14100"/>
        <pc:sldMkLst>
          <pc:docMk/>
          <pc:sldMk cId="4177775914" sldId="397"/>
        </pc:sldMkLst>
        <pc:graphicFrameChg chg="mod modGraphic">
          <ac:chgData name="Dimitar Vasilev" userId="2a92f56d-9c83-4465-a480-d2001f0c9ed7" providerId="ADAL" clId="{65BB59B5-A6F3-46C1-BFF2-B7832C151D37}" dt="2020-05-25T09:11:58.261" v="326" actId="14100"/>
          <ac:graphicFrameMkLst>
            <pc:docMk/>
            <pc:sldMk cId="4177775914" sldId="397"/>
            <ac:graphicFrameMk id="6" creationId="{5EB83525-A166-4896-96D0-AB88DF96B3FC}"/>
          </ac:graphicFrameMkLst>
        </pc:graphicFrameChg>
      </pc:sldChg>
      <pc:sldChg chg="modSp mod">
        <pc:chgData name="Dimitar Vasilev" userId="2a92f56d-9c83-4465-a480-d2001f0c9ed7" providerId="ADAL" clId="{65BB59B5-A6F3-46C1-BFF2-B7832C151D37}" dt="2020-05-26T05:38:48.579" v="1190" actId="20577"/>
        <pc:sldMkLst>
          <pc:docMk/>
          <pc:sldMk cId="1949190492" sldId="398"/>
        </pc:sldMkLst>
        <pc:spChg chg="mod">
          <ac:chgData name="Dimitar Vasilev" userId="2a92f56d-9c83-4465-a480-d2001f0c9ed7" providerId="ADAL" clId="{65BB59B5-A6F3-46C1-BFF2-B7832C151D37}" dt="2020-05-26T05:38:48.579" v="1190" actId="20577"/>
          <ac:spMkLst>
            <pc:docMk/>
            <pc:sldMk cId="1949190492" sldId="398"/>
            <ac:spMk id="5" creationId="{B839D171-2B11-4089-B577-9A2B020F280D}"/>
          </ac:spMkLst>
        </pc:spChg>
      </pc:sldChg>
      <pc:sldChg chg="addSp modSp mod">
        <pc:chgData name="Dimitar Vasilev" userId="2a92f56d-9c83-4465-a480-d2001f0c9ed7" providerId="ADAL" clId="{65BB59B5-A6F3-46C1-BFF2-B7832C151D37}" dt="2020-05-25T09:03:56.301" v="189" actId="1076"/>
        <pc:sldMkLst>
          <pc:docMk/>
          <pc:sldMk cId="149782199" sldId="399"/>
        </pc:sldMkLst>
        <pc:spChg chg="mod">
          <ac:chgData name="Dimitar Vasilev" userId="2a92f56d-9c83-4465-a480-d2001f0c9ed7" providerId="ADAL" clId="{65BB59B5-A6F3-46C1-BFF2-B7832C151D37}" dt="2020-05-25T09:03:56.301" v="189" actId="1076"/>
          <ac:spMkLst>
            <pc:docMk/>
            <pc:sldMk cId="149782199" sldId="399"/>
            <ac:spMk id="2" creationId="{00000000-0000-0000-0000-000000000000}"/>
          </ac:spMkLst>
        </pc:spChg>
        <pc:spChg chg="add mod">
          <ac:chgData name="Dimitar Vasilev" userId="2a92f56d-9c83-4465-a480-d2001f0c9ed7" providerId="ADAL" clId="{65BB59B5-A6F3-46C1-BFF2-B7832C151D37}" dt="2020-05-25T09:03:56.301" v="189" actId="1076"/>
          <ac:spMkLst>
            <pc:docMk/>
            <pc:sldMk cId="149782199" sldId="399"/>
            <ac:spMk id="6" creationId="{5358EC3D-C505-421B-B5B2-69A925B067C8}"/>
          </ac:spMkLst>
        </pc:spChg>
        <pc:picChg chg="mod">
          <ac:chgData name="Dimitar Vasilev" userId="2a92f56d-9c83-4465-a480-d2001f0c9ed7" providerId="ADAL" clId="{65BB59B5-A6F3-46C1-BFF2-B7832C151D37}" dt="2020-05-25T09:03:56.301" v="189" actId="1076"/>
          <ac:picMkLst>
            <pc:docMk/>
            <pc:sldMk cId="149782199" sldId="399"/>
            <ac:picMk id="4" creationId="{5C77A940-AEE7-4685-8958-038F56250981}"/>
          </ac:picMkLst>
        </pc:picChg>
        <pc:picChg chg="add mod">
          <ac:chgData name="Dimitar Vasilev" userId="2a92f56d-9c83-4465-a480-d2001f0c9ed7" providerId="ADAL" clId="{65BB59B5-A6F3-46C1-BFF2-B7832C151D37}" dt="2020-05-25T09:03:56.301" v="189" actId="1076"/>
          <ac:picMkLst>
            <pc:docMk/>
            <pc:sldMk cId="149782199" sldId="399"/>
            <ac:picMk id="5" creationId="{F21F68CE-6695-4FE9-9571-CE1D8A553A25}"/>
          </ac:picMkLst>
        </pc:picChg>
      </pc:sldChg>
      <pc:sldChg chg="modSp mod">
        <pc:chgData name="Dimitar Vasilev" userId="2a92f56d-9c83-4465-a480-d2001f0c9ed7" providerId="ADAL" clId="{65BB59B5-A6F3-46C1-BFF2-B7832C151D37}" dt="2020-05-25T09:04:07.533" v="190" actId="313"/>
        <pc:sldMkLst>
          <pc:docMk/>
          <pc:sldMk cId="1473162570" sldId="401"/>
        </pc:sldMkLst>
        <pc:spChg chg="mod">
          <ac:chgData name="Dimitar Vasilev" userId="2a92f56d-9c83-4465-a480-d2001f0c9ed7" providerId="ADAL" clId="{65BB59B5-A6F3-46C1-BFF2-B7832C151D37}" dt="2020-05-25T09:04:07.533" v="190" actId="313"/>
          <ac:spMkLst>
            <pc:docMk/>
            <pc:sldMk cId="1473162570" sldId="401"/>
            <ac:spMk id="10" creationId="{00000000-0000-0000-0000-000000000000}"/>
          </ac:spMkLst>
        </pc:spChg>
      </pc:sldChg>
      <pc:sldChg chg="addSp delSp modSp new mod modClrScheme chgLayout">
        <pc:chgData name="Dimitar Vasilev" userId="2a92f56d-9c83-4465-a480-d2001f0c9ed7" providerId="ADAL" clId="{65BB59B5-A6F3-46C1-BFF2-B7832C151D37}" dt="2020-05-26T05:46:13.482" v="1361" actId="1036"/>
        <pc:sldMkLst>
          <pc:docMk/>
          <pc:sldMk cId="3988379624" sldId="411"/>
        </pc:sldMkLst>
        <pc:spChg chg="mod ord">
          <ac:chgData name="Dimitar Vasilev" userId="2a92f56d-9c83-4465-a480-d2001f0c9ed7" providerId="ADAL" clId="{65BB59B5-A6F3-46C1-BFF2-B7832C151D37}" dt="2020-05-26T05:21:39.306" v="654" actId="700"/>
          <ac:spMkLst>
            <pc:docMk/>
            <pc:sldMk cId="3988379624" sldId="411"/>
            <ac:spMk id="2" creationId="{CC3F72D3-096A-43FD-8CA7-879EA7EF38B4}"/>
          </ac:spMkLst>
        </pc:spChg>
        <pc:spChg chg="add del mod ord">
          <ac:chgData name="Dimitar Vasilev" userId="2a92f56d-9c83-4465-a480-d2001f0c9ed7" providerId="ADAL" clId="{65BB59B5-A6F3-46C1-BFF2-B7832C151D37}" dt="2020-05-26T05:45:24.074" v="1288" actId="20577"/>
          <ac:spMkLst>
            <pc:docMk/>
            <pc:sldMk cId="3988379624" sldId="411"/>
            <ac:spMk id="5" creationId="{8E6709C5-A477-4ECF-9694-A9AEAB07271F}"/>
          </ac:spMkLst>
        </pc:spChg>
        <pc:spChg chg="add mod ord">
          <ac:chgData name="Dimitar Vasilev" userId="2a92f56d-9c83-4465-a480-d2001f0c9ed7" providerId="ADAL" clId="{65BB59B5-A6F3-46C1-BFF2-B7832C151D37}" dt="2020-05-26T05:45:35.699" v="1293" actId="20577"/>
          <ac:spMkLst>
            <pc:docMk/>
            <pc:sldMk cId="3988379624" sldId="411"/>
            <ac:spMk id="6" creationId="{C4323687-33C8-4078-B8FA-C923D3771D98}"/>
          </ac:spMkLst>
        </pc:spChg>
        <pc:spChg chg="add del mod">
          <ac:chgData name="Dimitar Vasilev" userId="2a92f56d-9c83-4465-a480-d2001f0c9ed7" providerId="ADAL" clId="{65BB59B5-A6F3-46C1-BFF2-B7832C151D37}" dt="2020-05-26T05:46:00.021" v="1338" actId="1035"/>
          <ac:spMkLst>
            <pc:docMk/>
            <pc:sldMk cId="3988379624" sldId="411"/>
            <ac:spMk id="9" creationId="{74DFE2C9-B232-43C9-A0B9-9E3FD8F7AE11}"/>
          </ac:spMkLst>
        </pc:spChg>
        <pc:spChg chg="add del mod">
          <ac:chgData name="Dimitar Vasilev" userId="2a92f56d-9c83-4465-a480-d2001f0c9ed7" providerId="ADAL" clId="{65BB59B5-A6F3-46C1-BFF2-B7832C151D37}" dt="2020-05-26T05:46:00.021" v="1338" actId="1035"/>
          <ac:spMkLst>
            <pc:docMk/>
            <pc:sldMk cId="3988379624" sldId="411"/>
            <ac:spMk id="19" creationId="{F35A1E81-2EFB-491A-8D24-1072212D04FB}"/>
          </ac:spMkLst>
        </pc:spChg>
        <pc:spChg chg="add del mod">
          <ac:chgData name="Dimitar Vasilev" userId="2a92f56d-9c83-4465-a480-d2001f0c9ed7" providerId="ADAL" clId="{65BB59B5-A6F3-46C1-BFF2-B7832C151D37}" dt="2020-05-26T05:46:00.021" v="1338" actId="1035"/>
          <ac:spMkLst>
            <pc:docMk/>
            <pc:sldMk cId="3988379624" sldId="411"/>
            <ac:spMk id="20" creationId="{0A27B4B2-E65E-442D-B6C1-2525AD19279B}"/>
          </ac:spMkLst>
        </pc:spChg>
        <pc:spChg chg="add del mod">
          <ac:chgData name="Dimitar Vasilev" userId="2a92f56d-9c83-4465-a480-d2001f0c9ed7" providerId="ADAL" clId="{65BB59B5-A6F3-46C1-BFF2-B7832C151D37}" dt="2020-05-26T05:46:00.021" v="1338" actId="1035"/>
          <ac:spMkLst>
            <pc:docMk/>
            <pc:sldMk cId="3988379624" sldId="411"/>
            <ac:spMk id="21" creationId="{D9C6948B-5AAA-4B48-A558-9AB422F876BC}"/>
          </ac:spMkLst>
        </pc:spChg>
        <pc:spChg chg="add del mod">
          <ac:chgData name="Dimitar Vasilev" userId="2a92f56d-9c83-4465-a480-d2001f0c9ed7" providerId="ADAL" clId="{65BB59B5-A6F3-46C1-BFF2-B7832C151D37}" dt="2020-05-26T05:30:28.288" v="967" actId="478"/>
          <ac:spMkLst>
            <pc:docMk/>
            <pc:sldMk cId="3988379624" sldId="411"/>
            <ac:spMk id="23" creationId="{CA220151-DA90-425E-AFF7-35F80110B2CB}"/>
          </ac:spMkLst>
        </pc:spChg>
        <pc:spChg chg="add del mod">
          <ac:chgData name="Dimitar Vasilev" userId="2a92f56d-9c83-4465-a480-d2001f0c9ed7" providerId="ADAL" clId="{65BB59B5-A6F3-46C1-BFF2-B7832C151D37}" dt="2020-05-26T05:34:06.222" v="1014"/>
          <ac:spMkLst>
            <pc:docMk/>
            <pc:sldMk cId="3988379624" sldId="411"/>
            <ac:spMk id="24" creationId="{5D8CBBBA-8F5B-4045-8E44-57EEE7FAF8A3}"/>
          </ac:spMkLst>
        </pc:spChg>
        <pc:spChg chg="add del mod">
          <ac:chgData name="Dimitar Vasilev" userId="2a92f56d-9c83-4465-a480-d2001f0c9ed7" providerId="ADAL" clId="{65BB59B5-A6F3-46C1-BFF2-B7832C151D37}" dt="2020-05-26T05:34:06.222" v="1014"/>
          <ac:spMkLst>
            <pc:docMk/>
            <pc:sldMk cId="3988379624" sldId="411"/>
            <ac:spMk id="28" creationId="{AE1390D9-20EE-49BA-B0FA-3BC3FA70365D}"/>
          </ac:spMkLst>
        </pc:spChg>
        <pc:spChg chg="add del mod">
          <ac:chgData name="Dimitar Vasilev" userId="2a92f56d-9c83-4465-a480-d2001f0c9ed7" providerId="ADAL" clId="{65BB59B5-A6F3-46C1-BFF2-B7832C151D37}" dt="2020-05-26T05:34:06.222" v="1014"/>
          <ac:spMkLst>
            <pc:docMk/>
            <pc:sldMk cId="3988379624" sldId="411"/>
            <ac:spMk id="29" creationId="{0CC977D5-A3C3-48DF-B053-7ABD9DDB440D}"/>
          </ac:spMkLst>
        </pc:spChg>
        <pc:spChg chg="add del mod">
          <ac:chgData name="Dimitar Vasilev" userId="2a92f56d-9c83-4465-a480-d2001f0c9ed7" providerId="ADAL" clId="{65BB59B5-A6F3-46C1-BFF2-B7832C151D37}" dt="2020-05-26T05:34:06.222" v="1014"/>
          <ac:spMkLst>
            <pc:docMk/>
            <pc:sldMk cId="3988379624" sldId="411"/>
            <ac:spMk id="30" creationId="{499674CD-BD98-4454-82DE-F2759212E31E}"/>
          </ac:spMkLst>
        </pc:spChg>
        <pc:spChg chg="add del mod">
          <ac:chgData name="Dimitar Vasilev" userId="2a92f56d-9c83-4465-a480-d2001f0c9ed7" providerId="ADAL" clId="{65BB59B5-A6F3-46C1-BFF2-B7832C151D37}" dt="2020-05-26T05:46:00.021" v="1338" actId="1035"/>
          <ac:spMkLst>
            <pc:docMk/>
            <pc:sldMk cId="3988379624" sldId="411"/>
            <ac:spMk id="31" creationId="{DF03381D-7FFF-49FE-9DD1-CEBE8F05793C}"/>
          </ac:spMkLst>
        </pc:spChg>
        <pc:spChg chg="add del mod">
          <ac:chgData name="Dimitar Vasilev" userId="2a92f56d-9c83-4465-a480-d2001f0c9ed7" providerId="ADAL" clId="{65BB59B5-A6F3-46C1-BFF2-B7832C151D37}" dt="2020-05-26T05:46:00.021" v="1338" actId="1035"/>
          <ac:spMkLst>
            <pc:docMk/>
            <pc:sldMk cId="3988379624" sldId="411"/>
            <ac:spMk id="35" creationId="{C1D3CCC8-F410-4765-B828-D93F013ED58A}"/>
          </ac:spMkLst>
        </pc:spChg>
        <pc:spChg chg="add del mod">
          <ac:chgData name="Dimitar Vasilev" userId="2a92f56d-9c83-4465-a480-d2001f0c9ed7" providerId="ADAL" clId="{65BB59B5-A6F3-46C1-BFF2-B7832C151D37}" dt="2020-05-26T05:46:00.021" v="1338" actId="1035"/>
          <ac:spMkLst>
            <pc:docMk/>
            <pc:sldMk cId="3988379624" sldId="411"/>
            <ac:spMk id="36" creationId="{1BDA6E45-AA96-4A39-8B49-FFADD595FB55}"/>
          </ac:spMkLst>
        </pc:spChg>
        <pc:spChg chg="add del mod">
          <ac:chgData name="Dimitar Vasilev" userId="2a92f56d-9c83-4465-a480-d2001f0c9ed7" providerId="ADAL" clId="{65BB59B5-A6F3-46C1-BFF2-B7832C151D37}" dt="2020-05-26T05:36:32.559" v="1102" actId="478"/>
          <ac:spMkLst>
            <pc:docMk/>
            <pc:sldMk cId="3988379624" sldId="411"/>
            <ac:spMk id="37" creationId="{E736AF41-8BEA-424B-AFB1-B9693AA2B863}"/>
          </ac:spMkLst>
        </pc:spChg>
        <pc:spChg chg="add del mod">
          <ac:chgData name="Dimitar Vasilev" userId="2a92f56d-9c83-4465-a480-d2001f0c9ed7" providerId="ADAL" clId="{65BB59B5-A6F3-46C1-BFF2-B7832C151D37}" dt="2020-05-26T05:36:05.102" v="1095"/>
          <ac:spMkLst>
            <pc:docMk/>
            <pc:sldMk cId="3988379624" sldId="411"/>
            <ac:spMk id="38" creationId="{1A67DA9B-4391-401E-B544-4208857980C2}"/>
          </ac:spMkLst>
        </pc:spChg>
        <pc:spChg chg="add del mod">
          <ac:chgData name="Dimitar Vasilev" userId="2a92f56d-9c83-4465-a480-d2001f0c9ed7" providerId="ADAL" clId="{65BB59B5-A6F3-46C1-BFF2-B7832C151D37}" dt="2020-05-26T05:36:05.102" v="1095"/>
          <ac:spMkLst>
            <pc:docMk/>
            <pc:sldMk cId="3988379624" sldId="411"/>
            <ac:spMk id="41" creationId="{7FE2F8B7-4119-4C0E-9F70-0692B890A0FF}"/>
          </ac:spMkLst>
        </pc:spChg>
        <pc:spChg chg="add del mod">
          <ac:chgData name="Dimitar Vasilev" userId="2a92f56d-9c83-4465-a480-d2001f0c9ed7" providerId="ADAL" clId="{65BB59B5-A6F3-46C1-BFF2-B7832C151D37}" dt="2020-05-26T05:36:05.102" v="1095"/>
          <ac:spMkLst>
            <pc:docMk/>
            <pc:sldMk cId="3988379624" sldId="411"/>
            <ac:spMk id="42" creationId="{D51929D7-498B-416E-A4BD-E2E0AF9DC586}"/>
          </ac:spMkLst>
        </pc:spChg>
        <pc:spChg chg="add mod">
          <ac:chgData name="Dimitar Vasilev" userId="2a92f56d-9c83-4465-a480-d2001f0c9ed7" providerId="ADAL" clId="{65BB59B5-A6F3-46C1-BFF2-B7832C151D37}" dt="2020-05-26T05:46:13.482" v="1361" actId="1036"/>
          <ac:spMkLst>
            <pc:docMk/>
            <pc:sldMk cId="3988379624" sldId="411"/>
            <ac:spMk id="43" creationId="{B2380E18-DC6C-481B-B70F-C195CFE42F7C}"/>
          </ac:spMkLst>
        </pc:spChg>
        <pc:graphicFrameChg chg="add del mod modGraphic">
          <ac:chgData name="Dimitar Vasilev" userId="2a92f56d-9c83-4465-a480-d2001f0c9ed7" providerId="ADAL" clId="{65BB59B5-A6F3-46C1-BFF2-B7832C151D37}" dt="2020-05-26T05:21:29.768" v="653" actId="478"/>
          <ac:graphicFrameMkLst>
            <pc:docMk/>
            <pc:sldMk cId="3988379624" sldId="411"/>
            <ac:graphicFrameMk id="3" creationId="{57B9E24B-7508-40AA-BD72-2F74D3A5E1E5}"/>
          </ac:graphicFrameMkLst>
        </pc:graphicFrameChg>
        <pc:cxnChg chg="add del mod">
          <ac:chgData name="Dimitar Vasilev" userId="2a92f56d-9c83-4465-a480-d2001f0c9ed7" providerId="ADAL" clId="{65BB59B5-A6F3-46C1-BFF2-B7832C151D37}" dt="2020-05-26T05:46:00.021" v="1338" actId="1035"/>
          <ac:cxnSpMkLst>
            <pc:docMk/>
            <pc:sldMk cId="3988379624" sldId="411"/>
            <ac:cxnSpMk id="11" creationId="{6E7A74DC-6CCC-4B7C-A195-23EFAC040ED2}"/>
          </ac:cxnSpMkLst>
        </pc:cxnChg>
        <pc:cxnChg chg="add del mod">
          <ac:chgData name="Dimitar Vasilev" userId="2a92f56d-9c83-4465-a480-d2001f0c9ed7" providerId="ADAL" clId="{65BB59B5-A6F3-46C1-BFF2-B7832C151D37}" dt="2020-05-26T05:46:00.021" v="1338" actId="1035"/>
          <ac:cxnSpMkLst>
            <pc:docMk/>
            <pc:sldMk cId="3988379624" sldId="411"/>
            <ac:cxnSpMk id="13" creationId="{553A9C05-9A53-4D3A-8A9C-2983EF4E6354}"/>
          </ac:cxnSpMkLst>
        </pc:cxnChg>
        <pc:cxnChg chg="add del mod">
          <ac:chgData name="Dimitar Vasilev" userId="2a92f56d-9c83-4465-a480-d2001f0c9ed7" providerId="ADAL" clId="{65BB59B5-A6F3-46C1-BFF2-B7832C151D37}" dt="2020-05-26T05:46:00.021" v="1338" actId="1035"/>
          <ac:cxnSpMkLst>
            <pc:docMk/>
            <pc:sldMk cId="3988379624" sldId="411"/>
            <ac:cxnSpMk id="15" creationId="{0FCDD360-6F5C-4DBC-8E47-B2EEECADAFC3}"/>
          </ac:cxnSpMkLst>
        </pc:cxnChg>
        <pc:cxnChg chg="add del mod">
          <ac:chgData name="Dimitar Vasilev" userId="2a92f56d-9c83-4465-a480-d2001f0c9ed7" providerId="ADAL" clId="{65BB59B5-A6F3-46C1-BFF2-B7832C151D37}" dt="2020-05-26T05:34:06.222" v="1014"/>
          <ac:cxnSpMkLst>
            <pc:docMk/>
            <pc:sldMk cId="3988379624" sldId="411"/>
            <ac:cxnSpMk id="25" creationId="{39D00094-B5EB-4725-BB7E-D988A92A8C8C}"/>
          </ac:cxnSpMkLst>
        </pc:cxnChg>
        <pc:cxnChg chg="add del mod">
          <ac:chgData name="Dimitar Vasilev" userId="2a92f56d-9c83-4465-a480-d2001f0c9ed7" providerId="ADAL" clId="{65BB59B5-A6F3-46C1-BFF2-B7832C151D37}" dt="2020-05-26T05:34:06.222" v="1014"/>
          <ac:cxnSpMkLst>
            <pc:docMk/>
            <pc:sldMk cId="3988379624" sldId="411"/>
            <ac:cxnSpMk id="26" creationId="{FD9C4DD9-DDD4-4703-857B-50F4CB374E74}"/>
          </ac:cxnSpMkLst>
        </pc:cxnChg>
        <pc:cxnChg chg="add del mod">
          <ac:chgData name="Dimitar Vasilev" userId="2a92f56d-9c83-4465-a480-d2001f0c9ed7" providerId="ADAL" clId="{65BB59B5-A6F3-46C1-BFF2-B7832C151D37}" dt="2020-05-26T05:34:06.222" v="1014"/>
          <ac:cxnSpMkLst>
            <pc:docMk/>
            <pc:sldMk cId="3988379624" sldId="411"/>
            <ac:cxnSpMk id="27" creationId="{B49961D7-F60D-42CC-B4D6-6A82AFE0D567}"/>
          </ac:cxnSpMkLst>
        </pc:cxnChg>
        <pc:cxnChg chg="add del mod">
          <ac:chgData name="Dimitar Vasilev" userId="2a92f56d-9c83-4465-a480-d2001f0c9ed7" providerId="ADAL" clId="{65BB59B5-A6F3-46C1-BFF2-B7832C151D37}" dt="2020-05-26T05:46:00.021" v="1338" actId="1035"/>
          <ac:cxnSpMkLst>
            <pc:docMk/>
            <pc:sldMk cId="3988379624" sldId="411"/>
            <ac:cxnSpMk id="32" creationId="{564EFA67-DE35-4ADF-A776-6BB66381143F}"/>
          </ac:cxnSpMkLst>
        </pc:cxnChg>
        <pc:cxnChg chg="add del mod">
          <ac:chgData name="Dimitar Vasilev" userId="2a92f56d-9c83-4465-a480-d2001f0c9ed7" providerId="ADAL" clId="{65BB59B5-A6F3-46C1-BFF2-B7832C151D37}" dt="2020-05-26T05:46:00.021" v="1338" actId="1035"/>
          <ac:cxnSpMkLst>
            <pc:docMk/>
            <pc:sldMk cId="3988379624" sldId="411"/>
            <ac:cxnSpMk id="33" creationId="{87D13924-4F1A-43B0-9B2D-3B922814AFA7}"/>
          </ac:cxnSpMkLst>
        </pc:cxnChg>
        <pc:cxnChg chg="add del mod">
          <ac:chgData name="Dimitar Vasilev" userId="2a92f56d-9c83-4465-a480-d2001f0c9ed7" providerId="ADAL" clId="{65BB59B5-A6F3-46C1-BFF2-B7832C151D37}" dt="2020-05-26T05:36:29.672" v="1101" actId="478"/>
          <ac:cxnSpMkLst>
            <pc:docMk/>
            <pc:sldMk cId="3988379624" sldId="411"/>
            <ac:cxnSpMk id="34" creationId="{4AB138EE-925C-4423-A4B2-8BC1F6818360}"/>
          </ac:cxnSpMkLst>
        </pc:cxnChg>
        <pc:cxnChg chg="add del mod">
          <ac:chgData name="Dimitar Vasilev" userId="2a92f56d-9c83-4465-a480-d2001f0c9ed7" providerId="ADAL" clId="{65BB59B5-A6F3-46C1-BFF2-B7832C151D37}" dt="2020-05-26T05:36:05.102" v="1095"/>
          <ac:cxnSpMkLst>
            <pc:docMk/>
            <pc:sldMk cId="3988379624" sldId="411"/>
            <ac:cxnSpMk id="39" creationId="{92B9D286-9B29-4840-BC4B-0D877146096E}"/>
          </ac:cxnSpMkLst>
        </pc:cxnChg>
        <pc:cxnChg chg="add del mod">
          <ac:chgData name="Dimitar Vasilev" userId="2a92f56d-9c83-4465-a480-d2001f0c9ed7" providerId="ADAL" clId="{65BB59B5-A6F3-46C1-BFF2-B7832C151D37}" dt="2020-05-26T05:36:05.102" v="1095"/>
          <ac:cxnSpMkLst>
            <pc:docMk/>
            <pc:sldMk cId="3988379624" sldId="411"/>
            <ac:cxnSpMk id="40" creationId="{0B671D7B-17FA-4F7B-B4CA-09C2C4FD1908}"/>
          </ac:cxnSpMkLst>
        </pc:cxnChg>
      </pc:sldChg>
      <pc:sldMasterChg chg="delSldLayout">
        <pc:chgData name="Dimitar Vasilev" userId="2a92f56d-9c83-4465-a480-d2001f0c9ed7" providerId="ADAL" clId="{65BB59B5-A6F3-46C1-BFF2-B7832C151D37}" dt="2020-05-25T09:37:16.617" v="632" actId="2696"/>
        <pc:sldMasterMkLst>
          <pc:docMk/>
          <pc:sldMasterMk cId="2462591167" sldId="2147483648"/>
        </pc:sldMasterMkLst>
        <pc:sldLayoutChg chg="del">
          <pc:chgData name="Dimitar Vasilev" userId="2a92f56d-9c83-4465-a480-d2001f0c9ed7" providerId="ADAL" clId="{65BB59B5-A6F3-46C1-BFF2-B7832C151D37}" dt="2020-05-25T09:36:37.670" v="630" actId="2696"/>
          <pc:sldLayoutMkLst>
            <pc:docMk/>
            <pc:sldMasterMk cId="2462591167" sldId="2147483648"/>
            <pc:sldLayoutMk cId="117530430" sldId="2147483660"/>
          </pc:sldLayoutMkLst>
        </pc:sldLayoutChg>
        <pc:sldLayoutChg chg="del">
          <pc:chgData name="Dimitar Vasilev" userId="2a92f56d-9c83-4465-a480-d2001f0c9ed7" providerId="ADAL" clId="{65BB59B5-A6F3-46C1-BFF2-B7832C151D37}" dt="2020-05-25T09:36:37.670" v="630" actId="2696"/>
          <pc:sldLayoutMkLst>
            <pc:docMk/>
            <pc:sldMasterMk cId="2462591167" sldId="2147483648"/>
            <pc:sldLayoutMk cId="2181520771" sldId="2147483661"/>
          </pc:sldLayoutMkLst>
        </pc:sldLayoutChg>
        <pc:sldLayoutChg chg="del">
          <pc:chgData name="Dimitar Vasilev" userId="2a92f56d-9c83-4465-a480-d2001f0c9ed7" providerId="ADAL" clId="{65BB59B5-A6F3-46C1-BFF2-B7832C151D37}" dt="2020-05-25T09:36:37.670" v="630" actId="2696"/>
          <pc:sldLayoutMkLst>
            <pc:docMk/>
            <pc:sldMasterMk cId="2462591167" sldId="2147483648"/>
            <pc:sldLayoutMk cId="3220798568" sldId="2147483662"/>
          </pc:sldLayoutMkLst>
        </pc:sldLayoutChg>
        <pc:sldLayoutChg chg="del">
          <pc:chgData name="Dimitar Vasilev" userId="2a92f56d-9c83-4465-a480-d2001f0c9ed7" providerId="ADAL" clId="{65BB59B5-A6F3-46C1-BFF2-B7832C151D37}" dt="2020-05-25T09:37:16.617" v="632" actId="2696"/>
          <pc:sldLayoutMkLst>
            <pc:docMk/>
            <pc:sldMasterMk cId="2462591167" sldId="2147483648"/>
            <pc:sldLayoutMk cId="1637203591" sldId="2147483663"/>
          </pc:sldLayoutMkLst>
        </pc:sldLayoutChg>
        <pc:sldLayoutChg chg="del">
          <pc:chgData name="Dimitar Vasilev" userId="2a92f56d-9c83-4465-a480-d2001f0c9ed7" providerId="ADAL" clId="{65BB59B5-A6F3-46C1-BFF2-B7832C151D37}" dt="2020-05-25T09:36:37.670" v="630" actId="2696"/>
          <pc:sldLayoutMkLst>
            <pc:docMk/>
            <pc:sldMasterMk cId="2462591167" sldId="2147483648"/>
            <pc:sldLayoutMk cId="404537583" sldId="2147483664"/>
          </pc:sldLayoutMkLst>
        </pc:sldLayoutChg>
        <pc:sldLayoutChg chg="del">
          <pc:chgData name="Dimitar Vasilev" userId="2a92f56d-9c83-4465-a480-d2001f0c9ed7" providerId="ADAL" clId="{65BB59B5-A6F3-46C1-BFF2-B7832C151D37}" dt="2020-05-25T09:37:16.617" v="632" actId="2696"/>
          <pc:sldLayoutMkLst>
            <pc:docMk/>
            <pc:sldMasterMk cId="2462591167" sldId="2147483648"/>
            <pc:sldLayoutMk cId="2735384855" sldId="2147483665"/>
          </pc:sldLayoutMkLst>
        </pc:sldLayoutChg>
      </pc:sldMasterChg>
    </pc:docChg>
  </pc:docChgLst>
  <pc:docChgLst>
    <pc:chgData name="Vasilev, Dimitar" userId="2a92f56d-9c83-4465-a480-d2001f0c9ed7" providerId="ADAL" clId="{A4CCAC41-D909-4DB8-B523-78E2414E720C}"/>
    <pc:docChg chg="undo custSel addSld delSld modSld sldOrd modSection">
      <pc:chgData name="Vasilev, Dimitar" userId="2a92f56d-9c83-4465-a480-d2001f0c9ed7" providerId="ADAL" clId="{A4CCAC41-D909-4DB8-B523-78E2414E720C}" dt="2020-05-25T17:05:23.190" v="2026" actId="20577"/>
      <pc:docMkLst>
        <pc:docMk/>
      </pc:docMkLst>
      <pc:sldChg chg="ord">
        <pc:chgData name="Vasilev, Dimitar" userId="2a92f56d-9c83-4465-a480-d2001f0c9ed7" providerId="ADAL" clId="{A4CCAC41-D909-4DB8-B523-78E2414E720C}" dt="2020-05-24T08:09:39.053" v="593"/>
        <pc:sldMkLst>
          <pc:docMk/>
          <pc:sldMk cId="3041392348" sldId="281"/>
        </pc:sldMkLst>
      </pc:sldChg>
      <pc:sldChg chg="modSp mod">
        <pc:chgData name="Vasilev, Dimitar" userId="2a92f56d-9c83-4465-a480-d2001f0c9ed7" providerId="ADAL" clId="{A4CCAC41-D909-4DB8-B523-78E2414E720C}" dt="2020-05-25T17:05:23.190" v="2026" actId="20577"/>
        <pc:sldMkLst>
          <pc:docMk/>
          <pc:sldMk cId="704311648" sldId="282"/>
        </pc:sldMkLst>
        <pc:spChg chg="mod">
          <ac:chgData name="Vasilev, Dimitar" userId="2a92f56d-9c83-4465-a480-d2001f0c9ed7" providerId="ADAL" clId="{A4CCAC41-D909-4DB8-B523-78E2414E720C}" dt="2020-05-25T17:05:23.190" v="2026" actId="20577"/>
          <ac:spMkLst>
            <pc:docMk/>
            <pc:sldMk cId="704311648" sldId="282"/>
            <ac:spMk id="13" creationId="{00000000-0000-0000-0000-000000000000}"/>
          </ac:spMkLst>
        </pc:spChg>
      </pc:sldChg>
      <pc:sldChg chg="addSp delSp modSp mod delAnim">
        <pc:chgData name="Vasilev, Dimitar" userId="2a92f56d-9c83-4465-a480-d2001f0c9ed7" providerId="ADAL" clId="{A4CCAC41-D909-4DB8-B523-78E2414E720C}" dt="2020-05-25T17:00:39.704" v="2014"/>
        <pc:sldMkLst>
          <pc:docMk/>
          <pc:sldMk cId="635980348" sldId="283"/>
        </pc:sldMkLst>
        <pc:spChg chg="mod">
          <ac:chgData name="Vasilev, Dimitar" userId="2a92f56d-9c83-4465-a480-d2001f0c9ed7" providerId="ADAL" clId="{A4CCAC41-D909-4DB8-B523-78E2414E720C}" dt="2020-05-25T16:56:44.999" v="1912" actId="1076"/>
          <ac:spMkLst>
            <pc:docMk/>
            <pc:sldMk cId="635980348" sldId="283"/>
            <ac:spMk id="14" creationId="{00000000-0000-0000-0000-000000000000}"/>
          </ac:spMkLst>
        </pc:spChg>
        <pc:spChg chg="mod">
          <ac:chgData name="Vasilev, Dimitar" userId="2a92f56d-9c83-4465-a480-d2001f0c9ed7" providerId="ADAL" clId="{A4CCAC41-D909-4DB8-B523-78E2414E720C}" dt="2020-05-25T17:00:18.962" v="2011" actId="20577"/>
          <ac:spMkLst>
            <pc:docMk/>
            <pc:sldMk cId="635980348" sldId="283"/>
            <ac:spMk id="40" creationId="{DCD53E9A-DC2D-48CC-91FD-EE15590B497E}"/>
          </ac:spMkLst>
        </pc:spChg>
        <pc:picChg chg="add mod">
          <ac:chgData name="Vasilev, Dimitar" userId="2a92f56d-9c83-4465-a480-d2001f0c9ed7" providerId="ADAL" clId="{A4CCAC41-D909-4DB8-B523-78E2414E720C}" dt="2020-05-25T16:56:06.145" v="1907"/>
          <ac:picMkLst>
            <pc:docMk/>
            <pc:sldMk cId="635980348" sldId="283"/>
            <ac:picMk id="4" creationId="{79B9FAD3-1C17-4DFE-9C34-E0FCE06C0C58}"/>
          </ac:picMkLst>
        </pc:picChg>
        <pc:picChg chg="add mod">
          <ac:chgData name="Vasilev, Dimitar" userId="2a92f56d-9c83-4465-a480-d2001f0c9ed7" providerId="ADAL" clId="{A4CCAC41-D909-4DB8-B523-78E2414E720C}" dt="2020-05-25T16:57:30.804" v="1918" actId="14100"/>
          <ac:picMkLst>
            <pc:docMk/>
            <pc:sldMk cId="635980348" sldId="283"/>
            <ac:picMk id="5" creationId="{B646F8E7-8A11-4976-90DF-5AFFB7AF5DA1}"/>
          </ac:picMkLst>
        </pc:picChg>
        <pc:picChg chg="del">
          <ac:chgData name="Vasilev, Dimitar" userId="2a92f56d-9c83-4465-a480-d2001f0c9ed7" providerId="ADAL" clId="{A4CCAC41-D909-4DB8-B523-78E2414E720C}" dt="2020-05-25T16:54:28.201" v="1897" actId="478"/>
          <ac:picMkLst>
            <pc:docMk/>
            <pc:sldMk cId="635980348" sldId="283"/>
            <ac:picMk id="6" creationId="{00000000-0000-0000-0000-000000000000}"/>
          </ac:picMkLst>
        </pc:picChg>
        <pc:picChg chg="add mod">
          <ac:chgData name="Vasilev, Dimitar" userId="2a92f56d-9c83-4465-a480-d2001f0c9ed7" providerId="ADAL" clId="{A4CCAC41-D909-4DB8-B523-78E2414E720C}" dt="2020-05-25T16:58:29.958" v="1930" actId="1076"/>
          <ac:picMkLst>
            <pc:docMk/>
            <pc:sldMk cId="635980348" sldId="283"/>
            <ac:picMk id="8" creationId="{FC8B0794-E7FF-4446-A7E6-6008A63D3EF8}"/>
          </ac:picMkLst>
        </pc:picChg>
        <pc:picChg chg="del">
          <ac:chgData name="Vasilev, Dimitar" userId="2a92f56d-9c83-4465-a480-d2001f0c9ed7" providerId="ADAL" clId="{A4CCAC41-D909-4DB8-B523-78E2414E720C}" dt="2020-05-25T16:57:35.350" v="1919" actId="478"/>
          <ac:picMkLst>
            <pc:docMk/>
            <pc:sldMk cId="635980348" sldId="283"/>
            <ac:picMk id="39" creationId="{B2E6CC84-1721-46F2-923A-CA13210977B6}"/>
          </ac:picMkLst>
        </pc:picChg>
        <pc:picChg chg="mod">
          <ac:chgData name="Vasilev, Dimitar" userId="2a92f56d-9c83-4465-a480-d2001f0c9ed7" providerId="ADAL" clId="{A4CCAC41-D909-4DB8-B523-78E2414E720C}" dt="2020-05-25T16:56:36.932" v="1911" actId="14100"/>
          <ac:picMkLst>
            <pc:docMk/>
            <pc:sldMk cId="635980348" sldId="283"/>
            <ac:picMk id="53" creationId="{AB221B9B-EA76-4D0B-A2F9-A96F5B3771FE}"/>
          </ac:picMkLst>
        </pc:picChg>
        <pc:picChg chg="del mod">
          <ac:chgData name="Vasilev, Dimitar" userId="2a92f56d-9c83-4465-a480-d2001f0c9ed7" providerId="ADAL" clId="{A4CCAC41-D909-4DB8-B523-78E2414E720C}" dt="2020-05-25T16:56:54.565" v="1913" actId="478"/>
          <ac:picMkLst>
            <pc:docMk/>
            <pc:sldMk cId="635980348" sldId="283"/>
            <ac:picMk id="54" creationId="{0687935A-FA12-4FA0-980E-6E72CE3CB36A}"/>
          </ac:picMkLst>
        </pc:picChg>
        <pc:picChg chg="mod">
          <ac:chgData name="Vasilev, Dimitar" userId="2a92f56d-9c83-4465-a480-d2001f0c9ed7" providerId="ADAL" clId="{A4CCAC41-D909-4DB8-B523-78E2414E720C}" dt="2020-05-25T17:00:29.715" v="2012"/>
          <ac:picMkLst>
            <pc:docMk/>
            <pc:sldMk cId="635980348" sldId="283"/>
            <ac:picMk id="55" creationId="{88F9E098-B8F7-4D74-9A75-553B1087F0EE}"/>
          </ac:picMkLst>
        </pc:picChg>
        <pc:picChg chg="mod">
          <ac:chgData name="Vasilev, Dimitar" userId="2a92f56d-9c83-4465-a480-d2001f0c9ed7" providerId="ADAL" clId="{A4CCAC41-D909-4DB8-B523-78E2414E720C}" dt="2020-05-25T17:00:34.758" v="2013"/>
          <ac:picMkLst>
            <pc:docMk/>
            <pc:sldMk cId="635980348" sldId="283"/>
            <ac:picMk id="56" creationId="{AF16E8E6-5062-416F-B632-A080298AFB19}"/>
          </ac:picMkLst>
        </pc:picChg>
        <pc:picChg chg="mod">
          <ac:chgData name="Vasilev, Dimitar" userId="2a92f56d-9c83-4465-a480-d2001f0c9ed7" providerId="ADAL" clId="{A4CCAC41-D909-4DB8-B523-78E2414E720C}" dt="2020-05-25T17:00:39.704" v="2014"/>
          <ac:picMkLst>
            <pc:docMk/>
            <pc:sldMk cId="635980348" sldId="283"/>
            <ac:picMk id="57" creationId="{53219BCB-F182-4CB9-8BE4-3DA74E062AD0}"/>
          </ac:picMkLst>
        </pc:picChg>
      </pc:sldChg>
      <pc:sldChg chg="modSp mod">
        <pc:chgData name="Vasilev, Dimitar" userId="2a92f56d-9c83-4465-a480-d2001f0c9ed7" providerId="ADAL" clId="{A4CCAC41-D909-4DB8-B523-78E2414E720C}" dt="2020-05-23T22:07:35.628" v="13" actId="20577"/>
        <pc:sldMkLst>
          <pc:docMk/>
          <pc:sldMk cId="2307785098" sldId="284"/>
        </pc:sldMkLst>
        <pc:spChg chg="mod">
          <ac:chgData name="Vasilev, Dimitar" userId="2a92f56d-9c83-4465-a480-d2001f0c9ed7" providerId="ADAL" clId="{A4CCAC41-D909-4DB8-B523-78E2414E720C}" dt="2020-05-23T22:07:35.628" v="13" actId="20577"/>
          <ac:spMkLst>
            <pc:docMk/>
            <pc:sldMk cId="2307785098" sldId="284"/>
            <ac:spMk id="6" creationId="{00000000-0000-0000-0000-000000000000}"/>
          </ac:spMkLst>
        </pc:spChg>
      </pc:sldChg>
      <pc:sldChg chg="modSp mod">
        <pc:chgData name="Vasilev, Dimitar" userId="2a92f56d-9c83-4465-a480-d2001f0c9ed7" providerId="ADAL" clId="{A4CCAC41-D909-4DB8-B523-78E2414E720C}" dt="2020-05-24T20:59:39.350" v="979" actId="20577"/>
        <pc:sldMkLst>
          <pc:docMk/>
          <pc:sldMk cId="613900635" sldId="285"/>
        </pc:sldMkLst>
        <pc:spChg chg="mod">
          <ac:chgData name="Vasilev, Dimitar" userId="2a92f56d-9c83-4465-a480-d2001f0c9ed7" providerId="ADAL" clId="{A4CCAC41-D909-4DB8-B523-78E2414E720C}" dt="2020-05-23T22:08:20.528" v="39" actId="790"/>
          <ac:spMkLst>
            <pc:docMk/>
            <pc:sldMk cId="613900635" sldId="285"/>
            <ac:spMk id="3" creationId="{00000000-0000-0000-0000-000000000000}"/>
          </ac:spMkLst>
        </pc:spChg>
        <pc:spChg chg="mod">
          <ac:chgData name="Vasilev, Dimitar" userId="2a92f56d-9c83-4465-a480-d2001f0c9ed7" providerId="ADAL" clId="{A4CCAC41-D909-4DB8-B523-78E2414E720C}" dt="2020-05-24T20:59:39.350" v="979" actId="20577"/>
          <ac:spMkLst>
            <pc:docMk/>
            <pc:sldMk cId="613900635" sldId="285"/>
            <ac:spMk id="10" creationId="{00000000-0000-0000-0000-000000000000}"/>
          </ac:spMkLst>
        </pc:spChg>
      </pc:sldChg>
      <pc:sldChg chg="addSp modSp mod">
        <pc:chgData name="Vasilev, Dimitar" userId="2a92f56d-9c83-4465-a480-d2001f0c9ed7" providerId="ADAL" clId="{A4CCAC41-D909-4DB8-B523-78E2414E720C}" dt="2020-05-25T06:03:04.084" v="1743" actId="20577"/>
        <pc:sldMkLst>
          <pc:docMk/>
          <pc:sldMk cId="1999915529" sldId="286"/>
        </pc:sldMkLst>
        <pc:spChg chg="add mod">
          <ac:chgData name="Vasilev, Dimitar" userId="2a92f56d-9c83-4465-a480-d2001f0c9ed7" providerId="ADAL" clId="{A4CCAC41-D909-4DB8-B523-78E2414E720C}" dt="2020-05-24T21:13:51.241" v="1147" actId="1076"/>
          <ac:spMkLst>
            <pc:docMk/>
            <pc:sldMk cId="1999915529" sldId="286"/>
            <ac:spMk id="9" creationId="{B9DB69EF-E182-48BF-96EE-F5579E798CBC}"/>
          </ac:spMkLst>
        </pc:spChg>
        <pc:spChg chg="add mod">
          <ac:chgData name="Vasilev, Dimitar" userId="2a92f56d-9c83-4465-a480-d2001f0c9ed7" providerId="ADAL" clId="{A4CCAC41-D909-4DB8-B523-78E2414E720C}" dt="2020-05-24T21:13:51.241" v="1147" actId="1076"/>
          <ac:spMkLst>
            <pc:docMk/>
            <pc:sldMk cId="1999915529" sldId="286"/>
            <ac:spMk id="11" creationId="{1FCBAD1C-F330-44FC-99ED-42CA869B1B17}"/>
          </ac:spMkLst>
        </pc:spChg>
        <pc:spChg chg="add mod">
          <ac:chgData name="Vasilev, Dimitar" userId="2a92f56d-9c83-4465-a480-d2001f0c9ed7" providerId="ADAL" clId="{A4CCAC41-D909-4DB8-B523-78E2414E720C}" dt="2020-05-24T21:27:58.118" v="1237" actId="20577"/>
          <ac:spMkLst>
            <pc:docMk/>
            <pc:sldMk cId="1999915529" sldId="286"/>
            <ac:spMk id="13" creationId="{BA09B65A-FF1E-468E-B418-030E7B1DE8B1}"/>
          </ac:spMkLst>
        </pc:spChg>
        <pc:spChg chg="add mod">
          <ac:chgData name="Vasilev, Dimitar" userId="2a92f56d-9c83-4465-a480-d2001f0c9ed7" providerId="ADAL" clId="{A4CCAC41-D909-4DB8-B523-78E2414E720C}" dt="2020-05-25T06:03:04.084" v="1743" actId="20577"/>
          <ac:spMkLst>
            <pc:docMk/>
            <pc:sldMk cId="1999915529" sldId="286"/>
            <ac:spMk id="15" creationId="{EEB5C8A7-5B73-4BFF-9D45-3ABBB40F3349}"/>
          </ac:spMkLst>
        </pc:spChg>
        <pc:spChg chg="mod">
          <ac:chgData name="Vasilev, Dimitar" userId="2a92f56d-9c83-4465-a480-d2001f0c9ed7" providerId="ADAL" clId="{A4CCAC41-D909-4DB8-B523-78E2414E720C}" dt="2020-05-24T20:59:09.704" v="975" actId="20577"/>
          <ac:spMkLst>
            <pc:docMk/>
            <pc:sldMk cId="1999915529" sldId="286"/>
            <ac:spMk id="22" creationId="{00000000-0000-0000-0000-000000000000}"/>
          </ac:spMkLst>
        </pc:spChg>
        <pc:spChg chg="mod">
          <ac:chgData name="Vasilev, Dimitar" userId="2a92f56d-9c83-4465-a480-d2001f0c9ed7" providerId="ADAL" clId="{A4CCAC41-D909-4DB8-B523-78E2414E720C}" dt="2020-05-24T21:02:44.401" v="1126" actId="14100"/>
          <ac:spMkLst>
            <pc:docMk/>
            <pc:sldMk cId="1999915529" sldId="286"/>
            <ac:spMk id="30" creationId="{00000000-0000-0000-0000-000000000000}"/>
          </ac:spMkLst>
        </pc:spChg>
        <pc:spChg chg="mod">
          <ac:chgData name="Vasilev, Dimitar" userId="2a92f56d-9c83-4465-a480-d2001f0c9ed7" providerId="ADAL" clId="{A4CCAC41-D909-4DB8-B523-78E2414E720C}" dt="2020-05-24T21:02:44.401" v="1126" actId="14100"/>
          <ac:spMkLst>
            <pc:docMk/>
            <pc:sldMk cId="1999915529" sldId="286"/>
            <ac:spMk id="31" creationId="{00000000-0000-0000-0000-000000000000}"/>
          </ac:spMkLst>
        </pc:spChg>
        <pc:picChg chg="add mod">
          <ac:chgData name="Vasilev, Dimitar" userId="2a92f56d-9c83-4465-a480-d2001f0c9ed7" providerId="ADAL" clId="{A4CCAC41-D909-4DB8-B523-78E2414E720C}" dt="2020-05-24T21:02:55.879" v="1127" actId="1076"/>
          <ac:picMkLst>
            <pc:docMk/>
            <pc:sldMk cId="1999915529" sldId="286"/>
            <ac:picMk id="8" creationId="{82498206-9E16-401B-8A90-FD3683D2C459}"/>
          </ac:picMkLst>
        </pc:picChg>
        <pc:picChg chg="add mod">
          <ac:chgData name="Vasilev, Dimitar" userId="2a92f56d-9c83-4465-a480-d2001f0c9ed7" providerId="ADAL" clId="{A4CCAC41-D909-4DB8-B523-78E2414E720C}" dt="2020-05-24T21:03:10.275" v="1129" actId="1076"/>
          <ac:picMkLst>
            <pc:docMk/>
            <pc:sldMk cId="1999915529" sldId="286"/>
            <ac:picMk id="10" creationId="{0A429C2A-DE43-4B7C-87D4-6B88D3321F0F}"/>
          </ac:picMkLst>
        </pc:picChg>
        <pc:picChg chg="add mod">
          <ac:chgData name="Vasilev, Dimitar" userId="2a92f56d-9c83-4465-a480-d2001f0c9ed7" providerId="ADAL" clId="{A4CCAC41-D909-4DB8-B523-78E2414E720C}" dt="2020-05-24T21:27:27.188" v="1219" actId="1076"/>
          <ac:picMkLst>
            <pc:docMk/>
            <pc:sldMk cId="1999915529" sldId="286"/>
            <ac:picMk id="12" creationId="{1C25CE24-4902-4076-B751-1FDA8945421D}"/>
          </ac:picMkLst>
        </pc:picChg>
        <pc:picChg chg="add mod">
          <ac:chgData name="Vasilev, Dimitar" userId="2a92f56d-9c83-4465-a480-d2001f0c9ed7" providerId="ADAL" clId="{A4CCAC41-D909-4DB8-B523-78E2414E720C}" dt="2020-05-25T06:02:34.866" v="1730" actId="1076"/>
          <ac:picMkLst>
            <pc:docMk/>
            <pc:sldMk cId="1999915529" sldId="286"/>
            <ac:picMk id="14" creationId="{BA1B4369-B7CA-4775-B821-09CF0F466536}"/>
          </ac:picMkLst>
        </pc:picChg>
        <pc:picChg chg="mod">
          <ac:chgData name="Vasilev, Dimitar" userId="2a92f56d-9c83-4465-a480-d2001f0c9ed7" providerId="ADAL" clId="{A4CCAC41-D909-4DB8-B523-78E2414E720C}" dt="2020-05-24T21:02:31.776" v="1125" actId="1038"/>
          <ac:picMkLst>
            <pc:docMk/>
            <pc:sldMk cId="1999915529" sldId="286"/>
            <ac:picMk id="23" creationId="{00000000-0000-0000-0000-000000000000}"/>
          </ac:picMkLst>
        </pc:picChg>
        <pc:picChg chg="mod">
          <ac:chgData name="Vasilev, Dimitar" userId="2a92f56d-9c83-4465-a480-d2001f0c9ed7" providerId="ADAL" clId="{A4CCAC41-D909-4DB8-B523-78E2414E720C}" dt="2020-05-24T21:02:31.776" v="1125" actId="1038"/>
          <ac:picMkLst>
            <pc:docMk/>
            <pc:sldMk cId="1999915529" sldId="286"/>
            <ac:picMk id="24" creationId="{00000000-0000-0000-0000-000000000000}"/>
          </ac:picMkLst>
        </pc:picChg>
      </pc:sldChg>
      <pc:sldChg chg="modSp add del mod">
        <pc:chgData name="Vasilev, Dimitar" userId="2a92f56d-9c83-4465-a480-d2001f0c9ed7" providerId="ADAL" clId="{A4CCAC41-D909-4DB8-B523-78E2414E720C}" dt="2020-05-24T20:59:23.218" v="977" actId="47"/>
        <pc:sldMkLst>
          <pc:docMk/>
          <pc:sldMk cId="2455622075" sldId="299"/>
        </pc:sldMkLst>
        <pc:spChg chg="mod">
          <ac:chgData name="Vasilev, Dimitar" userId="2a92f56d-9c83-4465-a480-d2001f0c9ed7" providerId="ADAL" clId="{A4CCAC41-D909-4DB8-B523-78E2414E720C}" dt="2020-05-23T22:39:27.924" v="302" actId="790"/>
          <ac:spMkLst>
            <pc:docMk/>
            <pc:sldMk cId="2455622075" sldId="299"/>
            <ac:spMk id="2" creationId="{00000000-0000-0000-0000-000000000000}"/>
          </ac:spMkLst>
        </pc:spChg>
      </pc:sldChg>
      <pc:sldChg chg="del">
        <pc:chgData name="Vasilev, Dimitar" userId="2a92f56d-9c83-4465-a480-d2001f0c9ed7" providerId="ADAL" clId="{A4CCAC41-D909-4DB8-B523-78E2414E720C}" dt="2020-05-23T22:34:18.614" v="210" actId="47"/>
        <pc:sldMkLst>
          <pc:docMk/>
          <pc:sldMk cId="408169713" sldId="300"/>
        </pc:sldMkLst>
      </pc:sldChg>
      <pc:sldChg chg="modSp add del">
        <pc:chgData name="Vasilev, Dimitar" userId="2a92f56d-9c83-4465-a480-d2001f0c9ed7" providerId="ADAL" clId="{A4CCAC41-D909-4DB8-B523-78E2414E720C}" dt="2020-05-23T22:36:27.951" v="259" actId="47"/>
        <pc:sldMkLst>
          <pc:docMk/>
          <pc:sldMk cId="4226688470" sldId="301"/>
        </pc:sldMkLst>
        <pc:spChg chg="mod">
          <ac:chgData name="Vasilev, Dimitar" userId="2a92f56d-9c83-4465-a480-d2001f0c9ed7" providerId="ADAL" clId="{A4CCAC41-D909-4DB8-B523-78E2414E720C}" dt="2020-05-23T22:36:23.374" v="258" actId="20577"/>
          <ac:spMkLst>
            <pc:docMk/>
            <pc:sldMk cId="4226688470" sldId="301"/>
            <ac:spMk id="86" creationId="{00000000-0000-0000-0000-000000000000}"/>
          </ac:spMkLst>
        </pc:spChg>
      </pc:sldChg>
      <pc:sldChg chg="add del">
        <pc:chgData name="Vasilev, Dimitar" userId="2a92f56d-9c83-4465-a480-d2001f0c9ed7" providerId="ADAL" clId="{A4CCAC41-D909-4DB8-B523-78E2414E720C}" dt="2020-05-23T22:36:29.561" v="260" actId="47"/>
        <pc:sldMkLst>
          <pc:docMk/>
          <pc:sldMk cId="1941093020" sldId="302"/>
        </pc:sldMkLst>
      </pc:sldChg>
      <pc:sldChg chg="add del">
        <pc:chgData name="Vasilev, Dimitar" userId="2a92f56d-9c83-4465-a480-d2001f0c9ed7" providerId="ADAL" clId="{A4CCAC41-D909-4DB8-B523-78E2414E720C}" dt="2020-05-23T22:36:31.094" v="261" actId="47"/>
        <pc:sldMkLst>
          <pc:docMk/>
          <pc:sldMk cId="977437851" sldId="303"/>
        </pc:sldMkLst>
      </pc:sldChg>
      <pc:sldChg chg="add del">
        <pc:chgData name="Vasilev, Dimitar" userId="2a92f56d-9c83-4465-a480-d2001f0c9ed7" providerId="ADAL" clId="{A4CCAC41-D909-4DB8-B523-78E2414E720C}" dt="2020-05-23T22:36:33.500" v="262" actId="47"/>
        <pc:sldMkLst>
          <pc:docMk/>
          <pc:sldMk cId="2163262120" sldId="304"/>
        </pc:sldMkLst>
      </pc:sldChg>
      <pc:sldChg chg="add del">
        <pc:chgData name="Vasilev, Dimitar" userId="2a92f56d-9c83-4465-a480-d2001f0c9ed7" providerId="ADAL" clId="{A4CCAC41-D909-4DB8-B523-78E2414E720C}" dt="2020-05-23T22:36:37.808" v="263" actId="47"/>
        <pc:sldMkLst>
          <pc:docMk/>
          <pc:sldMk cId="3330926455" sldId="305"/>
        </pc:sldMkLst>
      </pc:sldChg>
      <pc:sldChg chg="delSp add del mod">
        <pc:chgData name="Vasilev, Dimitar" userId="2a92f56d-9c83-4465-a480-d2001f0c9ed7" providerId="ADAL" clId="{A4CCAC41-D909-4DB8-B523-78E2414E720C}" dt="2020-05-23T22:36:49.969" v="265" actId="478"/>
        <pc:sldMkLst>
          <pc:docMk/>
          <pc:sldMk cId="3043208587" sldId="306"/>
        </pc:sldMkLst>
        <pc:spChg chg="del topLvl">
          <ac:chgData name="Vasilev, Dimitar" userId="2a92f56d-9c83-4465-a480-d2001f0c9ed7" providerId="ADAL" clId="{A4CCAC41-D909-4DB8-B523-78E2414E720C}" dt="2020-05-23T22:36:46.499" v="264" actId="478"/>
          <ac:spMkLst>
            <pc:docMk/>
            <pc:sldMk cId="3043208587" sldId="306"/>
            <ac:spMk id="8" creationId="{00000000-0000-0000-0000-000000000000}"/>
          </ac:spMkLst>
        </pc:spChg>
        <pc:spChg chg="del topLvl">
          <ac:chgData name="Vasilev, Dimitar" userId="2a92f56d-9c83-4465-a480-d2001f0c9ed7" providerId="ADAL" clId="{A4CCAC41-D909-4DB8-B523-78E2414E720C}" dt="2020-05-23T22:36:49.969" v="265" actId="478"/>
          <ac:spMkLst>
            <pc:docMk/>
            <pc:sldMk cId="3043208587" sldId="306"/>
            <ac:spMk id="11" creationId="{00000000-0000-0000-0000-000000000000}"/>
          </ac:spMkLst>
        </pc:spChg>
        <pc:grpChg chg="del">
          <ac:chgData name="Vasilev, Dimitar" userId="2a92f56d-9c83-4465-a480-d2001f0c9ed7" providerId="ADAL" clId="{A4CCAC41-D909-4DB8-B523-78E2414E720C}" dt="2020-05-23T22:36:46.499" v="264" actId="478"/>
          <ac:grpSpMkLst>
            <pc:docMk/>
            <pc:sldMk cId="3043208587" sldId="306"/>
            <ac:grpSpMk id="6" creationId="{00000000-0000-0000-0000-000000000000}"/>
          </ac:grpSpMkLst>
        </pc:grpChg>
        <pc:grpChg chg="del">
          <ac:chgData name="Vasilev, Dimitar" userId="2a92f56d-9c83-4465-a480-d2001f0c9ed7" providerId="ADAL" clId="{A4CCAC41-D909-4DB8-B523-78E2414E720C}" dt="2020-05-23T22:36:49.969" v="265" actId="478"/>
          <ac:grpSpMkLst>
            <pc:docMk/>
            <pc:sldMk cId="3043208587" sldId="306"/>
            <ac:grpSpMk id="9" creationId="{00000000-0000-0000-0000-000000000000}"/>
          </ac:grpSpMkLst>
        </pc:grpChg>
        <pc:cxnChg chg="del topLvl">
          <ac:chgData name="Vasilev, Dimitar" userId="2a92f56d-9c83-4465-a480-d2001f0c9ed7" providerId="ADAL" clId="{A4CCAC41-D909-4DB8-B523-78E2414E720C}" dt="2020-05-23T22:36:46.499" v="264" actId="478"/>
          <ac:cxnSpMkLst>
            <pc:docMk/>
            <pc:sldMk cId="3043208587" sldId="306"/>
            <ac:cxnSpMk id="7" creationId="{00000000-0000-0000-0000-000000000000}"/>
          </ac:cxnSpMkLst>
        </pc:cxnChg>
        <pc:cxnChg chg="del topLvl">
          <ac:chgData name="Vasilev, Dimitar" userId="2a92f56d-9c83-4465-a480-d2001f0c9ed7" providerId="ADAL" clId="{A4CCAC41-D909-4DB8-B523-78E2414E720C}" dt="2020-05-23T22:36:49.969" v="265" actId="478"/>
          <ac:cxnSpMkLst>
            <pc:docMk/>
            <pc:sldMk cId="3043208587" sldId="306"/>
            <ac:cxnSpMk id="10" creationId="{00000000-0000-0000-0000-000000000000}"/>
          </ac:cxnSpMkLst>
        </pc:cxnChg>
      </pc:sldChg>
      <pc:sldChg chg="delSp add del mod">
        <pc:chgData name="Vasilev, Dimitar" userId="2a92f56d-9c83-4465-a480-d2001f0c9ed7" providerId="ADAL" clId="{A4CCAC41-D909-4DB8-B523-78E2414E720C}" dt="2020-05-23T22:37:04.241" v="267" actId="47"/>
        <pc:sldMkLst>
          <pc:docMk/>
          <pc:sldMk cId="506326745" sldId="307"/>
        </pc:sldMkLst>
        <pc:grpChg chg="del">
          <ac:chgData name="Vasilev, Dimitar" userId="2a92f56d-9c83-4465-a480-d2001f0c9ed7" providerId="ADAL" clId="{A4CCAC41-D909-4DB8-B523-78E2414E720C}" dt="2020-05-23T22:36:57.191" v="266" actId="478"/>
          <ac:grpSpMkLst>
            <pc:docMk/>
            <pc:sldMk cId="506326745" sldId="307"/>
            <ac:grpSpMk id="6" creationId="{00000000-0000-0000-0000-000000000000}"/>
          </ac:grpSpMkLst>
        </pc:grpChg>
      </pc:sldChg>
      <pc:sldChg chg="add del">
        <pc:chgData name="Vasilev, Dimitar" userId="2a92f56d-9c83-4465-a480-d2001f0c9ed7" providerId="ADAL" clId="{A4CCAC41-D909-4DB8-B523-78E2414E720C}" dt="2020-05-23T22:37:07.097" v="268" actId="47"/>
        <pc:sldMkLst>
          <pc:docMk/>
          <pc:sldMk cId="3443129976" sldId="308"/>
        </pc:sldMkLst>
      </pc:sldChg>
      <pc:sldChg chg="add del">
        <pc:chgData name="Vasilev, Dimitar" userId="2a92f56d-9c83-4465-a480-d2001f0c9ed7" providerId="ADAL" clId="{A4CCAC41-D909-4DB8-B523-78E2414E720C}" dt="2020-05-23T22:37:10.094" v="269" actId="47"/>
        <pc:sldMkLst>
          <pc:docMk/>
          <pc:sldMk cId="1920401157" sldId="309"/>
        </pc:sldMkLst>
      </pc:sldChg>
      <pc:sldChg chg="add del">
        <pc:chgData name="Vasilev, Dimitar" userId="2a92f56d-9c83-4465-a480-d2001f0c9ed7" providerId="ADAL" clId="{A4CCAC41-D909-4DB8-B523-78E2414E720C}" dt="2020-05-23T22:37:13.290" v="270" actId="47"/>
        <pc:sldMkLst>
          <pc:docMk/>
          <pc:sldMk cId="1942186072" sldId="310"/>
        </pc:sldMkLst>
      </pc:sldChg>
      <pc:sldChg chg="add del">
        <pc:chgData name="Vasilev, Dimitar" userId="2a92f56d-9c83-4465-a480-d2001f0c9ed7" providerId="ADAL" clId="{A4CCAC41-D909-4DB8-B523-78E2414E720C}" dt="2020-05-23T22:37:20.529" v="271" actId="47"/>
        <pc:sldMkLst>
          <pc:docMk/>
          <pc:sldMk cId="2901544099" sldId="311"/>
        </pc:sldMkLst>
      </pc:sldChg>
      <pc:sldChg chg="add del">
        <pc:chgData name="Vasilev, Dimitar" userId="2a92f56d-9c83-4465-a480-d2001f0c9ed7" providerId="ADAL" clId="{A4CCAC41-D909-4DB8-B523-78E2414E720C}" dt="2020-05-23T22:37:22.685" v="272" actId="47"/>
        <pc:sldMkLst>
          <pc:docMk/>
          <pc:sldMk cId="1951476021" sldId="312"/>
        </pc:sldMkLst>
      </pc:sldChg>
      <pc:sldChg chg="add del">
        <pc:chgData name="Vasilev, Dimitar" userId="2a92f56d-9c83-4465-a480-d2001f0c9ed7" providerId="ADAL" clId="{A4CCAC41-D909-4DB8-B523-78E2414E720C}" dt="2020-05-23T22:37:32.591" v="273" actId="47"/>
        <pc:sldMkLst>
          <pc:docMk/>
          <pc:sldMk cId="177846403" sldId="313"/>
        </pc:sldMkLst>
      </pc:sldChg>
      <pc:sldChg chg="add del">
        <pc:chgData name="Vasilev, Dimitar" userId="2a92f56d-9c83-4465-a480-d2001f0c9ed7" providerId="ADAL" clId="{A4CCAC41-D909-4DB8-B523-78E2414E720C}" dt="2020-05-23T22:37:33.323" v="274" actId="47"/>
        <pc:sldMkLst>
          <pc:docMk/>
          <pc:sldMk cId="2921594124" sldId="314"/>
        </pc:sldMkLst>
      </pc:sldChg>
      <pc:sldChg chg="add del">
        <pc:chgData name="Vasilev, Dimitar" userId="2a92f56d-9c83-4465-a480-d2001f0c9ed7" providerId="ADAL" clId="{A4CCAC41-D909-4DB8-B523-78E2414E720C}" dt="2020-05-23T22:37:38.282" v="275" actId="47"/>
        <pc:sldMkLst>
          <pc:docMk/>
          <pc:sldMk cId="2922762853" sldId="315"/>
        </pc:sldMkLst>
      </pc:sldChg>
      <pc:sldChg chg="add del">
        <pc:chgData name="Vasilev, Dimitar" userId="2a92f56d-9c83-4465-a480-d2001f0c9ed7" providerId="ADAL" clId="{A4CCAC41-D909-4DB8-B523-78E2414E720C}" dt="2020-05-23T22:37:40.716" v="276" actId="47"/>
        <pc:sldMkLst>
          <pc:docMk/>
          <pc:sldMk cId="2080266472" sldId="316"/>
        </pc:sldMkLst>
      </pc:sldChg>
      <pc:sldChg chg="add del">
        <pc:chgData name="Vasilev, Dimitar" userId="2a92f56d-9c83-4465-a480-d2001f0c9ed7" providerId="ADAL" clId="{A4CCAC41-D909-4DB8-B523-78E2414E720C}" dt="2020-05-23T22:37:42.465" v="277" actId="47"/>
        <pc:sldMkLst>
          <pc:docMk/>
          <pc:sldMk cId="2846357848" sldId="317"/>
        </pc:sldMkLst>
      </pc:sldChg>
      <pc:sldChg chg="addSp delSp modSp mod">
        <pc:chgData name="Vasilev, Dimitar" userId="2a92f56d-9c83-4465-a480-d2001f0c9ed7" providerId="ADAL" clId="{A4CCAC41-D909-4DB8-B523-78E2414E720C}" dt="2020-05-23T22:37:48.158" v="278" actId="478"/>
        <pc:sldMkLst>
          <pc:docMk/>
          <pc:sldMk cId="216704612" sldId="318"/>
        </pc:sldMkLst>
        <pc:spChg chg="add del mod topLvl">
          <ac:chgData name="Vasilev, Dimitar" userId="2a92f56d-9c83-4465-a480-d2001f0c9ed7" providerId="ADAL" clId="{A4CCAC41-D909-4DB8-B523-78E2414E720C}" dt="2020-05-23T22:35:43.418" v="229" actId="478"/>
          <ac:spMkLst>
            <pc:docMk/>
            <pc:sldMk cId="216704612" sldId="318"/>
            <ac:spMk id="12" creationId="{00000000-0000-0000-0000-000000000000}"/>
          </ac:spMkLst>
        </pc:spChg>
        <pc:grpChg chg="add del">
          <ac:chgData name="Vasilev, Dimitar" userId="2a92f56d-9c83-4465-a480-d2001f0c9ed7" providerId="ADAL" clId="{A4CCAC41-D909-4DB8-B523-78E2414E720C}" dt="2020-05-23T22:37:48.158" v="278" actId="478"/>
          <ac:grpSpMkLst>
            <pc:docMk/>
            <pc:sldMk cId="216704612" sldId="318"/>
            <ac:grpSpMk id="10" creationId="{00000000-0000-0000-0000-000000000000}"/>
          </ac:grpSpMkLst>
        </pc:grpChg>
        <pc:cxnChg chg="mod topLvl">
          <ac:chgData name="Vasilev, Dimitar" userId="2a92f56d-9c83-4465-a480-d2001f0c9ed7" providerId="ADAL" clId="{A4CCAC41-D909-4DB8-B523-78E2414E720C}" dt="2020-05-23T22:35:43.418" v="229" actId="478"/>
          <ac:cxnSpMkLst>
            <pc:docMk/>
            <pc:sldMk cId="216704612" sldId="318"/>
            <ac:cxnSpMk id="11" creationId="{00000000-0000-0000-0000-000000000000}"/>
          </ac:cxnSpMkLst>
        </pc:cxnChg>
      </pc:sldChg>
      <pc:sldChg chg="del">
        <pc:chgData name="Vasilev, Dimitar" userId="2a92f56d-9c83-4465-a480-d2001f0c9ed7" providerId="ADAL" clId="{A4CCAC41-D909-4DB8-B523-78E2414E720C}" dt="2020-05-23T22:37:57.558" v="279" actId="47"/>
        <pc:sldMkLst>
          <pc:docMk/>
          <pc:sldMk cId="1188683553" sldId="319"/>
        </pc:sldMkLst>
      </pc:sldChg>
      <pc:sldChg chg="modSp mod">
        <pc:chgData name="Vasilev, Dimitar" userId="2a92f56d-9c83-4465-a480-d2001f0c9ed7" providerId="ADAL" clId="{A4CCAC41-D909-4DB8-B523-78E2414E720C}" dt="2020-05-24T21:15:32.990" v="1168" actId="790"/>
        <pc:sldMkLst>
          <pc:docMk/>
          <pc:sldMk cId="1414589288" sldId="320"/>
        </pc:sldMkLst>
        <pc:spChg chg="mod">
          <ac:chgData name="Vasilev, Dimitar" userId="2a92f56d-9c83-4465-a480-d2001f0c9ed7" providerId="ADAL" clId="{A4CCAC41-D909-4DB8-B523-78E2414E720C}" dt="2020-05-24T21:15:32.990" v="1168" actId="790"/>
          <ac:spMkLst>
            <pc:docMk/>
            <pc:sldMk cId="1414589288" sldId="320"/>
            <ac:spMk id="2" creationId="{00000000-0000-0000-0000-000000000000}"/>
          </ac:spMkLst>
        </pc:spChg>
      </pc:sldChg>
      <pc:sldChg chg="modSp mod">
        <pc:chgData name="Vasilev, Dimitar" userId="2a92f56d-9c83-4465-a480-d2001f0c9ed7" providerId="ADAL" clId="{A4CCAC41-D909-4DB8-B523-78E2414E720C}" dt="2020-05-24T21:17:58.366" v="1214" actId="20577"/>
        <pc:sldMkLst>
          <pc:docMk/>
          <pc:sldMk cId="3988520820" sldId="321"/>
        </pc:sldMkLst>
        <pc:spChg chg="mod">
          <ac:chgData name="Vasilev, Dimitar" userId="2a92f56d-9c83-4465-a480-d2001f0c9ed7" providerId="ADAL" clId="{A4CCAC41-D909-4DB8-B523-78E2414E720C}" dt="2020-05-24T21:16:22.890" v="1178" actId="790"/>
          <ac:spMkLst>
            <pc:docMk/>
            <pc:sldMk cId="3988520820" sldId="321"/>
            <ac:spMk id="3" creationId="{75E37D0C-9508-4984-96B0-3223A6532382}"/>
          </ac:spMkLst>
        </pc:spChg>
        <pc:spChg chg="mod">
          <ac:chgData name="Vasilev, Dimitar" userId="2a92f56d-9c83-4465-a480-d2001f0c9ed7" providerId="ADAL" clId="{A4CCAC41-D909-4DB8-B523-78E2414E720C}" dt="2020-05-24T21:17:58.366" v="1214" actId="20577"/>
          <ac:spMkLst>
            <pc:docMk/>
            <pc:sldMk cId="3988520820" sldId="321"/>
            <ac:spMk id="83" creationId="{E88F64D5-105E-4C14-A9AE-3356545F0753}"/>
          </ac:spMkLst>
        </pc:spChg>
        <pc:spChg chg="mod">
          <ac:chgData name="Vasilev, Dimitar" userId="2a92f56d-9c83-4465-a480-d2001f0c9ed7" providerId="ADAL" clId="{A4CCAC41-D909-4DB8-B523-78E2414E720C}" dt="2020-05-24T21:17:56.398" v="1213" actId="20578"/>
          <ac:spMkLst>
            <pc:docMk/>
            <pc:sldMk cId="3988520820" sldId="321"/>
            <ac:spMk id="84" creationId="{7414A030-2118-4041-BA82-5A37F9C4EEAD}"/>
          </ac:spMkLst>
        </pc:spChg>
        <pc:spChg chg="mod">
          <ac:chgData name="Vasilev, Dimitar" userId="2a92f56d-9c83-4465-a480-d2001f0c9ed7" providerId="ADAL" clId="{A4CCAC41-D909-4DB8-B523-78E2414E720C}" dt="2020-05-24T21:17:56.398" v="1213" actId="20578"/>
          <ac:spMkLst>
            <pc:docMk/>
            <pc:sldMk cId="3988520820" sldId="321"/>
            <ac:spMk id="85" creationId="{16E0F290-772C-4FD6-B987-6159DCBC3717}"/>
          </ac:spMkLst>
        </pc:spChg>
        <pc:spChg chg="mod">
          <ac:chgData name="Vasilev, Dimitar" userId="2a92f56d-9c83-4465-a480-d2001f0c9ed7" providerId="ADAL" clId="{A4CCAC41-D909-4DB8-B523-78E2414E720C}" dt="2020-05-24T21:17:56.398" v="1213" actId="20578"/>
          <ac:spMkLst>
            <pc:docMk/>
            <pc:sldMk cId="3988520820" sldId="321"/>
            <ac:spMk id="86" creationId="{F48DBF8B-BE2F-44A4-A34C-D9BCEB562FE0}"/>
          </ac:spMkLst>
        </pc:spChg>
        <pc:spChg chg="mod">
          <ac:chgData name="Vasilev, Dimitar" userId="2a92f56d-9c83-4465-a480-d2001f0c9ed7" providerId="ADAL" clId="{A4CCAC41-D909-4DB8-B523-78E2414E720C}" dt="2020-05-24T21:17:56.398" v="1213" actId="20578"/>
          <ac:spMkLst>
            <pc:docMk/>
            <pc:sldMk cId="3988520820" sldId="321"/>
            <ac:spMk id="87" creationId="{592D2905-23F4-42A9-8CAE-A6579CE28C2E}"/>
          </ac:spMkLst>
        </pc:spChg>
        <pc:spChg chg="mod">
          <ac:chgData name="Vasilev, Dimitar" userId="2a92f56d-9c83-4465-a480-d2001f0c9ed7" providerId="ADAL" clId="{A4CCAC41-D909-4DB8-B523-78E2414E720C}" dt="2020-05-24T21:17:56.398" v="1213" actId="20578"/>
          <ac:spMkLst>
            <pc:docMk/>
            <pc:sldMk cId="3988520820" sldId="321"/>
            <ac:spMk id="88" creationId="{7F7A4661-BE00-423F-8118-FA5B1BD300D8}"/>
          </ac:spMkLst>
        </pc:spChg>
        <pc:spChg chg="mod">
          <ac:chgData name="Vasilev, Dimitar" userId="2a92f56d-9c83-4465-a480-d2001f0c9ed7" providerId="ADAL" clId="{A4CCAC41-D909-4DB8-B523-78E2414E720C}" dt="2020-05-24T21:17:56.398" v="1213" actId="20578"/>
          <ac:spMkLst>
            <pc:docMk/>
            <pc:sldMk cId="3988520820" sldId="321"/>
            <ac:spMk id="89" creationId="{89678A74-B27D-4DDB-8C98-153819A1531C}"/>
          </ac:spMkLst>
        </pc:spChg>
        <pc:spChg chg="mod">
          <ac:chgData name="Vasilev, Dimitar" userId="2a92f56d-9c83-4465-a480-d2001f0c9ed7" providerId="ADAL" clId="{A4CCAC41-D909-4DB8-B523-78E2414E720C}" dt="2020-05-24T21:17:56.398" v="1213" actId="20578"/>
          <ac:spMkLst>
            <pc:docMk/>
            <pc:sldMk cId="3988520820" sldId="321"/>
            <ac:spMk id="90" creationId="{6C4D6987-54BA-46A1-92B7-742766548B79}"/>
          </ac:spMkLst>
        </pc:spChg>
        <pc:spChg chg="mod">
          <ac:chgData name="Vasilev, Dimitar" userId="2a92f56d-9c83-4465-a480-d2001f0c9ed7" providerId="ADAL" clId="{A4CCAC41-D909-4DB8-B523-78E2414E720C}" dt="2020-05-24T21:17:56.398" v="1213" actId="20578"/>
          <ac:spMkLst>
            <pc:docMk/>
            <pc:sldMk cId="3988520820" sldId="321"/>
            <ac:spMk id="91" creationId="{4FECEA76-2964-4505-AFC0-3F39B5605166}"/>
          </ac:spMkLst>
        </pc:spChg>
        <pc:spChg chg="mod">
          <ac:chgData name="Vasilev, Dimitar" userId="2a92f56d-9c83-4465-a480-d2001f0c9ed7" providerId="ADAL" clId="{A4CCAC41-D909-4DB8-B523-78E2414E720C}" dt="2020-05-24T21:17:07.573" v="1197" actId="790"/>
          <ac:spMkLst>
            <pc:docMk/>
            <pc:sldMk cId="3988520820" sldId="321"/>
            <ac:spMk id="103" creationId="{B2085426-03F4-4F4C-A78A-2FBC91041D84}"/>
          </ac:spMkLst>
        </pc:spChg>
        <pc:spChg chg="mod">
          <ac:chgData name="Vasilev, Dimitar" userId="2a92f56d-9c83-4465-a480-d2001f0c9ed7" providerId="ADAL" clId="{A4CCAC41-D909-4DB8-B523-78E2414E720C}" dt="2020-05-24T21:17:39.284" v="1210" actId="20577"/>
          <ac:spMkLst>
            <pc:docMk/>
            <pc:sldMk cId="3988520820" sldId="321"/>
            <ac:spMk id="110" creationId="{DCBE5118-F5BF-4681-A333-E566E8F5A4F9}"/>
          </ac:spMkLst>
        </pc:spChg>
        <pc:grpChg chg="mod">
          <ac:chgData name="Vasilev, Dimitar" userId="2a92f56d-9c83-4465-a480-d2001f0c9ed7" providerId="ADAL" clId="{A4CCAC41-D909-4DB8-B523-78E2414E720C}" dt="2020-05-24T21:17:56.398" v="1213" actId="20578"/>
          <ac:grpSpMkLst>
            <pc:docMk/>
            <pc:sldMk cId="3988520820" sldId="321"/>
            <ac:grpSpMk id="79" creationId="{051FC9AC-C35D-4C14-AB28-3105FDAD1BBE}"/>
          </ac:grpSpMkLst>
        </pc:grpChg>
        <pc:grpChg chg="mod">
          <ac:chgData name="Vasilev, Dimitar" userId="2a92f56d-9c83-4465-a480-d2001f0c9ed7" providerId="ADAL" clId="{A4CCAC41-D909-4DB8-B523-78E2414E720C}" dt="2020-05-24T21:17:56.398" v="1213" actId="20578"/>
          <ac:grpSpMkLst>
            <pc:docMk/>
            <pc:sldMk cId="3988520820" sldId="321"/>
            <ac:grpSpMk id="81" creationId="{4DBB75C0-C1F3-47E5-8087-3A6FEDB96C42}"/>
          </ac:grpSpMkLst>
        </pc:grpChg>
        <pc:grpChg chg="mod">
          <ac:chgData name="Vasilev, Dimitar" userId="2a92f56d-9c83-4465-a480-d2001f0c9ed7" providerId="ADAL" clId="{A4CCAC41-D909-4DB8-B523-78E2414E720C}" dt="2020-05-24T21:17:56.398" v="1213" actId="20578"/>
          <ac:grpSpMkLst>
            <pc:docMk/>
            <pc:sldMk cId="3988520820" sldId="321"/>
            <ac:grpSpMk id="82" creationId="{751A9A8B-46BA-4F73-9D47-42B794D0BC4F}"/>
          </ac:grpSpMkLst>
        </pc:grpChg>
        <pc:cxnChg chg="mod">
          <ac:chgData name="Vasilev, Dimitar" userId="2a92f56d-9c83-4465-a480-d2001f0c9ed7" providerId="ADAL" clId="{A4CCAC41-D909-4DB8-B523-78E2414E720C}" dt="2020-05-24T21:17:56.398" v="1213" actId="20578"/>
          <ac:cxnSpMkLst>
            <pc:docMk/>
            <pc:sldMk cId="3988520820" sldId="321"/>
            <ac:cxnSpMk id="80" creationId="{9B0694D5-F5E4-48EF-B016-5C1E6A05E2A7}"/>
          </ac:cxnSpMkLst>
        </pc:cxnChg>
      </pc:sldChg>
      <pc:sldChg chg="modSp mod">
        <pc:chgData name="Vasilev, Dimitar" userId="2a92f56d-9c83-4465-a480-d2001f0c9ed7" providerId="ADAL" clId="{A4CCAC41-D909-4DB8-B523-78E2414E720C}" dt="2020-05-25T17:01:52.387" v="2016"/>
        <pc:sldMkLst>
          <pc:docMk/>
          <pc:sldMk cId="1902337108" sldId="395"/>
        </pc:sldMkLst>
        <pc:spChg chg="mod">
          <ac:chgData name="Vasilev, Dimitar" userId="2a92f56d-9c83-4465-a480-d2001f0c9ed7" providerId="ADAL" clId="{A4CCAC41-D909-4DB8-B523-78E2414E720C}" dt="2020-05-24T20:04:33.525" v="763" actId="20577"/>
          <ac:spMkLst>
            <pc:docMk/>
            <pc:sldMk cId="1902337108" sldId="395"/>
            <ac:spMk id="3" creationId="{00000000-0000-0000-0000-000000000000}"/>
          </ac:spMkLst>
        </pc:spChg>
        <pc:picChg chg="mod">
          <ac:chgData name="Vasilev, Dimitar" userId="2a92f56d-9c83-4465-a480-d2001f0c9ed7" providerId="ADAL" clId="{A4CCAC41-D909-4DB8-B523-78E2414E720C}" dt="2020-05-25T17:01:52.387" v="2016"/>
          <ac:picMkLst>
            <pc:docMk/>
            <pc:sldMk cId="1902337108" sldId="395"/>
            <ac:picMk id="13" creationId="{6EB81CB9-673F-4CB7-B49D-8231E8FA5DA2}"/>
          </ac:picMkLst>
        </pc:picChg>
        <pc:picChg chg="mod">
          <ac:chgData name="Vasilev, Dimitar" userId="2a92f56d-9c83-4465-a480-d2001f0c9ed7" providerId="ADAL" clId="{A4CCAC41-D909-4DB8-B523-78E2414E720C}" dt="2020-05-25T17:01:47.568" v="2015"/>
          <ac:picMkLst>
            <pc:docMk/>
            <pc:sldMk cId="1902337108" sldId="395"/>
            <ac:picMk id="30" creationId="{66DA9001-7A9A-4229-8947-ECF48841273B}"/>
          </ac:picMkLst>
        </pc:picChg>
      </pc:sldChg>
      <pc:sldChg chg="addSp delSp modSp add mod ord modTransition delAnim">
        <pc:chgData name="Vasilev, Dimitar" userId="2a92f56d-9c83-4465-a480-d2001f0c9ed7" providerId="ADAL" clId="{A4CCAC41-D909-4DB8-B523-78E2414E720C}" dt="2020-05-24T21:29:25.783" v="1244" actId="207"/>
        <pc:sldMkLst>
          <pc:docMk/>
          <pc:sldMk cId="1079497564" sldId="396"/>
        </pc:sldMkLst>
        <pc:spChg chg="mod">
          <ac:chgData name="Vasilev, Dimitar" userId="2a92f56d-9c83-4465-a480-d2001f0c9ed7" providerId="ADAL" clId="{A4CCAC41-D909-4DB8-B523-78E2414E720C}" dt="2020-05-24T21:29:25.783" v="1244" actId="207"/>
          <ac:spMkLst>
            <pc:docMk/>
            <pc:sldMk cId="1079497564" sldId="396"/>
            <ac:spMk id="2" creationId="{00000000-0000-0000-0000-000000000000}"/>
          </ac:spMkLst>
        </pc:spChg>
        <pc:picChg chg="del">
          <ac:chgData name="Vasilev, Dimitar" userId="2a92f56d-9c83-4465-a480-d2001f0c9ed7" providerId="ADAL" clId="{A4CCAC41-D909-4DB8-B523-78E2414E720C}" dt="2020-05-23T22:38:36.939" v="285" actId="478"/>
          <ac:picMkLst>
            <pc:docMk/>
            <pc:sldMk cId="1079497564" sldId="396"/>
            <ac:picMk id="3" creationId="{00000000-0000-0000-0000-000000000000}"/>
          </ac:picMkLst>
        </pc:picChg>
        <pc:picChg chg="add mod">
          <ac:chgData name="Vasilev, Dimitar" userId="2a92f56d-9c83-4465-a480-d2001f0c9ed7" providerId="ADAL" clId="{A4CCAC41-D909-4DB8-B523-78E2414E720C}" dt="2020-05-23T22:38:41.792" v="287" actId="1076"/>
          <ac:picMkLst>
            <pc:docMk/>
            <pc:sldMk cId="1079497564" sldId="396"/>
            <ac:picMk id="4" creationId="{CD04852A-639F-416C-B00D-B1A8DEA23D02}"/>
          </ac:picMkLst>
        </pc:picChg>
      </pc:sldChg>
      <pc:sldChg chg="addSp delSp modSp new mod modClrScheme chgLayout">
        <pc:chgData name="Vasilev, Dimitar" userId="2a92f56d-9c83-4465-a480-d2001f0c9ed7" providerId="ADAL" clId="{A4CCAC41-D909-4DB8-B523-78E2414E720C}" dt="2020-05-25T07:22:33.504" v="1896" actId="14100"/>
        <pc:sldMkLst>
          <pc:docMk/>
          <pc:sldMk cId="4177775914" sldId="397"/>
        </pc:sldMkLst>
        <pc:spChg chg="del mod ord">
          <ac:chgData name="Vasilev, Dimitar" userId="2a92f56d-9c83-4465-a480-d2001f0c9ed7" providerId="ADAL" clId="{A4CCAC41-D909-4DB8-B523-78E2414E720C}" dt="2020-05-24T07:55:17.860" v="304" actId="700"/>
          <ac:spMkLst>
            <pc:docMk/>
            <pc:sldMk cId="4177775914" sldId="397"/>
            <ac:spMk id="2" creationId="{37D1005A-EE86-4205-BC4E-F13BF2A65CBA}"/>
          </ac:spMkLst>
        </pc:spChg>
        <pc:spChg chg="add mod ord">
          <ac:chgData name="Vasilev, Dimitar" userId="2a92f56d-9c83-4465-a480-d2001f0c9ed7" providerId="ADAL" clId="{A4CCAC41-D909-4DB8-B523-78E2414E720C}" dt="2020-05-24T07:59:40.022" v="411" actId="700"/>
          <ac:spMkLst>
            <pc:docMk/>
            <pc:sldMk cId="4177775914" sldId="397"/>
            <ac:spMk id="3" creationId="{CFF58CE0-8FCE-4466-BE61-A2A6BF1D92D5}"/>
          </ac:spMkLst>
        </pc:spChg>
        <pc:spChg chg="add del mod ord">
          <ac:chgData name="Vasilev, Dimitar" userId="2a92f56d-9c83-4465-a480-d2001f0c9ed7" providerId="ADAL" clId="{A4CCAC41-D909-4DB8-B523-78E2414E720C}" dt="2020-05-24T08:03:18.255" v="505" actId="478"/>
          <ac:spMkLst>
            <pc:docMk/>
            <pc:sldMk cId="4177775914" sldId="397"/>
            <ac:spMk id="4" creationId="{5C85AF38-B1BD-4F36-ADE8-35C61BCD39E1}"/>
          </ac:spMkLst>
        </pc:spChg>
        <pc:spChg chg="add del mod ord">
          <ac:chgData name="Vasilev, Dimitar" userId="2a92f56d-9c83-4465-a480-d2001f0c9ed7" providerId="ADAL" clId="{A4CCAC41-D909-4DB8-B523-78E2414E720C}" dt="2020-05-24T07:59:48.303" v="412" actId="478"/>
          <ac:spMkLst>
            <pc:docMk/>
            <pc:sldMk cId="4177775914" sldId="397"/>
            <ac:spMk id="5" creationId="{D7E26E19-FD48-40BB-8E48-0F1FCFF2A4A5}"/>
          </ac:spMkLst>
        </pc:spChg>
        <pc:graphicFrameChg chg="add del">
          <ac:chgData name="Vasilev, Dimitar" userId="2a92f56d-9c83-4465-a480-d2001f0c9ed7" providerId="ADAL" clId="{A4CCAC41-D909-4DB8-B523-78E2414E720C}" dt="2020-05-25T07:16:04.438" v="1854" actId="3680"/>
          <ac:graphicFrameMkLst>
            <pc:docMk/>
            <pc:sldMk cId="4177775914" sldId="397"/>
            <ac:graphicFrameMk id="2" creationId="{33D35E34-982E-401A-9F0E-04D2E1F4F86C}"/>
          </ac:graphicFrameMkLst>
        </pc:graphicFrameChg>
        <pc:graphicFrameChg chg="add mod modGraphic">
          <ac:chgData name="Vasilev, Dimitar" userId="2a92f56d-9c83-4465-a480-d2001f0c9ed7" providerId="ADAL" clId="{A4CCAC41-D909-4DB8-B523-78E2414E720C}" dt="2020-05-25T07:22:33.504" v="1896" actId="14100"/>
          <ac:graphicFrameMkLst>
            <pc:docMk/>
            <pc:sldMk cId="4177775914" sldId="397"/>
            <ac:graphicFrameMk id="6" creationId="{5EB83525-A166-4896-96D0-AB88DF96B3FC}"/>
          </ac:graphicFrameMkLst>
        </pc:graphicFrameChg>
      </pc:sldChg>
      <pc:sldChg chg="addSp delSp modSp new mod modClrScheme chgLayout">
        <pc:chgData name="Vasilev, Dimitar" userId="2a92f56d-9c83-4465-a480-d2001f0c9ed7" providerId="ADAL" clId="{A4CCAC41-D909-4DB8-B523-78E2414E720C}" dt="2020-05-24T20:02:24.490" v="734" actId="12"/>
        <pc:sldMkLst>
          <pc:docMk/>
          <pc:sldMk cId="1949190492" sldId="398"/>
        </pc:sldMkLst>
        <pc:spChg chg="mod ord">
          <ac:chgData name="Vasilev, Dimitar" userId="2a92f56d-9c83-4465-a480-d2001f0c9ed7" providerId="ADAL" clId="{A4CCAC41-D909-4DB8-B523-78E2414E720C}" dt="2020-05-24T08:09:14.539" v="589" actId="700"/>
          <ac:spMkLst>
            <pc:docMk/>
            <pc:sldMk cId="1949190492" sldId="398"/>
            <ac:spMk id="2" creationId="{BA2B5BC5-35CC-4CAC-BBCB-973C94756725}"/>
          </ac:spMkLst>
        </pc:spChg>
        <pc:spChg chg="add mod ord">
          <ac:chgData name="Vasilev, Dimitar" userId="2a92f56d-9c83-4465-a480-d2001f0c9ed7" providerId="ADAL" clId="{A4CCAC41-D909-4DB8-B523-78E2414E720C}" dt="2020-05-24T20:02:24.490" v="734" actId="12"/>
          <ac:spMkLst>
            <pc:docMk/>
            <pc:sldMk cId="1949190492" sldId="398"/>
            <ac:spMk id="3" creationId="{BF926496-770A-4CF5-9BB5-4D7C4E5B9B49}"/>
          </ac:spMkLst>
        </pc:spChg>
        <pc:spChg chg="add del mod ord">
          <ac:chgData name="Vasilev, Dimitar" userId="2a92f56d-9c83-4465-a480-d2001f0c9ed7" providerId="ADAL" clId="{A4CCAC41-D909-4DB8-B523-78E2414E720C}" dt="2020-05-24T08:09:19.354" v="590" actId="478"/>
          <ac:spMkLst>
            <pc:docMk/>
            <pc:sldMk cId="1949190492" sldId="398"/>
            <ac:spMk id="4" creationId="{37089428-33A2-420E-9A43-FD8D1EE56AEF}"/>
          </ac:spMkLst>
        </pc:spChg>
        <pc:spChg chg="add mod">
          <ac:chgData name="Vasilev, Dimitar" userId="2a92f56d-9c83-4465-a480-d2001f0c9ed7" providerId="ADAL" clId="{A4CCAC41-D909-4DB8-B523-78E2414E720C}" dt="2020-05-24T08:22:19.872" v="729" actId="14100"/>
          <ac:spMkLst>
            <pc:docMk/>
            <pc:sldMk cId="1949190492" sldId="398"/>
            <ac:spMk id="5" creationId="{B839D171-2B11-4089-B577-9A2B020F280D}"/>
          </ac:spMkLst>
        </pc:spChg>
      </pc:sldChg>
      <pc:sldChg chg="addSp delSp modSp add mod">
        <pc:chgData name="Vasilev, Dimitar" userId="2a92f56d-9c83-4465-a480-d2001f0c9ed7" providerId="ADAL" clId="{A4CCAC41-D909-4DB8-B523-78E2414E720C}" dt="2020-05-24T21:29:42.168" v="1245" actId="207"/>
        <pc:sldMkLst>
          <pc:docMk/>
          <pc:sldMk cId="149782199" sldId="399"/>
        </pc:sldMkLst>
        <pc:spChg chg="mod">
          <ac:chgData name="Vasilev, Dimitar" userId="2a92f56d-9c83-4465-a480-d2001f0c9ed7" providerId="ADAL" clId="{A4CCAC41-D909-4DB8-B523-78E2414E720C}" dt="2020-05-24T21:29:42.168" v="1245" actId="207"/>
          <ac:spMkLst>
            <pc:docMk/>
            <pc:sldMk cId="149782199" sldId="399"/>
            <ac:spMk id="2" creationId="{00000000-0000-0000-0000-000000000000}"/>
          </ac:spMkLst>
        </pc:spChg>
        <pc:picChg chg="del">
          <ac:chgData name="Vasilev, Dimitar" userId="2a92f56d-9c83-4465-a480-d2001f0c9ed7" providerId="ADAL" clId="{A4CCAC41-D909-4DB8-B523-78E2414E720C}" dt="2020-05-24T21:28:15.939" v="1238" actId="478"/>
          <ac:picMkLst>
            <pc:docMk/>
            <pc:sldMk cId="149782199" sldId="399"/>
            <ac:picMk id="3" creationId="{00000000-0000-0000-0000-000000000000}"/>
          </ac:picMkLst>
        </pc:picChg>
        <pc:picChg chg="add mod">
          <ac:chgData name="Vasilev, Dimitar" userId="2a92f56d-9c83-4465-a480-d2001f0c9ed7" providerId="ADAL" clId="{A4CCAC41-D909-4DB8-B523-78E2414E720C}" dt="2020-05-24T21:28:23.996" v="1241" actId="1076"/>
          <ac:picMkLst>
            <pc:docMk/>
            <pc:sldMk cId="149782199" sldId="399"/>
            <ac:picMk id="4" creationId="{5C77A940-AEE7-4685-8958-038F56250981}"/>
          </ac:picMkLst>
        </pc:picChg>
      </pc:sldChg>
      <pc:sldChg chg="modSp add mod">
        <pc:chgData name="Vasilev, Dimitar" userId="2a92f56d-9c83-4465-a480-d2001f0c9ed7" providerId="ADAL" clId="{A4CCAC41-D909-4DB8-B523-78E2414E720C}" dt="2020-05-24T21:31:05.499" v="1324" actId="1035"/>
        <pc:sldMkLst>
          <pc:docMk/>
          <pc:sldMk cId="2281031059" sldId="400"/>
        </pc:sldMkLst>
        <pc:spChg chg="mod">
          <ac:chgData name="Vasilev, Dimitar" userId="2a92f56d-9c83-4465-a480-d2001f0c9ed7" providerId="ADAL" clId="{A4CCAC41-D909-4DB8-B523-78E2414E720C}" dt="2020-05-24T21:31:05.499" v="1324" actId="1035"/>
          <ac:spMkLst>
            <pc:docMk/>
            <pc:sldMk cId="2281031059" sldId="400"/>
            <ac:spMk id="20" creationId="{00000000-0000-0000-0000-000000000000}"/>
          </ac:spMkLst>
        </pc:spChg>
      </pc:sldChg>
      <pc:sldChg chg="modSp add mod">
        <pc:chgData name="Vasilev, Dimitar" userId="2a92f56d-9c83-4465-a480-d2001f0c9ed7" providerId="ADAL" clId="{A4CCAC41-D909-4DB8-B523-78E2414E720C}" dt="2020-05-24T21:31:59.676" v="1404" actId="20577"/>
        <pc:sldMkLst>
          <pc:docMk/>
          <pc:sldMk cId="1473162570" sldId="401"/>
        </pc:sldMkLst>
        <pc:spChg chg="mod">
          <ac:chgData name="Vasilev, Dimitar" userId="2a92f56d-9c83-4465-a480-d2001f0c9ed7" providerId="ADAL" clId="{A4CCAC41-D909-4DB8-B523-78E2414E720C}" dt="2020-05-24T21:31:40.105" v="1386" actId="20577"/>
          <ac:spMkLst>
            <pc:docMk/>
            <pc:sldMk cId="1473162570" sldId="401"/>
            <ac:spMk id="10" creationId="{00000000-0000-0000-0000-000000000000}"/>
          </ac:spMkLst>
        </pc:spChg>
        <pc:spChg chg="mod">
          <ac:chgData name="Vasilev, Dimitar" userId="2a92f56d-9c83-4465-a480-d2001f0c9ed7" providerId="ADAL" clId="{A4CCAC41-D909-4DB8-B523-78E2414E720C}" dt="2020-05-24T21:31:22.643" v="1342" actId="20577"/>
          <ac:spMkLst>
            <pc:docMk/>
            <pc:sldMk cId="1473162570" sldId="401"/>
            <ac:spMk id="18" creationId="{00000000-0000-0000-0000-000000000000}"/>
          </ac:spMkLst>
        </pc:spChg>
        <pc:spChg chg="mod">
          <ac:chgData name="Vasilev, Dimitar" userId="2a92f56d-9c83-4465-a480-d2001f0c9ed7" providerId="ADAL" clId="{A4CCAC41-D909-4DB8-B523-78E2414E720C}" dt="2020-05-24T21:31:49.857" v="1390" actId="20577"/>
          <ac:spMkLst>
            <pc:docMk/>
            <pc:sldMk cId="1473162570" sldId="401"/>
            <ac:spMk id="32" creationId="{00000000-0000-0000-0000-000000000000}"/>
          </ac:spMkLst>
        </pc:spChg>
        <pc:spChg chg="mod">
          <ac:chgData name="Vasilev, Dimitar" userId="2a92f56d-9c83-4465-a480-d2001f0c9ed7" providerId="ADAL" clId="{A4CCAC41-D909-4DB8-B523-78E2414E720C}" dt="2020-05-24T21:31:53.971" v="1395" actId="20577"/>
          <ac:spMkLst>
            <pc:docMk/>
            <pc:sldMk cId="1473162570" sldId="401"/>
            <ac:spMk id="33" creationId="{00000000-0000-0000-0000-000000000000}"/>
          </ac:spMkLst>
        </pc:spChg>
        <pc:spChg chg="mod">
          <ac:chgData name="Vasilev, Dimitar" userId="2a92f56d-9c83-4465-a480-d2001f0c9ed7" providerId="ADAL" clId="{A4CCAC41-D909-4DB8-B523-78E2414E720C}" dt="2020-05-24T21:31:59.676" v="1404" actId="20577"/>
          <ac:spMkLst>
            <pc:docMk/>
            <pc:sldMk cId="1473162570" sldId="401"/>
            <ac:spMk id="34" creationId="{00000000-0000-0000-0000-000000000000}"/>
          </ac:spMkLst>
        </pc:spChg>
      </pc:sldChg>
      <pc:sldChg chg="add del">
        <pc:chgData name="Vasilev, Dimitar" userId="2a92f56d-9c83-4465-a480-d2001f0c9ed7" providerId="ADAL" clId="{A4CCAC41-D909-4DB8-B523-78E2414E720C}" dt="2020-05-24T21:32:21.389" v="1405" actId="2696"/>
        <pc:sldMkLst>
          <pc:docMk/>
          <pc:sldMk cId="1382096543" sldId="402"/>
        </pc:sldMkLst>
      </pc:sldChg>
      <pc:sldChg chg="add del">
        <pc:chgData name="Vasilev, Dimitar" userId="2a92f56d-9c83-4465-a480-d2001f0c9ed7" providerId="ADAL" clId="{A4CCAC41-D909-4DB8-B523-78E2414E720C}" dt="2020-05-24T21:32:30.341" v="1406" actId="2696"/>
        <pc:sldMkLst>
          <pc:docMk/>
          <pc:sldMk cId="1426426459" sldId="403"/>
        </pc:sldMkLst>
      </pc:sldChg>
      <pc:sldChg chg="modSp add mod chgLayout">
        <pc:chgData name="Vasilev, Dimitar" userId="2a92f56d-9c83-4465-a480-d2001f0c9ed7" providerId="ADAL" clId="{A4CCAC41-D909-4DB8-B523-78E2414E720C}" dt="2020-05-24T21:33:48.521" v="1454" actId="790"/>
        <pc:sldMkLst>
          <pc:docMk/>
          <pc:sldMk cId="1852052491" sldId="404"/>
        </pc:sldMkLst>
        <pc:spChg chg="mod">
          <ac:chgData name="Vasilev, Dimitar" userId="2a92f56d-9c83-4465-a480-d2001f0c9ed7" providerId="ADAL" clId="{A4CCAC41-D909-4DB8-B523-78E2414E720C}" dt="2020-05-24T21:33:48.521" v="1454" actId="790"/>
          <ac:spMkLst>
            <pc:docMk/>
            <pc:sldMk cId="1852052491" sldId="404"/>
            <ac:spMk id="3" creationId="{00000000-0000-0000-0000-000000000000}"/>
          </ac:spMkLst>
        </pc:spChg>
      </pc:sldChg>
      <pc:sldChg chg="modSp add mod">
        <pc:chgData name="Vasilev, Dimitar" userId="2a92f56d-9c83-4465-a480-d2001f0c9ed7" providerId="ADAL" clId="{A4CCAC41-D909-4DB8-B523-78E2414E720C}" dt="2020-05-24T21:34:33.492" v="1506" actId="790"/>
        <pc:sldMkLst>
          <pc:docMk/>
          <pc:sldMk cId="3303415314" sldId="405"/>
        </pc:sldMkLst>
        <pc:spChg chg="mod">
          <ac:chgData name="Vasilev, Dimitar" userId="2a92f56d-9c83-4465-a480-d2001f0c9ed7" providerId="ADAL" clId="{A4CCAC41-D909-4DB8-B523-78E2414E720C}" dt="2020-05-24T21:34:33.492" v="1506" actId="790"/>
          <ac:spMkLst>
            <pc:docMk/>
            <pc:sldMk cId="3303415314" sldId="405"/>
            <ac:spMk id="3" creationId="{00000000-0000-0000-0000-000000000000}"/>
          </ac:spMkLst>
        </pc:spChg>
      </pc:sldChg>
      <pc:sldChg chg="modSp add mod">
        <pc:chgData name="Vasilev, Dimitar" userId="2a92f56d-9c83-4465-a480-d2001f0c9ed7" providerId="ADAL" clId="{A4CCAC41-D909-4DB8-B523-78E2414E720C}" dt="2020-05-24T21:35:15.727" v="1539" actId="790"/>
        <pc:sldMkLst>
          <pc:docMk/>
          <pc:sldMk cId="3455408506" sldId="406"/>
        </pc:sldMkLst>
        <pc:spChg chg="mod">
          <ac:chgData name="Vasilev, Dimitar" userId="2a92f56d-9c83-4465-a480-d2001f0c9ed7" providerId="ADAL" clId="{A4CCAC41-D909-4DB8-B523-78E2414E720C}" dt="2020-05-24T21:35:15.727" v="1539" actId="790"/>
          <ac:spMkLst>
            <pc:docMk/>
            <pc:sldMk cId="3455408506" sldId="406"/>
            <ac:spMk id="3" creationId="{00000000-0000-0000-0000-000000000000}"/>
          </ac:spMkLst>
        </pc:spChg>
      </pc:sldChg>
      <pc:sldChg chg="modSp add mod">
        <pc:chgData name="Vasilev, Dimitar" userId="2a92f56d-9c83-4465-a480-d2001f0c9ed7" providerId="ADAL" clId="{A4CCAC41-D909-4DB8-B523-78E2414E720C}" dt="2020-05-24T21:35:57.274" v="1582" actId="790"/>
        <pc:sldMkLst>
          <pc:docMk/>
          <pc:sldMk cId="2626685117" sldId="407"/>
        </pc:sldMkLst>
        <pc:spChg chg="mod">
          <ac:chgData name="Vasilev, Dimitar" userId="2a92f56d-9c83-4465-a480-d2001f0c9ed7" providerId="ADAL" clId="{A4CCAC41-D909-4DB8-B523-78E2414E720C}" dt="2020-05-24T21:35:57.274" v="1582" actId="790"/>
          <ac:spMkLst>
            <pc:docMk/>
            <pc:sldMk cId="2626685117" sldId="407"/>
            <ac:spMk id="3" creationId="{00000000-0000-0000-0000-000000000000}"/>
          </ac:spMkLst>
        </pc:spChg>
      </pc:sldChg>
      <pc:sldChg chg="modSp add mod">
        <pc:chgData name="Vasilev, Dimitar" userId="2a92f56d-9c83-4465-a480-d2001f0c9ed7" providerId="ADAL" clId="{A4CCAC41-D909-4DB8-B523-78E2414E720C}" dt="2020-05-24T21:36:45.684" v="1636" actId="20577"/>
        <pc:sldMkLst>
          <pc:docMk/>
          <pc:sldMk cId="1524007983" sldId="408"/>
        </pc:sldMkLst>
        <pc:spChg chg="mod">
          <ac:chgData name="Vasilev, Dimitar" userId="2a92f56d-9c83-4465-a480-d2001f0c9ed7" providerId="ADAL" clId="{A4CCAC41-D909-4DB8-B523-78E2414E720C}" dt="2020-05-24T21:36:45.684" v="1636" actId="20577"/>
          <ac:spMkLst>
            <pc:docMk/>
            <pc:sldMk cId="1524007983" sldId="408"/>
            <ac:spMk id="3" creationId="{00000000-0000-0000-0000-000000000000}"/>
          </ac:spMkLst>
        </pc:spChg>
      </pc:sldChg>
      <pc:sldChg chg="modSp add mod">
        <pc:chgData name="Vasilev, Dimitar" userId="2a92f56d-9c83-4465-a480-d2001f0c9ed7" providerId="ADAL" clId="{A4CCAC41-D909-4DB8-B523-78E2414E720C}" dt="2020-05-24T21:37:07.073" v="1694" actId="20577"/>
        <pc:sldMkLst>
          <pc:docMk/>
          <pc:sldMk cId="1405797402" sldId="409"/>
        </pc:sldMkLst>
        <pc:spChg chg="mod">
          <ac:chgData name="Vasilev, Dimitar" userId="2a92f56d-9c83-4465-a480-d2001f0c9ed7" providerId="ADAL" clId="{A4CCAC41-D909-4DB8-B523-78E2414E720C}" dt="2020-05-24T21:37:07.073" v="1694" actId="20577"/>
          <ac:spMkLst>
            <pc:docMk/>
            <pc:sldMk cId="1405797402" sldId="409"/>
            <ac:spMk id="3" creationId="{00000000-0000-0000-0000-000000000000}"/>
          </ac:spMkLst>
        </pc:spChg>
      </pc:sldChg>
      <pc:sldChg chg="modSp add mod">
        <pc:chgData name="Vasilev, Dimitar" userId="2a92f56d-9c83-4465-a480-d2001f0c9ed7" providerId="ADAL" clId="{A4CCAC41-D909-4DB8-B523-78E2414E720C}" dt="2020-05-24T21:37:29.515" v="1722" actId="20577"/>
        <pc:sldMkLst>
          <pc:docMk/>
          <pc:sldMk cId="2260915436" sldId="410"/>
        </pc:sldMkLst>
        <pc:spChg chg="mod">
          <ac:chgData name="Vasilev, Dimitar" userId="2a92f56d-9c83-4465-a480-d2001f0c9ed7" providerId="ADAL" clId="{A4CCAC41-D909-4DB8-B523-78E2414E720C}" dt="2020-05-24T21:37:29.515" v="1722" actId="20577"/>
          <ac:spMkLst>
            <pc:docMk/>
            <pc:sldMk cId="2260915436" sldId="410"/>
            <ac:spMk id="3" creationId="{00000000-0000-0000-0000-000000000000}"/>
          </ac:spMkLst>
        </pc:spChg>
      </pc:sldChg>
      <pc:sldMasterChg chg="delSldLayout">
        <pc:chgData name="Vasilev, Dimitar" userId="2a92f56d-9c83-4465-a480-d2001f0c9ed7" providerId="ADAL" clId="{A4CCAC41-D909-4DB8-B523-78E2414E720C}" dt="2020-05-23T22:37:57.558" v="279" actId="47"/>
        <pc:sldMasterMkLst>
          <pc:docMk/>
          <pc:sldMasterMk cId="2462591167" sldId="2147483648"/>
        </pc:sldMasterMkLst>
        <pc:sldLayoutChg chg="del">
          <pc:chgData name="Vasilev, Dimitar" userId="2a92f56d-9c83-4465-a480-d2001f0c9ed7" providerId="ADAL" clId="{A4CCAC41-D909-4DB8-B523-78E2414E720C}" dt="2020-05-23T22:37:57.558" v="279" actId="47"/>
          <pc:sldLayoutMkLst>
            <pc:docMk/>
            <pc:sldMasterMk cId="2462591167" sldId="2147483648"/>
            <pc:sldLayoutMk cId="1398116001" sldId="2147483656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A9F48-57CB-4055-A7EF-32E5E0A7CF3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1101B-A1E6-4F2B-A4F6-89DD6E6D3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877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326C3-8545-4F13-9F33-9B3B5119ABC5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60737-485D-470A-8278-F4FCA36C3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94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398463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</a:rPr>
              <a:t>© Корпорация Майкрософт (Microsoft Corporation). Все права защищены. </a:t>
            </a:r>
            <a:endParaRPr kumimoji="0" lang="ru-RU" sz="4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B0BD91-A332-4638-9D55-E1550E13BA63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5/28/2020 8:21 AM</a:t>
            </a:fld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47882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У Майкрософт большое количество сервисов для бизнеса, все они очень многофункциональны и постоянно добавляются новые возможности.</a:t>
            </a:r>
          </a:p>
          <a:p>
            <a:endParaRPr lang="ru-RU"/>
          </a:p>
          <a:p>
            <a:r>
              <a:rPr lang="ru-RU"/>
              <a:t>При этом в Майкрософт прекрасно понимают, что каждый заказчик хочет настроить облачную стреду под себя, чтобы она максимально удовлетворяла его потребностям и помогала бы повысить эффективность бизнеса.</a:t>
            </a:r>
            <a:endParaRPr lang="en-US"/>
          </a:p>
          <a:p>
            <a:endParaRPr lang="en-US"/>
          </a:p>
          <a:p>
            <a:endParaRPr lang="ru-RU"/>
          </a:p>
          <a:p>
            <a:r>
              <a:rPr lang="ru-RU"/>
              <a:t>Именно поэтому мы разработали сервисы Microsoft </a:t>
            </a:r>
            <a:r>
              <a:rPr lang="ru-RU" err="1"/>
              <a:t>Flow</a:t>
            </a:r>
            <a:r>
              <a:rPr lang="ru-RU"/>
              <a:t> и </a:t>
            </a:r>
            <a:r>
              <a:rPr lang="ru-RU" err="1"/>
              <a:t>PowerApps</a:t>
            </a:r>
            <a:r>
              <a:rPr lang="ru-RU"/>
              <a:t>, которые позволяют легко и быстро создать бизнес-приложения для решения различных задач компании.</a:t>
            </a:r>
          </a:p>
          <a:p>
            <a:endParaRPr lang="ru-RU"/>
          </a:p>
          <a:p>
            <a:r>
              <a:rPr lang="ru-RU"/>
              <a:t>И что очень важно, для создания этих бизнес-приложений не нужно быть разработчиком, все эти бизнес приложения создаются без использования кода и таким образом, пользователи, понимающие, какие решения нужны организации, смогут самостоятельно создать нужные решения без привлечения разработчика или привлекая его для доработки расширенного функционала приложения.</a:t>
            </a:r>
          </a:p>
          <a:p>
            <a:endParaRPr lang="ru-RU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5/28/2020 8:21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384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  <a:p>
            <a:r>
              <a:rPr lang="ru-RU"/>
              <a:t>Например, МС </a:t>
            </a:r>
            <a:r>
              <a:rPr lang="ru-RU" err="1"/>
              <a:t>флоу</a:t>
            </a:r>
            <a:r>
              <a:rPr lang="ru-RU"/>
              <a:t> позволяет получать уведомления о наступлении каких либо событий, либо в автоматической режиме копировать файлы из одного расположения в другое, либо собирать информацию о различных событиях из различных источников, например в табличку </a:t>
            </a:r>
            <a:r>
              <a:rPr lang="en-US"/>
              <a:t>Excel </a:t>
            </a:r>
            <a:r>
              <a:rPr lang="ru-RU"/>
              <a:t>или в БД </a:t>
            </a:r>
            <a:r>
              <a:rPr lang="en-US"/>
              <a:t>SQL</a:t>
            </a:r>
            <a:r>
              <a:rPr lang="ru-RU"/>
              <a:t> сервера, либо утверждать какие либо документы, записи и т.д.</a:t>
            </a:r>
          </a:p>
          <a:p>
            <a:endParaRPr lang="ru-RU"/>
          </a:p>
          <a:p>
            <a:endParaRPr lang="ru-RU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5/28/2020 8:21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47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Поток состоит из двух частей.</a:t>
            </a:r>
          </a:p>
          <a:p>
            <a:endParaRPr lang="ru-RU"/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4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Первая часть, это триггер, т.е. событие, которое стартует поток. Триггером может быть нажатие кнопки в мобильном приложении, т.е.  Может запускаться в ручную либо запускаться по расписанию, либо по какому либо событию в локальной или в облачной среде. Это может быть отправка письма, создание элемента в списке </a:t>
            </a:r>
            <a:r>
              <a:rPr lang="en-US"/>
              <a:t>SharePoint, </a:t>
            </a:r>
            <a:r>
              <a:rPr lang="ru-RU"/>
              <a:t>создание сообщения в социальной сети</a:t>
            </a:r>
          </a:p>
          <a:p>
            <a:endParaRPr lang="ru-RU"/>
          </a:p>
          <a:p>
            <a:endParaRPr lang="ru-RU"/>
          </a:p>
          <a:p>
            <a:r>
              <a:rPr lang="ru-RU"/>
              <a:t>Вторая часть это действие. Действий может быть сколь угодно много, и в действиях можно описать ту бизнес логику, которую вы хотите достичь в вашем потоке.</a:t>
            </a:r>
          </a:p>
          <a:p>
            <a:endParaRPr lang="ru-RU"/>
          </a:p>
          <a:p>
            <a:r>
              <a:rPr lang="ru-RU"/>
              <a:t>На этом слайде указан пример – при создании записи в </a:t>
            </a:r>
            <a:r>
              <a:rPr lang="ru-RU" err="1"/>
              <a:t>Дайнамикс</a:t>
            </a:r>
            <a:r>
              <a:rPr lang="ru-RU"/>
              <a:t> 365 автоматически отправляется письмо и во втором действии используются данные из триггера, из первого действия. Во Флоу можно во всех действиях использовать данные из предыдущих действий. </a:t>
            </a:r>
          </a:p>
          <a:p>
            <a:endParaRPr lang="ru-RU"/>
          </a:p>
          <a:p>
            <a:endParaRPr lang="ru-RU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5/28/2020 8:21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15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При этом потоки можно делать довольно сложными: добавлять условия, делать различные проверки, параллельные ветки, различные циклы.</a:t>
            </a:r>
          </a:p>
          <a:p>
            <a:r>
              <a:rPr lang="ru-RU"/>
              <a:t>Таким образом, поток будет максимально удовлетворять вашим потебностям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5/28/2020 8:21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50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>
                <a:effectLst/>
              </a:rPr>
              <a:t>Например, одним из самых популярных сценариев использования Флоу являются утверждения. Т.е. можно утверждать различные элементы, документы , при этом тот человек, который получил запрос на утверждение документа или элемента, может обработать его любым удобным способом – можно открыть центр утверждения Флоу через браузер, через мобильное приложение Флоу, либо через почтовый клиент, кликнув на соответствующую кнопку в сообщении, при необходимости добавив комментарий. </a:t>
            </a:r>
          </a:p>
          <a:p>
            <a:endParaRPr lang="ru-RU">
              <a:effectLst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5/28/2020 8:21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78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При этом очень гибкие настройки для любых элементов, на примере этого скриншота – можно в качестве утверждающих указать группу пользователей, когда требуется получение согласования от всех, либо достаточно ответа одного из списка, либо можно указать одного конкретного пользователя.</a:t>
            </a:r>
          </a:p>
          <a:p>
            <a:endParaRPr lang="ru-RU"/>
          </a:p>
          <a:p>
            <a:endParaRPr lang="ru-RU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5/28/2020 8:21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51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качестве примера приведу еще один из интересных сценариев использования </a:t>
            </a:r>
            <a:r>
              <a:rPr lang="ru-RU" err="1"/>
              <a:t>флоу</a:t>
            </a:r>
            <a:r>
              <a:rPr lang="ru-RU"/>
              <a:t>, работает в связке с </a:t>
            </a:r>
            <a:r>
              <a:rPr lang="ru-RU" err="1"/>
              <a:t>УанДрайв</a:t>
            </a:r>
            <a:r>
              <a:rPr lang="ru-RU"/>
              <a:t> для бизнеса, это конвертация в </a:t>
            </a:r>
            <a:r>
              <a:rPr lang="en-US"/>
              <a:t>PDF</a:t>
            </a:r>
            <a:r>
              <a:rPr lang="ru-RU"/>
              <a:t>, может быть полезным, когда нужно конвертировать большое количество файлов в </a:t>
            </a:r>
            <a:r>
              <a:rPr lang="en-US"/>
              <a:t>pdf</a:t>
            </a:r>
            <a:r>
              <a:rPr lang="ru-RU"/>
              <a:t>, чтобы не делать это вручную и не тратить кучу времени можно создать папку в </a:t>
            </a:r>
            <a:r>
              <a:rPr lang="ru-RU" err="1"/>
              <a:t>Уандрайве</a:t>
            </a:r>
            <a:r>
              <a:rPr lang="ru-RU"/>
              <a:t>, создать поток, в котором в качестве триггера указать появление файла в определенной папке, а в качестве действия назначить конвертацию и дальше чтобы поток это куда то отправлял или складывал в какое то определенное место. </a:t>
            </a:r>
          </a:p>
          <a:p>
            <a:endParaRPr lang="ru-RU"/>
          </a:p>
          <a:p>
            <a:endParaRPr lang="ru-RU"/>
          </a:p>
          <a:p>
            <a:endParaRPr lang="ru-RU"/>
          </a:p>
          <a:p>
            <a:r>
              <a:rPr lang="ru-RU"/>
              <a:t>Еще в </a:t>
            </a:r>
            <a:r>
              <a:rPr lang="ru-RU" err="1"/>
              <a:t>качетсеве</a:t>
            </a:r>
            <a:r>
              <a:rPr lang="ru-RU"/>
              <a:t> примера такой сценарий – работа с несколькими файловыми хранилищами, </a:t>
            </a:r>
            <a:r>
              <a:rPr lang="ru-RU" err="1"/>
              <a:t>гугл</a:t>
            </a:r>
            <a:r>
              <a:rPr lang="ru-RU"/>
              <a:t> диск, </a:t>
            </a:r>
            <a:r>
              <a:rPr lang="ru-RU" err="1"/>
              <a:t>дропбокс</a:t>
            </a:r>
            <a:r>
              <a:rPr lang="ru-RU"/>
              <a:t>, </a:t>
            </a:r>
            <a:r>
              <a:rPr lang="ru-RU" err="1"/>
              <a:t>уандрайв</a:t>
            </a:r>
            <a:r>
              <a:rPr lang="ru-RU"/>
              <a:t>, чтобы не ходить по ним всем, можно настроить так, чтобы собирал и складывал в одно место.</a:t>
            </a:r>
          </a:p>
          <a:p>
            <a:endParaRPr lang="ru-RU"/>
          </a:p>
          <a:p>
            <a:r>
              <a:rPr lang="ru-RU"/>
              <a:t>Либо сценарий, когда </a:t>
            </a:r>
            <a:r>
              <a:rPr lang="ru-RU" err="1"/>
              <a:t>флоу</a:t>
            </a:r>
            <a:r>
              <a:rPr lang="ru-RU"/>
              <a:t> каждый день в заданное время проверял определенную папку на предмет наличия там отчета с условием, если отчет есть, то отправлял его по почте, если нет, то исполнителю писал письмо.</a:t>
            </a:r>
          </a:p>
          <a:p>
            <a:endParaRPr lang="ru-RU"/>
          </a:p>
          <a:p>
            <a:endParaRPr lang="ru-RU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5/28/2020 8:21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576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И еще один из сценариев, это встроенная отправка документов на утверждение из библиотек </a:t>
            </a:r>
            <a:r>
              <a:rPr lang="ru-RU" err="1"/>
              <a:t>Шейрпойнт</a:t>
            </a:r>
            <a:r>
              <a:rPr lang="ru-RU"/>
              <a:t> онлайн. Т.е. пользователь выкладывает какой либо документ в определенную библиотеку, в встроенном меню нажимает кнопку отправить на утверждение, документ сразу отправляется на согласование, при этом в библиотеке добавляется новый столбец «Статус» который нельзя изменить, он системный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5/28/2020 8:21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МС Флоу подготовлено большое количество шаблонов, которые есть на сайте, которые готовы для использования, чтобы упростить начало использования МС Флоу, чтобы попробовать и понять, насколько они подходят для решения задач внутри компании.	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5/28/2020 8:21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463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МС Флоу работает с большим количеством служб, в числе которых не только сервисы и службы МС, но и также от внешних поставщиков, таких как Гугл диск, </a:t>
            </a:r>
            <a:r>
              <a:rPr lang="en-US"/>
              <a:t>Gmail</a:t>
            </a:r>
            <a:r>
              <a:rPr lang="ru-RU"/>
              <a:t>, ФБ, </a:t>
            </a:r>
            <a:r>
              <a:rPr lang="ru-RU" err="1"/>
              <a:t>Сейлзфорс</a:t>
            </a:r>
            <a:r>
              <a:rPr lang="ru-RU"/>
              <a:t>, </a:t>
            </a:r>
            <a:r>
              <a:rPr lang="ru-RU" err="1"/>
              <a:t>ГитХаб</a:t>
            </a:r>
            <a:r>
              <a:rPr lang="ru-RU"/>
              <a:t>, Твиттер, Инстаграм и другие.  Общее количество коннекторов более 170 и их кол-во постоянно растет.</a:t>
            </a:r>
            <a:endParaRPr lang="en-US"/>
          </a:p>
          <a:p>
            <a:endParaRPr lang="en-US"/>
          </a:p>
          <a:p>
            <a:r>
              <a:rPr lang="ru-RU"/>
              <a:t>Также это может быть подключение к различным локальным источникам, это может быть БД </a:t>
            </a:r>
            <a:r>
              <a:rPr lang="en-US"/>
              <a:t>SQL, </a:t>
            </a:r>
            <a:r>
              <a:rPr lang="ru-RU"/>
              <a:t>это может быть файловая папка на локальном сервере, для подключения к локальной среде используется шлюз.</a:t>
            </a:r>
          </a:p>
          <a:p>
            <a:endParaRPr lang="ru-RU"/>
          </a:p>
          <a:p>
            <a:r>
              <a:rPr lang="ru-RU"/>
              <a:t>Также, если в вашей компании используется специфическое приложение, вы можете самостоятельно создать коннектор к МС Флоу.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5/28/2020 8:21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1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4 принципа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63312-38AA-4E1E-B2B5-0F8F122B24F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6295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Как я уже говорил ранее, у МС Флоу есть мобильное приложение, при помощи которого можно просмотреть все потоки которые есть в вашей организации, можно обработать, т.е. принять или отклонить запросы на утверждение, можно запустить поток с помощью кнопки и просмотреть историю запуска потока.</a:t>
            </a:r>
          </a:p>
          <a:p>
            <a:endParaRPr lang="ru-RU"/>
          </a:p>
          <a:p>
            <a:endParaRPr lang="ru-RU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5/28/2020 8:21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47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>
                <a:solidFill>
                  <a:schemeClr val="tx1"/>
                </a:solidFill>
                <a:effectLst/>
                <a:latin typeface="+mn-lt"/>
              </a:rPr>
              <a:t>Цель слайда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</a:rPr>
              <a:t>: представить Microsoft Teams как часть портфеля решений Office 365 для совместной работы</a:t>
            </a:r>
            <a:endParaRPr lang="ru-RU"/>
          </a:p>
          <a:p>
            <a:r>
              <a:rPr lang="ru-RU" b="1"/>
              <a:t>Темы для обсуждения</a:t>
            </a:r>
          </a:p>
          <a:p>
            <a:r>
              <a:rPr lang="ru-RU" err="1"/>
              <a:t>Microsoft</a:t>
            </a:r>
            <a:r>
              <a:rPr lang="ru-RU"/>
              <a:t> </a:t>
            </a:r>
            <a:r>
              <a:rPr lang="ru-RU" err="1"/>
              <a:t>Teams</a:t>
            </a:r>
            <a:r>
              <a:rPr lang="ru-RU"/>
              <a:t> входит в портфель решений </a:t>
            </a:r>
            <a:r>
              <a:rPr lang="ru-RU" err="1"/>
              <a:t>Office</a:t>
            </a:r>
            <a:r>
              <a:rPr lang="ru-RU"/>
              <a:t> 365 для совместной работы, </a:t>
            </a:r>
            <a:r>
              <a:rPr lang="ru-RU" sz="1200" kern="1200">
                <a:solidFill>
                  <a:schemeClr val="tx1"/>
                </a:solidFill>
                <a:effectLst/>
                <a:latin typeface="+mn-lt"/>
              </a:rPr>
              <a:t>предоставляя рабочим группам удобный доступ к необходимой информации в едином центре для групповой работы. Этот центр включает чат для участников группы, содержимое, пользователей и инструменты Office 365. </a:t>
            </a:r>
          </a:p>
          <a:p>
            <a:endParaRPr lang="ru-RU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>
                <a:solidFill>
                  <a:schemeClr val="tx1"/>
                </a:solidFill>
                <a:effectLst/>
                <a:latin typeface="+mn-lt"/>
              </a:rPr>
              <a:t>Microsoft Teams — это четыре ключевых аспекта, благодаря которым сплоченная группа может работать максимально эффективно.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kern="1200">
                <a:solidFill>
                  <a:schemeClr val="tx1"/>
                </a:solidFill>
                <a:effectLst/>
                <a:latin typeface="+mn-lt"/>
              </a:rPr>
              <a:t>Во-первых, это современный чат, в котором каждому доступна история бесед — как групповых, так и приватных.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kern="1200">
                <a:solidFill>
                  <a:schemeClr val="tx1"/>
                </a:solidFill>
                <a:effectLst/>
                <a:latin typeface="+mn-lt"/>
              </a:rPr>
              <a:t>Во-вторых, специальный центр для групповой работы с удобным доступом к повседневно используемым приложениям — Word, Excel, PowerPoint, OneNote и веб-сайтам — которые каждый день помогают людям выполнять свою работу.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200" kern="1200">
                <a:solidFill>
                  <a:schemeClr val="tx1"/>
                </a:solidFill>
                <a:effectLst/>
                <a:latin typeface="+mn-lt"/>
              </a:rPr>
              <a:t>Далее: Microsoft Teams можно настраивать в соответствии со стилем работы конкретной группы, включая общедоступные платформы API и программ-роботов.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200" kern="1200">
                <a:solidFill>
                  <a:schemeClr val="tx1"/>
                </a:solidFill>
                <a:effectLst/>
                <a:latin typeface="+mn-lt"/>
              </a:rPr>
              <a:t>Наконец, решение Microsoft Teams предлагает великолепное качество взаимодействия, и при этом мы полностью соблюдаем свои обязательства по защите данных клиентов и пользователей и их права распоряжаться этими данными на свое усмотрение, а также обязательства по прозрачности наших действий с этими данными. </a:t>
            </a:r>
          </a:p>
          <a:p>
            <a:pPr marL="228600" indent="-228600">
              <a:buFont typeface="+mj-lt"/>
              <a:buAutoNum type="arabicPeriod"/>
            </a:pPr>
            <a:endParaRPr lang="ru-RU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endParaRPr lang="ru-RU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endParaRPr lang="ru-RU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endParaRPr lang="ru-RU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A7E66E-6275-4B13-85C6-23CD82CD782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21323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3FD98-CD5B-4ADD-8DA6-FE36A8C66EA7}" type="slidenum">
              <a:rPr lang="en-US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958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3FD98-CD5B-4ADD-8DA6-FE36A8C66EA7}" type="slidenum">
              <a:rPr lang="en-US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562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3FD98-CD5B-4ADD-8DA6-FE36A8C66EA7}" type="slidenum">
              <a:rPr lang="en-US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591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3FD98-CD5B-4ADD-8DA6-FE36A8C66EA7}" type="slidenum">
              <a:rPr lang="en-US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87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A0F1D-C59B-4743-B694-C6783FAD58C2}" type="slidenum">
              <a:rPr lang="en-US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951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0737-485D-470A-8278-F4FCA36C35C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405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крывающ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/>
          <p:nvPr userDrawn="1"/>
        </p:nvSpPr>
        <p:spPr>
          <a:xfrm>
            <a:off x="428" y="1499073"/>
            <a:ext cx="4616924" cy="1765420"/>
          </a:xfrm>
          <a:custGeom>
            <a:avLst/>
            <a:gdLst/>
            <a:ahLst/>
            <a:cxnLst/>
            <a:rect l="l" t="t" r="r" b="b"/>
            <a:pathLst>
              <a:path w="8798560" h="3190875">
                <a:moveTo>
                  <a:pt x="0" y="3190855"/>
                </a:moveTo>
                <a:lnTo>
                  <a:pt x="8798266" y="3190855"/>
                </a:lnTo>
                <a:lnTo>
                  <a:pt x="8798266" y="0"/>
                </a:lnTo>
                <a:lnTo>
                  <a:pt x="0" y="0"/>
                </a:lnTo>
                <a:lnTo>
                  <a:pt x="0" y="3190855"/>
                </a:lnTo>
                <a:close/>
              </a:path>
            </a:pathLst>
          </a:custGeom>
          <a:solidFill>
            <a:srgbClr val="B01736"/>
          </a:solidFill>
        </p:spPr>
        <p:txBody>
          <a:bodyPr wrap="square" lIns="0" tIns="0" rIns="0" bIns="0" rtlCol="0"/>
          <a:lstStyle/>
          <a:p>
            <a:endParaRPr sz="1092">
              <a:solidFill>
                <a:srgbClr val="B01736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79368" y="1784311"/>
            <a:ext cx="3930262" cy="109239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3600" b="0" baseline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Opening slide</a:t>
            </a:r>
            <a:br>
              <a:rPr lang="en-US"/>
            </a:br>
            <a:r>
              <a:rPr lang="en-US"/>
              <a:t>(an example)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82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50-50 Right Photo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AD4FBBD-EC18-485F-819B-169CF0EC2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822" y="569685"/>
            <a:ext cx="11435038" cy="905890"/>
          </a:xfrm>
          <a:prstGeom prst="rect">
            <a:avLst/>
          </a:prstGeom>
        </p:spPr>
        <p:txBody>
          <a:bodyPr anchor="t"/>
          <a:lstStyle>
            <a:lvl1pPr>
              <a:defRPr sz="3529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C580316-4585-4B0A-B0F5-462F02F88B24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5822" y="1240323"/>
            <a:ext cx="11435038" cy="4202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65">
                <a:solidFill>
                  <a:schemeClr val="tx1"/>
                </a:solidFill>
              </a:defRPr>
            </a:lvl1pPr>
            <a:lvl2pPr marL="448182" indent="0">
              <a:buNone/>
              <a:defRPr sz="1372"/>
            </a:lvl2pPr>
            <a:lvl3pPr marL="896364" indent="0">
              <a:buNone/>
              <a:defRPr sz="1176"/>
            </a:lvl3pPr>
            <a:lvl4pPr marL="1344546" indent="0">
              <a:buNone/>
              <a:defRPr sz="980"/>
            </a:lvl4pPr>
            <a:lvl5pPr marL="1792728" indent="0">
              <a:buNone/>
              <a:defRPr sz="980"/>
            </a:lvl5pPr>
            <a:lvl6pPr marL="2240910" indent="0">
              <a:buNone/>
              <a:defRPr sz="980"/>
            </a:lvl6pPr>
            <a:lvl7pPr marL="2689091" indent="0">
              <a:buNone/>
              <a:defRPr sz="980"/>
            </a:lvl7pPr>
            <a:lvl8pPr marL="3137274" indent="0">
              <a:buNone/>
              <a:defRPr sz="980"/>
            </a:lvl8pPr>
            <a:lvl9pPr marL="3585456" indent="0">
              <a:buNone/>
              <a:defRPr sz="98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271829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внутренний_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1738" y="1653211"/>
            <a:ext cx="5101038" cy="3790075"/>
          </a:xfrm>
          <a:prstGeom prst="rect">
            <a:avLst/>
          </a:prstGeom>
        </p:spPr>
        <p:txBody>
          <a:bodyPr/>
          <a:lstStyle>
            <a:lvl1pPr marL="0" indent="0" algn="l">
              <a:spcAft>
                <a:spcPts val="600"/>
              </a:spcAft>
              <a:buNone/>
              <a:defRPr lang="ru-RU" sz="2000" kern="1200" dirty="0">
                <a:solidFill>
                  <a:srgbClr val="41414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1738" y="527109"/>
            <a:ext cx="9570486" cy="80564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B017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6271940" y="1653211"/>
            <a:ext cx="5026025" cy="3790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ru-RU" sz="2000" kern="1200" dirty="0">
                <a:solidFill>
                  <a:srgbClr val="41414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88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34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внутренний_слайд_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41738" y="1653211"/>
            <a:ext cx="5101038" cy="3790075"/>
          </a:xfrm>
          <a:prstGeom prst="rect">
            <a:avLst/>
          </a:prstGeom>
        </p:spPr>
        <p:txBody>
          <a:bodyPr/>
          <a:lstStyle>
            <a:lvl1pPr marL="342900" indent="-342900" algn="l">
              <a:spcAft>
                <a:spcPts val="600"/>
              </a:spcAft>
              <a:buClr>
                <a:srgbClr val="B01736"/>
              </a:buClr>
              <a:buFont typeface="Arial" panose="020B0604020202020204" pitchFamily="34" charset="0"/>
              <a:buChar char="•"/>
              <a:defRPr lang="ru-RU" sz="2000" kern="1200" dirty="0">
                <a:solidFill>
                  <a:srgbClr val="41414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Буллиты</a:t>
            </a:r>
          </a:p>
          <a:p>
            <a:r>
              <a:rPr lang="ru-RU"/>
              <a:t>Буллиты</a:t>
            </a:r>
          </a:p>
          <a:p>
            <a:r>
              <a:rPr lang="ru-RU"/>
              <a:t>Буллиты</a:t>
            </a:r>
          </a:p>
          <a:p>
            <a:r>
              <a:rPr lang="ru-RU"/>
              <a:t>Буллиты</a:t>
            </a:r>
          </a:p>
          <a:p>
            <a:r>
              <a:rPr lang="ru-RU"/>
              <a:t>Буллиты</a:t>
            </a:r>
          </a:p>
          <a:p>
            <a:r>
              <a:rPr lang="ru-RU"/>
              <a:t>Буллиты</a:t>
            </a:r>
          </a:p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1738" y="527109"/>
            <a:ext cx="9570486" cy="80564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B017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6271940" y="1653211"/>
            <a:ext cx="5026025" cy="3790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ru-RU" sz="2000" kern="1200" dirty="0">
                <a:solidFill>
                  <a:srgbClr val="41414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39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4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ий слайд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1738" y="527109"/>
            <a:ext cx="9570486" cy="80564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B017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09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4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74975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B4E76F-9A11-42FA-BD2B-04D58932635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EC503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C503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C503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52984-1B39-4535-A063-917293F860D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EC503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C503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43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92365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Blue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092223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196577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81" b="47774"/>
          <a:stretch/>
        </p:blipFill>
        <p:spPr>
          <a:xfrm>
            <a:off x="615019" y="6493853"/>
            <a:ext cx="2538379" cy="1718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770" y="6322423"/>
            <a:ext cx="1533807" cy="3673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8" t="-13431" r="15417" b="-3674"/>
          <a:stretch/>
        </p:blipFill>
        <p:spPr>
          <a:xfrm>
            <a:off x="4349779" y="6438522"/>
            <a:ext cx="4146372" cy="22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9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B01736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36.png"/><Relationship Id="rId4" Type="http://schemas.openxmlformats.org/officeDocument/2006/relationships/image" Target="../media/image22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13" Type="http://schemas.openxmlformats.org/officeDocument/2006/relationships/image" Target="../media/image66.emf"/><Relationship Id="rId18" Type="http://schemas.openxmlformats.org/officeDocument/2006/relationships/image" Target="../media/image71.emf"/><Relationship Id="rId3" Type="http://schemas.openxmlformats.org/officeDocument/2006/relationships/image" Target="../media/image56.emf"/><Relationship Id="rId7" Type="http://schemas.openxmlformats.org/officeDocument/2006/relationships/image" Target="../media/image60.emf"/><Relationship Id="rId12" Type="http://schemas.openxmlformats.org/officeDocument/2006/relationships/image" Target="../media/image65.emf"/><Relationship Id="rId17" Type="http://schemas.openxmlformats.org/officeDocument/2006/relationships/image" Target="../media/image70.emf"/><Relationship Id="rId2" Type="http://schemas.openxmlformats.org/officeDocument/2006/relationships/image" Target="../media/image55.emf"/><Relationship Id="rId16" Type="http://schemas.openxmlformats.org/officeDocument/2006/relationships/image" Target="../media/image69.emf"/><Relationship Id="rId20" Type="http://schemas.openxmlformats.org/officeDocument/2006/relationships/image" Target="../media/image7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emf"/><Relationship Id="rId11" Type="http://schemas.openxmlformats.org/officeDocument/2006/relationships/image" Target="../media/image64.emf"/><Relationship Id="rId5" Type="http://schemas.openxmlformats.org/officeDocument/2006/relationships/image" Target="../media/image58.emf"/><Relationship Id="rId15" Type="http://schemas.openxmlformats.org/officeDocument/2006/relationships/image" Target="../media/image68.emf"/><Relationship Id="rId10" Type="http://schemas.openxmlformats.org/officeDocument/2006/relationships/image" Target="../media/image63.emf"/><Relationship Id="rId19" Type="http://schemas.openxmlformats.org/officeDocument/2006/relationships/image" Target="../media/image72.emf"/><Relationship Id="rId4" Type="http://schemas.openxmlformats.org/officeDocument/2006/relationships/image" Target="../media/image57.emf"/><Relationship Id="rId9" Type="http://schemas.openxmlformats.org/officeDocument/2006/relationships/image" Target="../media/image62.emf"/><Relationship Id="rId14" Type="http://schemas.openxmlformats.org/officeDocument/2006/relationships/image" Target="../media/image67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13" Type="http://schemas.openxmlformats.org/officeDocument/2006/relationships/image" Target="../media/image84.png"/><Relationship Id="rId3" Type="http://schemas.openxmlformats.org/officeDocument/2006/relationships/image" Target="../media/image74.emf"/><Relationship Id="rId7" Type="http://schemas.openxmlformats.org/officeDocument/2006/relationships/image" Target="../media/image78.emf"/><Relationship Id="rId12" Type="http://schemas.openxmlformats.org/officeDocument/2006/relationships/image" Target="../media/image83.e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emf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emf"/><Relationship Id="rId4" Type="http://schemas.openxmlformats.org/officeDocument/2006/relationships/image" Target="../media/image75.emf"/><Relationship Id="rId9" Type="http://schemas.openxmlformats.org/officeDocument/2006/relationships/image" Target="../media/image80.emf"/><Relationship Id="rId1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emf"/><Relationship Id="rId3" Type="http://schemas.openxmlformats.org/officeDocument/2006/relationships/image" Target="../media/image95.png"/><Relationship Id="rId7" Type="http://schemas.openxmlformats.org/officeDocument/2006/relationships/image" Target="../media/image9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0.wdp"/><Relationship Id="rId5" Type="http://schemas.openxmlformats.org/officeDocument/2006/relationships/image" Target="../media/image96.png"/><Relationship Id="rId4" Type="http://schemas.microsoft.com/office/2007/relationships/hdphoto" Target="../media/hdphoto9.wdp"/><Relationship Id="rId9" Type="http://schemas.openxmlformats.org/officeDocument/2006/relationships/image" Target="../media/image99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6.png"/><Relationship Id="rId4" Type="http://schemas.openxmlformats.org/officeDocument/2006/relationships/image" Target="../media/image11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learn.uni-sofia.bg/mod/url/view.php?id=287103" TargetMode="External"/><Relationship Id="rId2" Type="http://schemas.openxmlformats.org/officeDocument/2006/relationships/hyperlink" Target="http://elearn.uni-sofia.b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VUZEDU" TargetMode="External"/><Relationship Id="rId5" Type="http://schemas.openxmlformats.org/officeDocument/2006/relationships/hyperlink" Target="https://slcloud-my.sharepoint.com/:f:/g/personal/dimitar_vasilev_softline_com/EiwHZaH0xTRGvVmRakp0-NwBXLbAWTxXHA-hejsMlZ8nCg?e=5%3acOo4Fk&amp;at=9" TargetMode="External"/><Relationship Id="rId4" Type="http://schemas.openxmlformats.org/officeDocument/2006/relationships/hyperlink" Target="https://unisofiafaculty-my.sharepoint.com/:v:/g/personal/netov_office365faculty_uni-sofia_bg/ESF3D4NME2tImhgAGzhoTjMB8FDlQXEr1xaNQ11PhjRAhw?e=Xh5WVQ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1.png"/><Relationship Id="rId18" Type="http://schemas.microsoft.com/office/2007/relationships/hdphoto" Target="../media/hdphoto6.wdp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microsoft.com/office/2007/relationships/hdphoto" Target="../media/hdphoto3.wdp"/><Relationship Id="rId17" Type="http://schemas.openxmlformats.org/officeDocument/2006/relationships/image" Target="../media/image33.png"/><Relationship Id="rId2" Type="http://schemas.openxmlformats.org/officeDocument/2006/relationships/image" Target="../media/image23.png"/><Relationship Id="rId1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5" Type="http://schemas.openxmlformats.org/officeDocument/2006/relationships/image" Target="../media/image32.png"/><Relationship Id="rId10" Type="http://schemas.microsoft.com/office/2007/relationships/hdphoto" Target="../media/hdphoto2.wdp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microsoft.com/office/2007/relationships/hdphoto" Target="../media/hdphoto7.wdp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4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microsoft.com/office/2007/relationships/hdphoto" Target="../media/hdphoto8.wdp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2" b="10453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428" y="1499073"/>
            <a:ext cx="4616924" cy="1745097"/>
          </a:xfrm>
          <a:custGeom>
            <a:avLst/>
            <a:gdLst/>
            <a:ahLst/>
            <a:cxnLst/>
            <a:rect l="l" t="t" r="r" b="b"/>
            <a:pathLst>
              <a:path w="8798560" h="3190875">
                <a:moveTo>
                  <a:pt x="0" y="3190855"/>
                </a:moveTo>
                <a:lnTo>
                  <a:pt x="8798266" y="3190855"/>
                </a:lnTo>
                <a:lnTo>
                  <a:pt x="8798266" y="0"/>
                </a:lnTo>
                <a:lnTo>
                  <a:pt x="0" y="0"/>
                </a:lnTo>
                <a:lnTo>
                  <a:pt x="0" y="3190855"/>
                </a:lnTo>
                <a:close/>
              </a:path>
            </a:pathLst>
          </a:custGeom>
          <a:solidFill>
            <a:srgbClr val="B01736"/>
          </a:solidFill>
        </p:spPr>
        <p:txBody>
          <a:bodyPr wrap="square" lIns="0" tIns="0" rIns="0" bIns="0" rtlCol="0"/>
          <a:lstStyle/>
          <a:p>
            <a:endParaRPr sz="1092">
              <a:solidFill>
                <a:srgbClr val="B01736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spc="-3">
                <a:solidFill>
                  <a:srgbClr val="FFFFFF"/>
                </a:solidFill>
                <a:latin typeface="Segoe UI Semibold"/>
                <a:cs typeface="Segoe UI Semibold"/>
              </a:rPr>
              <a:t>Office 365</a:t>
            </a:r>
            <a:endParaRPr lang="ru-RU" sz="6000"/>
          </a:p>
        </p:txBody>
      </p:sp>
    </p:spTree>
    <p:extLst>
      <p:ext uri="{BB962C8B-B14F-4D97-AF65-F5344CB8AC3E}">
        <p14:creationId xmlns:p14="http://schemas.microsoft.com/office/powerpoint/2010/main" val="213966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dirty="0"/>
              <a:t>Ефективна и съвместна работа</a:t>
            </a:r>
          </a:p>
          <a:p>
            <a:r>
              <a:rPr lang="bg-BG" dirty="0"/>
              <a:t>Автоматизация на процеси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8371" y="465373"/>
            <a:ext cx="95177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dirty="0">
                <a:solidFill>
                  <a:schemeClr val="accent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Сценарии за използване на Office 365 </a:t>
            </a:r>
          </a:p>
        </p:txBody>
      </p:sp>
    </p:spTree>
    <p:extLst>
      <p:ext uri="{BB962C8B-B14F-4D97-AF65-F5344CB8AC3E}">
        <p14:creationId xmlns:p14="http://schemas.microsoft.com/office/powerpoint/2010/main" val="61390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748666" y="524586"/>
            <a:ext cx="10603547" cy="899537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B01736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bg-BG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Ефективна и съвместна работа</a:t>
            </a:r>
            <a:endParaRPr lang="ru-RU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17075" y="927462"/>
            <a:ext cx="0" cy="0"/>
          </a:xfrm>
        </p:spPr>
        <p:txBody>
          <a:bodyPr/>
          <a:lstStyle/>
          <a:p>
            <a:r>
              <a:rPr lang="ru-RU"/>
              <a:t> 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73" y="1854882"/>
            <a:ext cx="1067390" cy="106739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73" y="3395429"/>
            <a:ext cx="1067390" cy="1067390"/>
          </a:xfrm>
          <a:prstGeom prst="rect">
            <a:avLst/>
          </a:prstGeom>
        </p:spPr>
      </p:pic>
      <p:sp>
        <p:nvSpPr>
          <p:cNvPr id="30" name="Подзаголовок 9"/>
          <p:cNvSpPr txBox="1">
            <a:spLocks/>
          </p:cNvSpPr>
          <p:nvPr/>
        </p:nvSpPr>
        <p:spPr>
          <a:xfrm>
            <a:off x="3517363" y="2107045"/>
            <a:ext cx="1761690" cy="563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Teams</a:t>
            </a:r>
            <a:endParaRPr lang="ru-RU"/>
          </a:p>
        </p:txBody>
      </p:sp>
      <p:sp>
        <p:nvSpPr>
          <p:cNvPr id="31" name="Подзаголовок 9"/>
          <p:cNvSpPr txBox="1">
            <a:spLocks/>
          </p:cNvSpPr>
          <p:nvPr/>
        </p:nvSpPr>
        <p:spPr>
          <a:xfrm>
            <a:off x="3517363" y="3647592"/>
            <a:ext cx="1761690" cy="563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Planner</a:t>
            </a:r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498206-9E16-401B-8A90-FD3683D2C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963146"/>
            <a:ext cx="1461933" cy="1287373"/>
          </a:xfrm>
          <a:prstGeom prst="rect">
            <a:avLst/>
          </a:prstGeom>
        </p:spPr>
      </p:pic>
      <p:sp>
        <p:nvSpPr>
          <p:cNvPr id="9" name="Подзаголовок 9">
            <a:extLst>
              <a:ext uri="{FF2B5EF4-FFF2-40B4-BE49-F238E27FC236}">
                <a16:creationId xmlns:a16="http://schemas.microsoft.com/office/drawing/2014/main" id="{B9DB69EF-E182-48BF-96EE-F5579E798CBC}"/>
              </a:ext>
            </a:extLst>
          </p:cNvPr>
          <p:cNvSpPr txBox="1">
            <a:spLocks/>
          </p:cNvSpPr>
          <p:nvPr/>
        </p:nvSpPr>
        <p:spPr>
          <a:xfrm>
            <a:off x="8374880" y="2143640"/>
            <a:ext cx="2171125" cy="563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Booking</a:t>
            </a:r>
            <a:endParaRPr lang="ru-R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429C2A-DE43-4B7C-87D4-6B88D3321F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426222"/>
            <a:ext cx="1153924" cy="1062342"/>
          </a:xfrm>
          <a:prstGeom prst="rect">
            <a:avLst/>
          </a:prstGeom>
        </p:spPr>
      </p:pic>
      <p:sp>
        <p:nvSpPr>
          <p:cNvPr id="11" name="Подзаголовок 9">
            <a:extLst>
              <a:ext uri="{FF2B5EF4-FFF2-40B4-BE49-F238E27FC236}">
                <a16:creationId xmlns:a16="http://schemas.microsoft.com/office/drawing/2014/main" id="{1FCBAD1C-F330-44FC-99ED-42CA869B1B17}"/>
              </a:ext>
            </a:extLst>
          </p:cNvPr>
          <p:cNvSpPr txBox="1">
            <a:spLocks/>
          </p:cNvSpPr>
          <p:nvPr/>
        </p:nvSpPr>
        <p:spPr>
          <a:xfrm>
            <a:off x="8374880" y="3675861"/>
            <a:ext cx="2171125" cy="563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Sway</a:t>
            </a:r>
            <a:endParaRPr lang="ru-R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25CE24-4902-4076-B751-1FDA894542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7436" y="4898862"/>
            <a:ext cx="893048" cy="852455"/>
          </a:xfrm>
          <a:prstGeom prst="rect">
            <a:avLst/>
          </a:prstGeom>
        </p:spPr>
      </p:pic>
      <p:sp>
        <p:nvSpPr>
          <p:cNvPr id="13" name="Подзаголовок 9">
            <a:extLst>
              <a:ext uri="{FF2B5EF4-FFF2-40B4-BE49-F238E27FC236}">
                <a16:creationId xmlns:a16="http://schemas.microsoft.com/office/drawing/2014/main" id="{BA09B65A-FF1E-468E-B418-030E7B1DE8B1}"/>
              </a:ext>
            </a:extLst>
          </p:cNvPr>
          <p:cNvSpPr txBox="1">
            <a:spLocks/>
          </p:cNvSpPr>
          <p:nvPr/>
        </p:nvSpPr>
        <p:spPr>
          <a:xfrm>
            <a:off x="3360598" y="5043557"/>
            <a:ext cx="1761690" cy="563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Delve</a:t>
            </a:r>
            <a:endParaRPr lang="ru-RU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A1B4369-B7CA-4775-B821-09CF0F4665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4977" y="4898862"/>
            <a:ext cx="1582956" cy="1434553"/>
          </a:xfrm>
          <a:prstGeom prst="rect">
            <a:avLst/>
          </a:prstGeom>
        </p:spPr>
      </p:pic>
      <p:sp>
        <p:nvSpPr>
          <p:cNvPr id="15" name="Подзаголовок 9">
            <a:extLst>
              <a:ext uri="{FF2B5EF4-FFF2-40B4-BE49-F238E27FC236}">
                <a16:creationId xmlns:a16="http://schemas.microsoft.com/office/drawing/2014/main" id="{EEB5C8A7-5B73-4BFF-9D45-3ABBB40F3349}"/>
              </a:ext>
            </a:extLst>
          </p:cNvPr>
          <p:cNvSpPr txBox="1">
            <a:spLocks/>
          </p:cNvSpPr>
          <p:nvPr/>
        </p:nvSpPr>
        <p:spPr>
          <a:xfrm>
            <a:off x="8374879" y="5334606"/>
            <a:ext cx="2171125" cy="563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Stream</a:t>
            </a:r>
            <a:endParaRPr lang="ru-R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F2B1E3-EAE6-419B-A0F7-C7D738162D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5203" y="5751317"/>
            <a:ext cx="658979" cy="582097"/>
          </a:xfrm>
          <a:prstGeom prst="rect">
            <a:avLst/>
          </a:prstGeom>
        </p:spPr>
      </p:pic>
      <p:sp>
        <p:nvSpPr>
          <p:cNvPr id="17" name="Подзаголовок 9">
            <a:extLst>
              <a:ext uri="{FF2B5EF4-FFF2-40B4-BE49-F238E27FC236}">
                <a16:creationId xmlns:a16="http://schemas.microsoft.com/office/drawing/2014/main" id="{13A00793-ABB5-4346-BE98-646B0C38B2D4}"/>
              </a:ext>
            </a:extLst>
          </p:cNvPr>
          <p:cNvSpPr txBox="1">
            <a:spLocks/>
          </p:cNvSpPr>
          <p:nvPr/>
        </p:nvSpPr>
        <p:spPr>
          <a:xfrm>
            <a:off x="3396341" y="5760833"/>
            <a:ext cx="2314648" cy="563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My Analytics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99155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3703" y="3143794"/>
            <a:ext cx="9144000" cy="906100"/>
          </a:xfrm>
        </p:spPr>
        <p:txBody>
          <a:bodyPr>
            <a:normAutofit fontScale="90000"/>
          </a:bodyPr>
          <a:lstStyle/>
          <a:p>
            <a:r>
              <a:rPr lang="bg-BG" dirty="0">
                <a:solidFill>
                  <a:schemeClr val="accent6">
                    <a:lumMod val="75000"/>
                  </a:schemeClr>
                </a:solidFill>
              </a:rPr>
              <a:t>Обзор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Planner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109" y="2982504"/>
            <a:ext cx="1067390" cy="106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2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287" y="685800"/>
            <a:ext cx="7751426" cy="5486400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04320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359857" y="90111"/>
            <a:ext cx="3398292" cy="6677778"/>
            <a:chOff x="6359857" y="90111"/>
            <a:chExt cx="3398292" cy="667777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9982" y="691053"/>
              <a:ext cx="3066145" cy="540407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" r="1557"/>
            <a:stretch/>
          </p:blipFill>
          <p:spPr>
            <a:xfrm>
              <a:off x="6359857" y="90111"/>
              <a:ext cx="3398292" cy="667777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2438513" y="5800"/>
            <a:ext cx="3548180" cy="6846401"/>
            <a:chOff x="2902543" y="11599"/>
            <a:chExt cx="3548180" cy="68464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773" y="843708"/>
              <a:ext cx="3013367" cy="5215898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902543" y="11599"/>
              <a:ext cx="3548180" cy="6846401"/>
            </a:xfrm>
            <a:custGeom>
              <a:avLst/>
              <a:gdLst>
                <a:gd name="connsiteX0" fmla="*/ 283006 w 3548180"/>
                <a:gd name="connsiteY0" fmla="*/ 843435 h 6846401"/>
                <a:gd name="connsiteX1" fmla="*/ 283006 w 3548180"/>
                <a:gd name="connsiteY1" fmla="*/ 6036746 h 6846401"/>
                <a:gd name="connsiteX2" fmla="*/ 3238949 w 3548180"/>
                <a:gd name="connsiteY2" fmla="*/ 6036746 h 6846401"/>
                <a:gd name="connsiteX3" fmla="*/ 3238949 w 3548180"/>
                <a:gd name="connsiteY3" fmla="*/ 843435 h 6846401"/>
                <a:gd name="connsiteX4" fmla="*/ 0 w 3548180"/>
                <a:gd name="connsiteY4" fmla="*/ 0 h 6846401"/>
                <a:gd name="connsiteX5" fmla="*/ 3548180 w 3548180"/>
                <a:gd name="connsiteY5" fmla="*/ 0 h 6846401"/>
                <a:gd name="connsiteX6" fmla="*/ 3548180 w 3548180"/>
                <a:gd name="connsiteY6" fmla="*/ 6846401 h 6846401"/>
                <a:gd name="connsiteX7" fmla="*/ 0 w 3548180"/>
                <a:gd name="connsiteY7" fmla="*/ 6846401 h 6846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8180" h="6846401">
                  <a:moveTo>
                    <a:pt x="283006" y="843435"/>
                  </a:moveTo>
                  <a:lnTo>
                    <a:pt x="283006" y="6036746"/>
                  </a:lnTo>
                  <a:lnTo>
                    <a:pt x="3238949" y="6036746"/>
                  </a:lnTo>
                  <a:lnTo>
                    <a:pt x="3238949" y="843435"/>
                  </a:lnTo>
                  <a:close/>
                  <a:moveTo>
                    <a:pt x="0" y="0"/>
                  </a:moveTo>
                  <a:lnTo>
                    <a:pt x="3548180" y="0"/>
                  </a:lnTo>
                  <a:lnTo>
                    <a:pt x="3548180" y="6846401"/>
                  </a:lnTo>
                  <a:lnTo>
                    <a:pt x="0" y="6846401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1670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3703" y="3143794"/>
            <a:ext cx="9144000" cy="906100"/>
          </a:xfrm>
        </p:spPr>
        <p:txBody>
          <a:bodyPr>
            <a:normAutofit fontScale="90000"/>
          </a:bodyPr>
          <a:lstStyle/>
          <a:p>
            <a:r>
              <a:rPr lang="bg-BG" dirty="0">
                <a:solidFill>
                  <a:srgbClr val="00A99D"/>
                </a:solidFill>
              </a:rPr>
              <a:t>Обзор </a:t>
            </a:r>
            <a:r>
              <a:rPr lang="en-US" dirty="0">
                <a:solidFill>
                  <a:srgbClr val="00A99D"/>
                </a:solidFill>
              </a:rPr>
              <a:t>Booking</a:t>
            </a:r>
            <a:endParaRPr lang="ru-RU" dirty="0">
              <a:solidFill>
                <a:srgbClr val="00A99D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4852A-639F-416C-B00D-B1A8DEA23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941" y="2953157"/>
            <a:ext cx="1461933" cy="128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9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9661" y="2301584"/>
            <a:ext cx="9144000" cy="906100"/>
          </a:xfrm>
        </p:spPr>
        <p:txBody>
          <a:bodyPr>
            <a:normAutofit fontScale="90000"/>
          </a:bodyPr>
          <a:lstStyle/>
          <a:p>
            <a:r>
              <a:rPr lang="bg-BG" dirty="0">
                <a:solidFill>
                  <a:srgbClr val="BC1948"/>
                </a:solidFill>
              </a:rPr>
              <a:t>Обзор</a:t>
            </a:r>
            <a:r>
              <a:rPr lang="en-US" dirty="0">
                <a:solidFill>
                  <a:srgbClr val="BC1948"/>
                </a:solidFill>
              </a:rPr>
              <a:t> Delve</a:t>
            </a:r>
            <a:endParaRPr lang="ru-RU" dirty="0">
              <a:solidFill>
                <a:srgbClr val="BC194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7A940-AEE7-4685-8958-038F56250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538" y="2037358"/>
            <a:ext cx="1502864" cy="14345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1F68CE-6695-4FE9-9571-CE1D8A553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659" y="3405778"/>
            <a:ext cx="1474621" cy="1302580"/>
          </a:xfrm>
          <a:prstGeom prst="rect">
            <a:avLst/>
          </a:prstGeom>
        </p:spPr>
      </p:pic>
      <p:sp>
        <p:nvSpPr>
          <p:cNvPr id="6" name="Подзаголовок 9">
            <a:extLst>
              <a:ext uri="{FF2B5EF4-FFF2-40B4-BE49-F238E27FC236}">
                <a16:creationId xmlns:a16="http://schemas.microsoft.com/office/drawing/2014/main" id="{5358EC3D-C505-421B-B5B2-69A925B067C8}"/>
              </a:ext>
            </a:extLst>
          </p:cNvPr>
          <p:cNvSpPr txBox="1">
            <a:spLocks/>
          </p:cNvSpPr>
          <p:nvPr/>
        </p:nvSpPr>
        <p:spPr>
          <a:xfrm>
            <a:off x="4658917" y="3585147"/>
            <a:ext cx="4598721" cy="6995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solidFill>
                  <a:srgbClr val="0597AB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My Analytics</a:t>
            </a:r>
            <a:endParaRPr lang="ru-RU" sz="5400" dirty="0">
              <a:solidFill>
                <a:srgbClr val="0597AB"/>
              </a:solidFill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8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1825" y="264518"/>
            <a:ext cx="10770388" cy="4896629"/>
          </a:xfrm>
          <a:prstGeom prst="rect">
            <a:avLst/>
          </a:prstGeom>
        </p:spPr>
      </p:pic>
      <p:sp>
        <p:nvSpPr>
          <p:cNvPr id="51" name="Parallelogram 50"/>
          <p:cNvSpPr/>
          <p:nvPr/>
        </p:nvSpPr>
        <p:spPr bwMode="auto">
          <a:xfrm>
            <a:off x="-479150" y="169236"/>
            <a:ext cx="6859383" cy="1041298"/>
          </a:xfrm>
          <a:prstGeom prst="parallelogram">
            <a:avLst>
              <a:gd name="adj" fmla="val 57285"/>
            </a:avLst>
          </a:prstGeom>
          <a:solidFill>
            <a:srgbClr val="EB3C00">
              <a:alpha val="95000"/>
            </a:srgb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099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2960136" y="1810250"/>
            <a:ext cx="1539807" cy="115762"/>
          </a:xfrm>
          <a:prstGeom prst="line">
            <a:avLst/>
          </a:prstGeom>
          <a:ln w="508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 flipV="1">
            <a:off x="2972284" y="1944098"/>
            <a:ext cx="1583842" cy="1872065"/>
          </a:xfrm>
          <a:prstGeom prst="line">
            <a:avLst/>
          </a:prstGeom>
          <a:ln w="508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 flipV="1">
            <a:off x="2691364" y="3364772"/>
            <a:ext cx="1864762" cy="451391"/>
          </a:xfrm>
          <a:prstGeom prst="line">
            <a:avLst/>
          </a:prstGeom>
          <a:ln w="508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3613218" y="3837943"/>
            <a:ext cx="907431" cy="441892"/>
          </a:xfrm>
          <a:prstGeom prst="line">
            <a:avLst/>
          </a:prstGeom>
          <a:ln w="508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 flipV="1">
            <a:off x="2664410" y="3379205"/>
            <a:ext cx="933089" cy="830783"/>
          </a:xfrm>
          <a:prstGeom prst="line">
            <a:avLst/>
          </a:prstGeom>
          <a:ln w="508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3697998" y="4279835"/>
            <a:ext cx="959795" cy="602065"/>
          </a:xfrm>
          <a:prstGeom prst="line">
            <a:avLst/>
          </a:prstGeom>
          <a:ln w="508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4590396" y="3925197"/>
            <a:ext cx="1623528" cy="947387"/>
          </a:xfrm>
          <a:prstGeom prst="line">
            <a:avLst/>
          </a:prstGeom>
          <a:ln w="508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 flipV="1">
            <a:off x="7835900" y="1662757"/>
            <a:ext cx="2017744" cy="502130"/>
          </a:xfrm>
          <a:prstGeom prst="line">
            <a:avLst/>
          </a:prstGeom>
          <a:ln w="508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H="1">
            <a:off x="9385301" y="2164887"/>
            <a:ext cx="468343" cy="1245596"/>
          </a:xfrm>
          <a:prstGeom prst="line">
            <a:avLst/>
          </a:prstGeom>
          <a:ln w="508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 flipV="1">
            <a:off x="7454900" y="3022600"/>
            <a:ext cx="1930402" cy="435179"/>
          </a:xfrm>
          <a:prstGeom prst="line">
            <a:avLst/>
          </a:prstGeom>
          <a:ln w="508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7452828" y="3022601"/>
            <a:ext cx="738672" cy="1257234"/>
          </a:xfrm>
          <a:prstGeom prst="line">
            <a:avLst/>
          </a:prstGeom>
          <a:ln w="508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222480" y="3943095"/>
            <a:ext cx="1935198" cy="317027"/>
          </a:xfrm>
          <a:prstGeom prst="line">
            <a:avLst/>
          </a:prstGeom>
          <a:ln w="508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V="1">
            <a:off x="8191500" y="3457779"/>
            <a:ext cx="1154666" cy="789793"/>
          </a:xfrm>
          <a:prstGeom prst="line">
            <a:avLst/>
          </a:prstGeom>
          <a:ln w="508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4556126" y="2952872"/>
            <a:ext cx="1539873" cy="863291"/>
          </a:xfrm>
          <a:prstGeom prst="line">
            <a:avLst/>
          </a:prstGeom>
          <a:ln w="508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4473644" y="1676400"/>
            <a:ext cx="1944000" cy="133849"/>
          </a:xfrm>
          <a:prstGeom prst="line">
            <a:avLst/>
          </a:prstGeom>
          <a:ln w="508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465700" y="1810249"/>
            <a:ext cx="1630299" cy="1142623"/>
          </a:xfrm>
          <a:prstGeom prst="line">
            <a:avLst/>
          </a:prstGeom>
          <a:ln w="508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 flipV="1">
            <a:off x="4485172" y="1854200"/>
            <a:ext cx="70954" cy="1961963"/>
          </a:xfrm>
          <a:prstGeom prst="line">
            <a:avLst/>
          </a:prstGeom>
          <a:ln w="508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4556126" y="3816163"/>
            <a:ext cx="1694445" cy="109033"/>
          </a:xfrm>
          <a:prstGeom prst="line">
            <a:avLst/>
          </a:prstGeom>
          <a:ln w="508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6227144" y="2997688"/>
            <a:ext cx="1227756" cy="927508"/>
          </a:xfrm>
          <a:prstGeom prst="line">
            <a:avLst/>
          </a:prstGeom>
          <a:ln w="508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6095999" y="2977809"/>
            <a:ext cx="1374158" cy="38078"/>
          </a:xfrm>
          <a:prstGeom prst="line">
            <a:avLst/>
          </a:prstGeom>
          <a:ln w="508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6417644" y="1669197"/>
            <a:ext cx="1418256" cy="1"/>
          </a:xfrm>
          <a:prstGeom prst="line">
            <a:avLst/>
          </a:prstGeom>
          <a:ln w="508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>
            <a:off x="7454900" y="1711575"/>
            <a:ext cx="381000" cy="1285273"/>
          </a:xfrm>
          <a:prstGeom prst="line">
            <a:avLst/>
          </a:prstGeom>
          <a:ln w="508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6049344" y="1707425"/>
            <a:ext cx="304800" cy="1252485"/>
          </a:xfrm>
          <a:prstGeom prst="line">
            <a:avLst/>
          </a:prstGeom>
          <a:ln w="508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H="1">
            <a:off x="2585228" y="1949275"/>
            <a:ext cx="365314" cy="1433309"/>
          </a:xfrm>
          <a:prstGeom prst="line">
            <a:avLst/>
          </a:prstGeom>
          <a:ln w="508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-11151" y="5363115"/>
            <a:ext cx="11652250" cy="619125"/>
          </a:xfrm>
        </p:spPr>
        <p:txBody>
          <a:bodyPr/>
          <a:lstStyle/>
          <a:p>
            <a:pPr marL="0" indent="0" algn="ctr">
              <a:buNone/>
            </a:pPr>
            <a:r>
              <a:rPr lang="bg-BG" dirty="0">
                <a:solidFill>
                  <a:schemeClr val="tx2"/>
                </a:solidFill>
                <a:latin typeface="Segoe UI" panose="020B0502040204020203" pitchFamily="34" charset="0"/>
              </a:rPr>
              <a:t>Мащабна обработка на данните </a:t>
            </a:r>
          </a:p>
          <a:p>
            <a:pPr marL="0" indent="0" algn="ctr">
              <a:buNone/>
            </a:pPr>
            <a:r>
              <a:rPr lang="bg-BG" dirty="0">
                <a:solidFill>
                  <a:schemeClr val="tx2"/>
                </a:solidFill>
                <a:latin typeface="Segoe UI" panose="020B0502040204020203" pitchFamily="34" charset="0"/>
              </a:rPr>
              <a:t>откриващ нов поглед върху нещата</a:t>
            </a:r>
            <a:endParaRPr lang="ru-RU" sz="2800" dirty="0">
              <a:solidFill>
                <a:schemeClr val="tx2"/>
              </a:solidFill>
              <a:latin typeface="Segoe UI" panose="020B050204020402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399" y="2489200"/>
            <a:ext cx="914400" cy="914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200" y="2758774"/>
            <a:ext cx="533400" cy="1028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100" y="3981450"/>
            <a:ext cx="533400" cy="10541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0163" y="1854200"/>
            <a:ext cx="533400" cy="1066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1400" y="1409700"/>
            <a:ext cx="1028700" cy="1016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3436" y="1669197"/>
            <a:ext cx="533400" cy="1028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4185" y="3091722"/>
            <a:ext cx="1028700" cy="10541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8321" y="3555272"/>
            <a:ext cx="1028700" cy="10287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72943" y="4582132"/>
            <a:ext cx="1028700" cy="1016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9443" y="1619749"/>
            <a:ext cx="381000" cy="381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36903" y="4069622"/>
            <a:ext cx="381000" cy="381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36644" y="3734696"/>
            <a:ext cx="381000" cy="381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94801" y="3213100"/>
            <a:ext cx="381000" cy="381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45400" y="1485900"/>
            <a:ext cx="381000" cy="381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49979" y="2960338"/>
            <a:ext cx="254000" cy="254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01486" y="4531332"/>
            <a:ext cx="254000" cy="254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62381" y="1885075"/>
            <a:ext cx="254000" cy="254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99300" y="2459864"/>
            <a:ext cx="254000" cy="254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73163" y="1621873"/>
            <a:ext cx="254000" cy="254000"/>
          </a:xfrm>
          <a:prstGeom prst="rect">
            <a:avLst/>
          </a:prstGeom>
        </p:spPr>
      </p:pic>
      <p:sp>
        <p:nvSpPr>
          <p:cNvPr id="48" name="Frame 47"/>
          <p:cNvSpPr/>
          <p:nvPr/>
        </p:nvSpPr>
        <p:spPr bwMode="auto">
          <a:xfrm>
            <a:off x="-11151" y="0"/>
            <a:ext cx="12203151" cy="6858000"/>
          </a:xfrm>
          <a:prstGeom prst="frame">
            <a:avLst>
              <a:gd name="adj1" fmla="val 2075"/>
            </a:avLst>
          </a:prstGeom>
          <a:solidFill>
            <a:schemeClr val="bg1">
              <a:lumMod val="85000"/>
              <a:alpha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8" tIns="143391" rIns="179238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1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2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81825" y="411810"/>
            <a:ext cx="71466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753">
              <a:defRPr/>
            </a:pPr>
            <a:r>
              <a:rPr lang="en-US" sz="3200">
                <a:solidFill>
                  <a:srgbClr val="FFFFFF"/>
                </a:solidFill>
              </a:rPr>
              <a:t>OFFICE GRAPH</a:t>
            </a:r>
            <a:endParaRPr lang="ru-RU" sz="3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031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3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00"/>
                            </p:stCondLst>
                            <p:childTnLst>
                              <p:par>
                                <p:cTn id="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9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1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2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3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4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1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"/>
                            </p:stCondLst>
                            <p:childTnLst>
                              <p:par>
                                <p:cTn id="1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7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1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8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1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9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1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100"/>
                            </p:stCondLst>
                            <p:childTnLst>
                              <p:par>
                                <p:cTn id="1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1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2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1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300"/>
                            </p:stCondLst>
                            <p:childTnLst>
                              <p:par>
                                <p:cTn id="1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4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1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500"/>
                            </p:stCondLst>
                            <p:childTnLst>
                              <p:par>
                                <p:cTn id="1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1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600"/>
                            </p:stCondLst>
                            <p:childTnLst>
                              <p:par>
                                <p:cTn id="1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7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1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800"/>
                            </p:stCondLst>
                            <p:childTnLst>
                              <p:par>
                                <p:cTn id="1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9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0"/>
                            </p:stCondLst>
                            <p:childTnLst>
                              <p:par>
                                <p:cTn id="1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100"/>
                            </p:stCondLst>
                            <p:childTnLst>
                              <p:par>
                                <p:cTn id="1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200"/>
                            </p:stCondLst>
                            <p:childTnLst>
                              <p:par>
                                <p:cTn id="1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 bwMode="auto">
          <a:xfrm>
            <a:off x="-645459" y="133922"/>
            <a:ext cx="10025765" cy="1041298"/>
          </a:xfrm>
          <a:prstGeom prst="parallelogram">
            <a:avLst>
              <a:gd name="adj" fmla="val 57285"/>
            </a:avLst>
          </a:prstGeom>
          <a:solidFill>
            <a:srgbClr val="EB3C0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099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1825" y="161432"/>
            <a:ext cx="784874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753">
              <a:defRPr/>
            </a:pPr>
            <a:r>
              <a:rPr lang="bg-BG" sz="3200" dirty="0">
                <a:solidFill>
                  <a:srgbClr val="FFFFFF"/>
                </a:solidFill>
              </a:rPr>
              <a:t>Аналитични данни сега и в бъдеща перспектива</a:t>
            </a:r>
            <a:endParaRPr lang="ru-RU" sz="32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2936" y="1689382"/>
            <a:ext cx="2082800" cy="88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grayscl/>
            <a:lum bright="-20000"/>
          </a:blip>
          <a:stretch>
            <a:fillRect/>
          </a:stretch>
        </p:blipFill>
        <p:spPr>
          <a:xfrm>
            <a:off x="2762042" y="1689382"/>
            <a:ext cx="2082800" cy="88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grayscl/>
            <a:lum bright="-20000"/>
          </a:blip>
          <a:stretch>
            <a:fillRect/>
          </a:stretch>
        </p:blipFill>
        <p:spPr>
          <a:xfrm>
            <a:off x="5051314" y="1689382"/>
            <a:ext cx="2082800" cy="889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grayscl/>
            <a:lum bright="-20000"/>
          </a:blip>
          <a:stretch>
            <a:fillRect/>
          </a:stretch>
        </p:blipFill>
        <p:spPr>
          <a:xfrm>
            <a:off x="7352060" y="1689382"/>
            <a:ext cx="2082800" cy="889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grayscl/>
            <a:lum bright="-20000"/>
          </a:blip>
          <a:stretch>
            <a:fillRect/>
          </a:stretch>
        </p:blipFill>
        <p:spPr>
          <a:xfrm>
            <a:off x="9642975" y="1689382"/>
            <a:ext cx="2082800" cy="889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" y="1777873"/>
            <a:ext cx="571500" cy="571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6548" y="1914210"/>
            <a:ext cx="304800" cy="304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2209" y="1904378"/>
            <a:ext cx="304800" cy="304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3118" y="1942478"/>
            <a:ext cx="304800" cy="266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59287" y="1921055"/>
            <a:ext cx="304800" cy="304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83226" y="1645320"/>
            <a:ext cx="1560870" cy="849423"/>
          </a:xfrm>
          <a:prstGeom prst="rect">
            <a:avLst/>
          </a:prstGeom>
          <a:noFill/>
        </p:spPr>
        <p:txBody>
          <a:bodyPr wrap="square" lIns="182854" tIns="146284" rIns="182854" bIns="146284" rtlCol="0">
            <a:spAutoFit/>
          </a:bodyPr>
          <a:lstStyle/>
          <a:p>
            <a:pPr marL="0" marR="0" lvl="0" indent="0" defTabSz="914367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Вътрешни източници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89707" y="1797724"/>
            <a:ext cx="1560870" cy="572424"/>
          </a:xfrm>
          <a:prstGeom prst="rect">
            <a:avLst/>
          </a:prstGeom>
          <a:noFill/>
        </p:spPr>
        <p:txBody>
          <a:bodyPr wrap="square" lIns="182854" tIns="146284" rIns="182854" bIns="146284" rtlCol="0">
            <a:spAutoFit/>
          </a:bodyPr>
          <a:lstStyle/>
          <a:p>
            <a:pPr marL="0" marR="0" lvl="0" indent="0" defTabSz="914367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Outlook</a:t>
            </a: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73243" y="1797724"/>
            <a:ext cx="1659763" cy="572424"/>
          </a:xfrm>
          <a:prstGeom prst="rect">
            <a:avLst/>
          </a:prstGeom>
          <a:noFill/>
        </p:spPr>
        <p:txBody>
          <a:bodyPr wrap="square" lIns="182854" tIns="146284" rIns="182854" bIns="146284" rtlCol="0">
            <a:spAutoFit/>
          </a:bodyPr>
          <a:lstStyle/>
          <a:p>
            <a:pPr marL="0" marR="0" lvl="0" indent="0" defTabSz="914367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SharePoint</a:t>
            </a: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73990" y="1797724"/>
            <a:ext cx="1560870" cy="572424"/>
          </a:xfrm>
          <a:prstGeom prst="rect">
            <a:avLst/>
          </a:prstGeom>
          <a:noFill/>
        </p:spPr>
        <p:txBody>
          <a:bodyPr wrap="square" lIns="182854" tIns="146284" rIns="182854" bIns="146284" rtlCol="0">
            <a:spAutoFit/>
          </a:bodyPr>
          <a:lstStyle/>
          <a:p>
            <a:pPr marL="0" marR="0" lvl="0" indent="0" defTabSz="914367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Yammer</a:t>
            </a: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164905" y="1797724"/>
            <a:ext cx="1560870" cy="572424"/>
          </a:xfrm>
          <a:prstGeom prst="rect">
            <a:avLst/>
          </a:prstGeom>
          <a:noFill/>
        </p:spPr>
        <p:txBody>
          <a:bodyPr wrap="square" lIns="182854" tIns="146284" rIns="182854" bIns="146284" rtlCol="0">
            <a:spAutoFit/>
          </a:bodyPr>
          <a:lstStyle/>
          <a:p>
            <a:pPr marL="0" marR="0" lvl="0" indent="0" defTabSz="914367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Skype</a:t>
            </a: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-3286" y="2806324"/>
            <a:ext cx="12192000" cy="1245352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40" tIns="91440" rIns="34294" bIns="34294" rtlCol="0" anchor="b" anchorCtr="0"/>
          <a:lstStyle/>
          <a:p>
            <a:pPr marL="0" marR="0" lvl="0" indent="0" algn="ctr" defTabSz="9324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115061" y="2726692"/>
            <a:ext cx="3961878" cy="1396933"/>
            <a:chOff x="3650736" y="2667700"/>
            <a:chExt cx="3961878" cy="1396933"/>
          </a:xfrm>
        </p:grpSpPr>
        <p:sp>
          <p:nvSpPr>
            <p:cNvPr id="25" name="TextBox 24"/>
            <p:cNvSpPr txBox="1"/>
            <p:nvPr/>
          </p:nvSpPr>
          <p:spPr>
            <a:xfrm>
              <a:off x="4899339" y="3062510"/>
              <a:ext cx="2713275" cy="657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19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</a:rPr>
                <a:t>Office Graph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50736" y="2667700"/>
              <a:ext cx="1285178" cy="1396933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grayscl/>
          </a:blip>
          <a:stretch>
            <a:fillRect/>
          </a:stretch>
        </p:blipFill>
        <p:spPr>
          <a:xfrm>
            <a:off x="462936" y="4842796"/>
            <a:ext cx="2514600" cy="14351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grayscl/>
          </a:blip>
          <a:stretch>
            <a:fillRect/>
          </a:stretch>
        </p:blipFill>
        <p:spPr>
          <a:xfrm>
            <a:off x="3676035" y="5264152"/>
            <a:ext cx="533400" cy="533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grayscl/>
          </a:blip>
          <a:stretch>
            <a:fillRect/>
          </a:stretch>
        </p:blipFill>
        <p:spPr>
          <a:xfrm>
            <a:off x="5108464" y="4911418"/>
            <a:ext cx="1968500" cy="12192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grayscl/>
          </a:blip>
          <a:stretch>
            <a:fillRect/>
          </a:stretch>
        </p:blipFill>
        <p:spPr>
          <a:xfrm>
            <a:off x="7409210" y="4911418"/>
            <a:ext cx="1968500" cy="12192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09956" y="4911418"/>
            <a:ext cx="1968500" cy="12192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397902" y="4373716"/>
            <a:ext cx="1401372" cy="572424"/>
          </a:xfrm>
          <a:prstGeom prst="rect">
            <a:avLst/>
          </a:prstGeom>
          <a:noFill/>
        </p:spPr>
        <p:txBody>
          <a:bodyPr wrap="square" lIns="182854" tIns="146284" rIns="182854" bIns="146284" rtlCol="0">
            <a:spAutoFit/>
          </a:bodyPr>
          <a:lstStyle/>
          <a:p>
            <a:pPr marL="0" marR="0" lvl="0" indent="0" algn="ctr" defTabSz="914367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Segoe UI Semibold" panose="020B0702040204020203" pitchFamily="34" charset="0"/>
              </a:rPr>
              <a:t>ХОРА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692774" y="4373716"/>
            <a:ext cx="1401372" cy="572424"/>
          </a:xfrm>
          <a:prstGeom prst="rect">
            <a:avLst/>
          </a:prstGeom>
          <a:noFill/>
        </p:spPr>
        <p:txBody>
          <a:bodyPr wrap="square" lIns="182854" tIns="146284" rIns="182854" bIns="146284" rtlCol="0">
            <a:spAutoFit/>
          </a:bodyPr>
          <a:lstStyle/>
          <a:p>
            <a:pPr marL="0" marR="0" lvl="0" indent="0" algn="ctr" defTabSz="914367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Segoe UI Semibold" panose="020B0702040204020203" pitchFamily="34" charset="0"/>
              </a:rPr>
              <a:t>ГРУПИ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709956" y="4373716"/>
            <a:ext cx="1968500" cy="572424"/>
          </a:xfrm>
          <a:prstGeom prst="rect">
            <a:avLst/>
          </a:prstGeom>
          <a:noFill/>
        </p:spPr>
        <p:txBody>
          <a:bodyPr wrap="square" lIns="182854" tIns="146284" rIns="182854" bIns="146284" rtlCol="0">
            <a:spAutoFit/>
          </a:bodyPr>
          <a:lstStyle/>
          <a:p>
            <a:pPr marL="0" marR="0" lvl="0" indent="0" algn="ctr" defTabSz="914367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Segoe UI Semibold" panose="020B0702040204020203" pitchFamily="34" charset="0"/>
              </a:rPr>
              <a:t>НАСТРОЙКИ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1500" y="4373716"/>
            <a:ext cx="1635974" cy="572424"/>
          </a:xfrm>
          <a:prstGeom prst="rect">
            <a:avLst/>
          </a:prstGeom>
          <a:noFill/>
        </p:spPr>
        <p:txBody>
          <a:bodyPr wrap="square" lIns="182854" tIns="146284" rIns="182854" bIns="146284" rtlCol="0">
            <a:spAutoFit/>
          </a:bodyPr>
          <a:lstStyle/>
          <a:p>
            <a:pPr marL="0" marR="0" lvl="0" indent="0" algn="ctr" defTabSz="914367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Segoe UI Semibold" panose="020B0702040204020203" pitchFamily="34" charset="0"/>
              </a:rPr>
              <a:t>КОНТЕНТ</a:t>
            </a: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>
            <a:grayscl/>
          </a:blip>
          <a:srcRect b="18843"/>
          <a:stretch/>
        </p:blipFill>
        <p:spPr>
          <a:xfrm>
            <a:off x="9825401" y="4999520"/>
            <a:ext cx="1754737" cy="989388"/>
          </a:xfrm>
          <a:prstGeom prst="rect">
            <a:avLst/>
          </a:prstGeom>
        </p:spPr>
      </p:pic>
      <p:sp>
        <p:nvSpPr>
          <p:cNvPr id="8" name="Frame 7"/>
          <p:cNvSpPr/>
          <p:nvPr/>
        </p:nvSpPr>
        <p:spPr bwMode="auto">
          <a:xfrm>
            <a:off x="-11151" y="0"/>
            <a:ext cx="12203151" cy="6858000"/>
          </a:xfrm>
          <a:prstGeom prst="frame">
            <a:avLst>
              <a:gd name="adj1" fmla="val 2075"/>
            </a:avLst>
          </a:prstGeom>
          <a:solidFill>
            <a:schemeClr val="bg1">
              <a:lumMod val="85000"/>
              <a:alpha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8" tIns="143391" rIns="179238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1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2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16257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54467"/>
            <a:ext cx="9906000" cy="385762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48666" y="524586"/>
            <a:ext cx="10603547" cy="899537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B01736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bg-BG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Бърз достъп до документите с които работите</a:t>
            </a:r>
          </a:p>
        </p:txBody>
      </p:sp>
    </p:spTree>
    <p:extLst>
      <p:ext uri="{BB962C8B-B14F-4D97-AF65-F5344CB8AC3E}">
        <p14:creationId xmlns:p14="http://schemas.microsoft.com/office/powerpoint/2010/main" val="185205249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F58CE0-8FCE-4466-BE61-A2A6BF1D9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Календар на обученията</a:t>
            </a:r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EB83525-A166-4896-96D0-AB88DF96B3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223159"/>
              </p:ext>
            </p:extLst>
          </p:nvPr>
        </p:nvGraphicFramePr>
        <p:xfrm>
          <a:off x="641738" y="1182850"/>
          <a:ext cx="10977015" cy="499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1345">
                  <a:extLst>
                    <a:ext uri="{9D8B030D-6E8A-4147-A177-3AD203B41FA5}">
                      <a16:colId xmlns:a16="http://schemas.microsoft.com/office/drawing/2014/main" val="3856030239"/>
                    </a:ext>
                  </a:extLst>
                </a:gridCol>
                <a:gridCol w="3288484">
                  <a:extLst>
                    <a:ext uri="{9D8B030D-6E8A-4147-A177-3AD203B41FA5}">
                      <a16:colId xmlns:a16="http://schemas.microsoft.com/office/drawing/2014/main" val="2692453953"/>
                    </a:ext>
                  </a:extLst>
                </a:gridCol>
                <a:gridCol w="3288484">
                  <a:extLst>
                    <a:ext uri="{9D8B030D-6E8A-4147-A177-3AD203B41FA5}">
                      <a16:colId xmlns:a16="http://schemas.microsoft.com/office/drawing/2014/main" val="1061248269"/>
                    </a:ext>
                  </a:extLst>
                </a:gridCol>
                <a:gridCol w="2818702">
                  <a:extLst>
                    <a:ext uri="{9D8B030D-6E8A-4147-A177-3AD203B41FA5}">
                      <a16:colId xmlns:a16="http://schemas.microsoft.com/office/drawing/2014/main" val="3019252631"/>
                    </a:ext>
                  </a:extLst>
                </a:gridCol>
              </a:tblGrid>
              <a:tr h="263390">
                <a:tc>
                  <a:txBody>
                    <a:bodyPr/>
                    <a:lstStyle/>
                    <a:p>
                      <a:r>
                        <a:rPr lang="bg-BG" sz="1400" noProof="0" dirty="0"/>
                        <a:t>Дата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bg-BG" sz="1400" noProof="0"/>
                        <a:t>Тема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400" noProof="0" dirty="0"/>
                        <a:t>Преподавател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592586"/>
                  </a:ext>
                </a:extLst>
              </a:tr>
              <a:tr h="263390">
                <a:tc>
                  <a:txBody>
                    <a:bodyPr/>
                    <a:lstStyle/>
                    <a:p>
                      <a:r>
                        <a:rPr lang="bg-BG" sz="1400" noProof="0"/>
                        <a:t>19.Май.2020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bg-BG" sz="1400" noProof="0" dirty="0"/>
                        <a:t>Всичко за </a:t>
                      </a:r>
                      <a:r>
                        <a:rPr lang="en-US" sz="1400" noProof="0" dirty="0"/>
                        <a:t>Teams</a:t>
                      </a:r>
                      <a:r>
                        <a:rPr lang="bg-BG" sz="1400" noProof="0" dirty="0"/>
                        <a:t> във ВУЗ</a:t>
                      </a:r>
                      <a:r>
                        <a:rPr lang="en-US" sz="1400" noProof="0" dirty="0"/>
                        <a:t> </a:t>
                      </a:r>
                      <a:endParaRPr lang="bg-BG" sz="1400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400" noProof="0" dirty="0"/>
                        <a:t>Николай Нетов, Тодор Ялъмов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962801"/>
                  </a:ext>
                </a:extLst>
              </a:tr>
              <a:tr h="816508">
                <a:tc>
                  <a:txBody>
                    <a:bodyPr/>
                    <a:lstStyle/>
                    <a:p>
                      <a:r>
                        <a:rPr lang="bg-BG" sz="1400" noProof="0"/>
                        <a:t>21.Май.2020 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bg-BG" sz="1400" noProof="0" dirty="0"/>
                        <a:t>Работа със студенти, задачи и обратна връзка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bg-BG" sz="1400" noProof="0" dirty="0"/>
                        <a:t>Работа с </a:t>
                      </a:r>
                      <a:r>
                        <a:rPr lang="en-US" sz="1400" noProof="0" dirty="0"/>
                        <a:t>Forms</a:t>
                      </a:r>
                      <a:r>
                        <a:rPr lang="bg-BG" sz="1400" noProof="0" dirty="0"/>
                        <a:t>, приложения и сценарии</a:t>
                      </a:r>
                      <a:endParaRPr lang="en-US" sz="1400" noProof="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bg-BG" sz="1400" noProof="0" dirty="0"/>
                        <a:t>Задачи и домашни (</a:t>
                      </a:r>
                      <a:r>
                        <a:rPr lang="en-US" sz="1400" noProof="0" dirty="0"/>
                        <a:t>Assignments</a:t>
                      </a:r>
                      <a:r>
                        <a:rPr lang="bg-BG" sz="1400" noProof="0" dirty="0"/>
                        <a:t>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bg-BG" sz="1400" noProof="0" dirty="0"/>
                        <a:t>Бележник на класа (</a:t>
                      </a:r>
                      <a:r>
                        <a:rPr lang="en-US" sz="1400" noProof="0" dirty="0"/>
                        <a:t>Class Notebook)</a:t>
                      </a:r>
                      <a:endParaRPr lang="bg-BG" sz="1400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noProof="0" dirty="0"/>
                        <a:t>Николай Нетов, Тодор Ялъмов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87848"/>
                  </a:ext>
                </a:extLst>
              </a:tr>
              <a:tr h="44776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noProof="0"/>
                        <a:t>26.Май.2020 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bg-BG" sz="1400" noProof="0" dirty="0"/>
                        <a:t>Допълнителни безплатни услуги, които университетите могат да използват като част от наличните за тях лицензи: Microsoft 365 – част 1</a:t>
                      </a:r>
                      <a:endParaRPr lang="en-US" sz="1400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bg-BG" sz="1400" noProof="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noProof="0" dirty="0"/>
                        <a:t>Димитър Василев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898966"/>
                  </a:ext>
                </a:extLst>
              </a:tr>
              <a:tr h="6321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noProof="0" dirty="0"/>
                        <a:t>Booking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noProof="0" dirty="0"/>
                        <a:t>Planner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noProof="0" dirty="0"/>
                        <a:t>Sway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noProof="0" dirty="0"/>
                        <a:t>My Analytics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noProof="0" dirty="0"/>
                        <a:t>Delve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noProof="0" dirty="0"/>
                        <a:t>Stream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367194"/>
                  </a:ext>
                </a:extLst>
              </a:tr>
              <a:tr h="44776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noProof="0"/>
                        <a:t>28.Май.2020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bg-BG" sz="1400" noProof="0" dirty="0"/>
                        <a:t>Допълнителни безплатни услуги, които университетите могат да използват като част от наличните за тях лицензи: Microsoft 365 – част 2</a:t>
                      </a:r>
                      <a:endParaRPr lang="en-US" sz="1400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bg-BG" sz="1400" noProof="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noProof="0" dirty="0"/>
                        <a:t>Димитър Василев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968441"/>
                  </a:ext>
                </a:extLst>
              </a:tr>
              <a:tr h="10008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noProof="0" dirty="0"/>
                        <a:t>OneDrive</a:t>
                      </a:r>
                      <a:endParaRPr lang="bg-BG" sz="1400" noProof="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noProof="0" dirty="0"/>
                        <a:t>PowerApps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noProof="0" dirty="0"/>
                        <a:t>Power Automate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noProof="0" dirty="0"/>
                        <a:t>Whiteboard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noProof="0" dirty="0"/>
                        <a:t>People/</a:t>
                      </a:r>
                      <a:r>
                        <a:rPr lang="bg-BG" sz="1400" noProof="0" dirty="0"/>
                        <a:t>Хора</a:t>
                      </a:r>
                      <a:endParaRPr lang="en-US" sz="1400" noProof="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noProof="0" dirty="0"/>
                        <a:t>To Do/</a:t>
                      </a:r>
                      <a:r>
                        <a:rPr lang="bg-BG" sz="1400" noProof="0" dirty="0"/>
                        <a:t>Задачи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noProof="0" dirty="0"/>
                        <a:t>Calendar/</a:t>
                      </a:r>
                      <a:r>
                        <a:rPr lang="bg-BG" sz="1400" noProof="0" dirty="0"/>
                        <a:t>Календар</a:t>
                      </a:r>
                      <a:endParaRPr lang="en-US" sz="1400" noProof="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noProof="0" dirty="0"/>
                        <a:t>Yammer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noProof="0" dirty="0"/>
                        <a:t>Kaizala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99500"/>
                  </a:ext>
                </a:extLst>
              </a:tr>
              <a:tr h="4477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noProof="0" dirty="0"/>
                        <a:t>02.Юни2020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bg-BG" sz="1400" noProof="0" dirty="0"/>
                        <a:t>Въпроси и отговори и обобщение на информацията от всички семинари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noProof="0" dirty="0"/>
                        <a:t>Николай Нетов, Тодор Ялъмов, Димитър Василев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5510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777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48666" y="524586"/>
            <a:ext cx="10603547" cy="899537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B01736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bg-BG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Бърз достъп до документите с които работите вие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037" y="1296553"/>
            <a:ext cx="9453563" cy="456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1531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48666" y="524586"/>
            <a:ext cx="10603547" cy="899537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B01736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bg-BG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Анализ на вашето ефективно време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439" y="1044474"/>
            <a:ext cx="8214361" cy="524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08506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48666" y="524586"/>
            <a:ext cx="10603547" cy="899537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B01736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bg-BG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Анализ на ефективността на вашите събрания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977265"/>
            <a:ext cx="1019175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85117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48666" y="524586"/>
            <a:ext cx="10603547" cy="899537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B01736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bg-BG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Анализ на ефективната ви работа с електронна поща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1009650"/>
            <a:ext cx="9934575" cy="527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0798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48666" y="524586"/>
            <a:ext cx="10603547" cy="899537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B01736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bg-BG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Анализ на ефективността ви през работния ден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787" y="1016665"/>
            <a:ext cx="9503093" cy="524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97402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48666" y="524586"/>
            <a:ext cx="10603547" cy="899537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B01736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bg-BG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Анализ на ефективността ви в неработно време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801" y="1164907"/>
            <a:ext cx="1020127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1543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48666" y="524586"/>
            <a:ext cx="10603547" cy="899537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B01736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bg-BG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Автоматизация на бизнес процесите</a:t>
            </a:r>
          </a:p>
        </p:txBody>
      </p:sp>
      <p:sp>
        <p:nvSpPr>
          <p:cNvPr id="3" name="Заголовок 3"/>
          <p:cNvSpPr txBox="1">
            <a:spLocks/>
          </p:cNvSpPr>
          <p:nvPr/>
        </p:nvSpPr>
        <p:spPr>
          <a:xfrm>
            <a:off x="2717075" y="927462"/>
            <a:ext cx="0" cy="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B01736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ru-RU"/>
              <a:t> </a:t>
            </a:r>
          </a:p>
        </p:txBody>
      </p:sp>
      <p:sp>
        <p:nvSpPr>
          <p:cNvPr id="6" name="Подзаголовок 9"/>
          <p:cNvSpPr txBox="1">
            <a:spLocks/>
          </p:cNvSpPr>
          <p:nvPr/>
        </p:nvSpPr>
        <p:spPr>
          <a:xfrm>
            <a:off x="5279053" y="2484550"/>
            <a:ext cx="5101038" cy="563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Power Automate </a:t>
            </a:r>
            <a:endParaRPr lang="ru-RU" dirty="0"/>
          </a:p>
        </p:txBody>
      </p:sp>
      <p:sp>
        <p:nvSpPr>
          <p:cNvPr id="7" name="Подзаголовок 9"/>
          <p:cNvSpPr txBox="1">
            <a:spLocks/>
          </p:cNvSpPr>
          <p:nvPr/>
        </p:nvSpPr>
        <p:spPr>
          <a:xfrm>
            <a:off x="5279053" y="4025097"/>
            <a:ext cx="5101038" cy="563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Power Apps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938" y="2140970"/>
            <a:ext cx="1023573" cy="10297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939" y="3813250"/>
            <a:ext cx="1023573" cy="102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892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E37D0C-9508-4984-96B0-3223A65323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6359" y="570090"/>
            <a:ext cx="11435642" cy="905763"/>
          </a:xfrm>
        </p:spPr>
        <p:txBody>
          <a:bodyPr/>
          <a:lstStyle/>
          <a:p>
            <a:r>
              <a:rPr lang="bg-BG" dirty="0">
                <a:solidFill>
                  <a:schemeClr val="bg1"/>
                </a:solidFill>
              </a:rPr>
              <a:t>Платформа на бизнес приложенията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5CA289D-3471-4C27-A522-FD790FF2164C}"/>
              </a:ext>
            </a:extLst>
          </p:cNvPr>
          <p:cNvSpPr txBox="1"/>
          <p:nvPr/>
        </p:nvSpPr>
        <p:spPr>
          <a:xfrm>
            <a:off x="7945066" y="2448065"/>
            <a:ext cx="1550546" cy="534056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 algn="ctr" defTabSz="896386">
              <a:lnSpc>
                <a:spcPct val="90000"/>
              </a:lnSpc>
              <a:spcAft>
                <a:spcPts val="588"/>
              </a:spcAft>
              <a:defRPr/>
            </a:pPr>
            <a:r>
              <a:rPr lang="en-US" sz="1765" ker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PowerApps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1588176-D5BF-4F07-9235-559CBB2BD03D}"/>
              </a:ext>
            </a:extLst>
          </p:cNvPr>
          <p:cNvCxnSpPr>
            <a:cxnSpLocks/>
          </p:cNvCxnSpPr>
          <p:nvPr/>
        </p:nvCxnSpPr>
        <p:spPr>
          <a:xfrm flipV="1">
            <a:off x="1697533" y="3364822"/>
            <a:ext cx="8665440" cy="1838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headEnd type="none"/>
            <a:tailEnd type="none"/>
          </a:ln>
          <a:effectLst/>
        </p:spPr>
      </p:cxnSp>
      <p:pic>
        <p:nvPicPr>
          <p:cNvPr id="75" name="Picture 74">
            <a:extLst>
              <a:ext uri="{FF2B5EF4-FFF2-40B4-BE49-F238E27FC236}">
                <a16:creationId xmlns:a16="http://schemas.microsoft.com/office/drawing/2014/main" id="{C5F3C54C-C0F2-4168-9339-C40C2C1499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547" y="1703416"/>
            <a:ext cx="582398" cy="69808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BAAC9C7-9157-4A48-B709-ADA24AC3AF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738" y="1664189"/>
            <a:ext cx="809024" cy="809024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245CCE2-AF34-4AA1-83C5-A278D3576BA3}"/>
              </a:ext>
            </a:extLst>
          </p:cNvPr>
          <p:cNvCxnSpPr>
            <a:cxnSpLocks/>
          </p:cNvCxnSpPr>
          <p:nvPr/>
        </p:nvCxnSpPr>
        <p:spPr>
          <a:xfrm>
            <a:off x="1669527" y="3055444"/>
            <a:ext cx="0" cy="308877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headEnd type="none"/>
            <a:tailEnd type="none"/>
          </a:ln>
          <a:effectLst/>
        </p:spPr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BB1472D6-AB6A-4509-AD93-D812FE3FE79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953435" y="1792385"/>
            <a:ext cx="781692" cy="583837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051FC9AC-C35D-4C14-AB28-3105FDAD1BBE}"/>
              </a:ext>
            </a:extLst>
          </p:cNvPr>
          <p:cNvGrpSpPr/>
          <p:nvPr/>
        </p:nvGrpSpPr>
        <p:grpSpPr>
          <a:xfrm>
            <a:off x="2708647" y="4090490"/>
            <a:ext cx="2718294" cy="1759288"/>
            <a:chOff x="3828032" y="4329357"/>
            <a:chExt cx="2772801" cy="1794565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B0694D5-F5E4-48EF-B016-5C1E6A05E2A7}"/>
                </a:ext>
              </a:extLst>
            </p:cNvPr>
            <p:cNvCxnSpPr>
              <a:cxnSpLocks/>
            </p:cNvCxnSpPr>
            <p:nvPr/>
          </p:nvCxnSpPr>
          <p:spPr>
            <a:xfrm>
              <a:off x="5861679" y="4730795"/>
              <a:ext cx="739154" cy="0"/>
            </a:xfrm>
            <a:prstGeom prst="line">
              <a:avLst/>
            </a:prstGeom>
            <a:noFill/>
            <a:ln w="19050" cap="flat" cmpd="sng" algn="ctr">
              <a:solidFill>
                <a:srgbClr val="FFFFFF"/>
              </a:solidFill>
              <a:prstDash val="solid"/>
              <a:headEnd type="none"/>
              <a:tailEnd type="none"/>
            </a:ln>
            <a:effectLst/>
          </p:spPr>
        </p:cxn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DBB75C0-C1F3-47E5-8087-3A6FEDB96C42}"/>
                </a:ext>
              </a:extLst>
            </p:cNvPr>
            <p:cNvGrpSpPr/>
            <p:nvPr/>
          </p:nvGrpSpPr>
          <p:grpSpPr>
            <a:xfrm>
              <a:off x="4480153" y="4329360"/>
              <a:ext cx="1269715" cy="815850"/>
              <a:chOff x="2974331" y="4253686"/>
              <a:chExt cx="1269715" cy="815850"/>
            </a:xfrm>
            <a:solidFill>
              <a:srgbClr val="0072C6"/>
            </a:solidFill>
          </p:grpSpPr>
          <p:sp>
            <p:nvSpPr>
              <p:cNvPr id="86" name="Rounded Rectangle 142">
                <a:extLst>
                  <a:ext uri="{FF2B5EF4-FFF2-40B4-BE49-F238E27FC236}">
                    <a16:creationId xmlns:a16="http://schemas.microsoft.com/office/drawing/2014/main" id="{F48DBF8B-BE2F-44A4-A34C-D9BCEB562FE0}"/>
                  </a:ext>
                </a:extLst>
              </p:cNvPr>
              <p:cNvSpPr/>
              <p:nvPr/>
            </p:nvSpPr>
            <p:spPr bwMode="auto">
              <a:xfrm>
                <a:off x="2974331" y="4253688"/>
                <a:ext cx="370555" cy="370555"/>
              </a:xfrm>
              <a:prstGeom prst="roundRect">
                <a:avLst>
                  <a:gd name="adj" fmla="val 0"/>
                </a:avLst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5761" tIns="140609" rIns="175761" bIns="14060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96094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07" kern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87" name="Rounded Rectangle 143">
                <a:extLst>
                  <a:ext uri="{FF2B5EF4-FFF2-40B4-BE49-F238E27FC236}">
                    <a16:creationId xmlns:a16="http://schemas.microsoft.com/office/drawing/2014/main" id="{592D2905-23F4-42A9-8CAE-A6579CE28C2E}"/>
                  </a:ext>
                </a:extLst>
              </p:cNvPr>
              <p:cNvSpPr/>
              <p:nvPr/>
            </p:nvSpPr>
            <p:spPr bwMode="auto">
              <a:xfrm>
                <a:off x="3423668" y="4253688"/>
                <a:ext cx="370555" cy="370555"/>
              </a:xfrm>
              <a:prstGeom prst="roundRect">
                <a:avLst>
                  <a:gd name="adj" fmla="val 0"/>
                </a:avLst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5761" tIns="140609" rIns="175761" bIns="14060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96094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07" kern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88" name="Rounded Rectangle 145">
                <a:extLst>
                  <a:ext uri="{FF2B5EF4-FFF2-40B4-BE49-F238E27FC236}">
                    <a16:creationId xmlns:a16="http://schemas.microsoft.com/office/drawing/2014/main" id="{7F7A4661-BE00-423F-8118-FA5B1BD300D8}"/>
                  </a:ext>
                </a:extLst>
              </p:cNvPr>
              <p:cNvSpPr/>
              <p:nvPr/>
            </p:nvSpPr>
            <p:spPr bwMode="auto">
              <a:xfrm>
                <a:off x="2975021" y="4698981"/>
                <a:ext cx="370555" cy="370555"/>
              </a:xfrm>
              <a:prstGeom prst="roundRect">
                <a:avLst>
                  <a:gd name="adj" fmla="val 0"/>
                </a:avLst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5761" tIns="140609" rIns="175761" bIns="14060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96094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07" kern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89" name="Rounded Rectangle 146">
                <a:extLst>
                  <a:ext uri="{FF2B5EF4-FFF2-40B4-BE49-F238E27FC236}">
                    <a16:creationId xmlns:a16="http://schemas.microsoft.com/office/drawing/2014/main" id="{89678A74-B27D-4DDB-8C98-153819A1531C}"/>
                  </a:ext>
                </a:extLst>
              </p:cNvPr>
              <p:cNvSpPr/>
              <p:nvPr/>
            </p:nvSpPr>
            <p:spPr bwMode="auto">
              <a:xfrm>
                <a:off x="3424359" y="4698980"/>
                <a:ext cx="370555" cy="370555"/>
              </a:xfrm>
              <a:prstGeom prst="roundRect">
                <a:avLst>
                  <a:gd name="adj" fmla="val 0"/>
                </a:avLst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5761" tIns="140609" rIns="175761" bIns="14060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96094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07" kern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90" name="Rounded Rectangle 143">
                <a:extLst>
                  <a:ext uri="{FF2B5EF4-FFF2-40B4-BE49-F238E27FC236}">
                    <a16:creationId xmlns:a16="http://schemas.microsoft.com/office/drawing/2014/main" id="{6C4D6987-54BA-46A1-92B7-742766548B79}"/>
                  </a:ext>
                </a:extLst>
              </p:cNvPr>
              <p:cNvSpPr/>
              <p:nvPr/>
            </p:nvSpPr>
            <p:spPr bwMode="auto">
              <a:xfrm>
                <a:off x="3872800" y="4253686"/>
                <a:ext cx="370555" cy="370555"/>
              </a:xfrm>
              <a:prstGeom prst="roundRect">
                <a:avLst>
                  <a:gd name="adj" fmla="val 0"/>
                </a:avLst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5761" tIns="140609" rIns="175761" bIns="14060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96094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07" kern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91" name="Rounded Rectangle 146">
                <a:extLst>
                  <a:ext uri="{FF2B5EF4-FFF2-40B4-BE49-F238E27FC236}">
                    <a16:creationId xmlns:a16="http://schemas.microsoft.com/office/drawing/2014/main" id="{4FECEA76-2964-4505-AFC0-3F39B5605166}"/>
                  </a:ext>
                </a:extLst>
              </p:cNvPr>
              <p:cNvSpPr/>
              <p:nvPr/>
            </p:nvSpPr>
            <p:spPr bwMode="auto">
              <a:xfrm>
                <a:off x="3873491" y="4698978"/>
                <a:ext cx="370555" cy="370555"/>
              </a:xfrm>
              <a:prstGeom prst="roundRect">
                <a:avLst>
                  <a:gd name="adj" fmla="val 0"/>
                </a:avLst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5761" tIns="140609" rIns="175761" bIns="14060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96094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07" kern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751A9A8B-46BA-4F73-9D47-42B794D0BC4F}"/>
                </a:ext>
              </a:extLst>
            </p:cNvPr>
            <p:cNvGrpSpPr/>
            <p:nvPr/>
          </p:nvGrpSpPr>
          <p:grpSpPr>
            <a:xfrm>
              <a:off x="4042272" y="4329357"/>
              <a:ext cx="371246" cy="815847"/>
              <a:chOff x="3915135" y="4253686"/>
              <a:chExt cx="371246" cy="815847"/>
            </a:xfrm>
            <a:solidFill>
              <a:srgbClr val="0072C6"/>
            </a:solidFill>
          </p:grpSpPr>
          <p:sp>
            <p:nvSpPr>
              <p:cNvPr id="84" name="Rounded Rectangle 143">
                <a:extLst>
                  <a:ext uri="{FF2B5EF4-FFF2-40B4-BE49-F238E27FC236}">
                    <a16:creationId xmlns:a16="http://schemas.microsoft.com/office/drawing/2014/main" id="{7414A030-2118-4041-BA82-5A37F9C4EEAD}"/>
                  </a:ext>
                </a:extLst>
              </p:cNvPr>
              <p:cNvSpPr/>
              <p:nvPr/>
            </p:nvSpPr>
            <p:spPr bwMode="auto">
              <a:xfrm>
                <a:off x="3915135" y="4253686"/>
                <a:ext cx="370555" cy="370555"/>
              </a:xfrm>
              <a:prstGeom prst="roundRect">
                <a:avLst>
                  <a:gd name="adj" fmla="val 0"/>
                </a:avLst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5761" tIns="140609" rIns="175761" bIns="14060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96094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07" kern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85" name="Rounded Rectangle 146">
                <a:extLst>
                  <a:ext uri="{FF2B5EF4-FFF2-40B4-BE49-F238E27FC236}">
                    <a16:creationId xmlns:a16="http://schemas.microsoft.com/office/drawing/2014/main" id="{16E0F290-772C-4FD6-B987-6159DCBC3717}"/>
                  </a:ext>
                </a:extLst>
              </p:cNvPr>
              <p:cNvSpPr/>
              <p:nvPr/>
            </p:nvSpPr>
            <p:spPr bwMode="auto">
              <a:xfrm>
                <a:off x="3915826" y="4698978"/>
                <a:ext cx="370555" cy="370555"/>
              </a:xfrm>
              <a:prstGeom prst="roundRect">
                <a:avLst>
                  <a:gd name="adj" fmla="val 0"/>
                </a:avLst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5761" tIns="140609" rIns="175761" bIns="14060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96094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07" kern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E88F64D5-105E-4C14-A9AE-3356545F0753}"/>
                </a:ext>
              </a:extLst>
            </p:cNvPr>
            <p:cNvSpPr txBox="1"/>
            <p:nvPr/>
          </p:nvSpPr>
          <p:spPr>
            <a:xfrm>
              <a:off x="3828032" y="5329858"/>
              <a:ext cx="2045351" cy="794064"/>
            </a:xfrm>
            <a:prstGeom prst="rect">
              <a:avLst/>
            </a:prstGeom>
            <a:noFill/>
          </p:spPr>
          <p:txBody>
            <a:bodyPr wrap="square" lIns="179285" tIns="143428" rIns="179285" bIns="143428" rtlCol="0">
              <a:spAutoFit/>
            </a:bodyPr>
            <a:lstStyle/>
            <a:p>
              <a:pPr algn="ctr" defTabSz="896386">
                <a:lnSpc>
                  <a:spcPct val="90000"/>
                </a:lnSpc>
                <a:spcAft>
                  <a:spcPts val="588"/>
                </a:spcAft>
                <a:defRPr/>
              </a:pPr>
              <a:r>
                <a:rPr lang="bg-BG" sz="1765" kern="0" dirty="0">
                  <a:gradFill>
                    <a:gsLst>
                      <a:gs pos="2917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rPr>
                <a:t>Конектори и шлюзове</a:t>
              </a: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EB2D11EC-8E08-4FA5-93C3-5E3FA9B5FE6C}"/>
              </a:ext>
            </a:extLst>
          </p:cNvPr>
          <p:cNvSpPr txBox="1"/>
          <p:nvPr/>
        </p:nvSpPr>
        <p:spPr>
          <a:xfrm>
            <a:off x="3049914" y="2485430"/>
            <a:ext cx="1496271" cy="534056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 algn="ctr" defTabSz="896386">
              <a:lnSpc>
                <a:spcPct val="90000"/>
              </a:lnSpc>
              <a:spcAft>
                <a:spcPts val="588"/>
              </a:spcAft>
              <a:defRPr/>
            </a:pPr>
            <a:r>
              <a:rPr lang="en-US" sz="1765" ker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Office 365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8942A1A-C0F6-4650-9656-3FD4BE3DD47B}"/>
              </a:ext>
            </a:extLst>
          </p:cNvPr>
          <p:cNvSpPr txBox="1"/>
          <p:nvPr/>
        </p:nvSpPr>
        <p:spPr>
          <a:xfrm>
            <a:off x="788820" y="2485430"/>
            <a:ext cx="1817428" cy="534056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 algn="ctr" defTabSz="896386">
              <a:lnSpc>
                <a:spcPct val="90000"/>
              </a:lnSpc>
              <a:spcAft>
                <a:spcPts val="588"/>
              </a:spcAft>
              <a:defRPr/>
            </a:pPr>
            <a:r>
              <a:rPr lang="en-US" sz="1765" ker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Dynamics 365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DA6D975-1657-43F4-A179-669016D9814A}"/>
              </a:ext>
            </a:extLst>
          </p:cNvPr>
          <p:cNvSpPr txBox="1"/>
          <p:nvPr/>
        </p:nvSpPr>
        <p:spPr>
          <a:xfrm>
            <a:off x="6448962" y="2457345"/>
            <a:ext cx="1496271" cy="534056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 algn="ctr" defTabSz="896386">
              <a:lnSpc>
                <a:spcPct val="90000"/>
              </a:lnSpc>
              <a:spcAft>
                <a:spcPts val="588"/>
              </a:spcAft>
              <a:defRPr/>
            </a:pPr>
            <a:r>
              <a:rPr lang="en-US" sz="1765" ker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Flow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231CFC3-4228-4B80-ADEC-1C8CDA90252C}"/>
              </a:ext>
            </a:extLst>
          </p:cNvPr>
          <p:cNvSpPr txBox="1"/>
          <p:nvPr/>
        </p:nvSpPr>
        <p:spPr>
          <a:xfrm>
            <a:off x="9722843" y="2446942"/>
            <a:ext cx="1242874" cy="534056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 algn="ctr" defTabSz="896386">
              <a:lnSpc>
                <a:spcPct val="90000"/>
              </a:lnSpc>
              <a:spcAft>
                <a:spcPts val="588"/>
              </a:spcAft>
              <a:defRPr/>
            </a:pPr>
            <a:r>
              <a:rPr lang="en-US" sz="1765" ker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Power BI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B0B86F22-4598-4F64-8CFE-43B14EA68D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0020" y="1791439"/>
            <a:ext cx="776345" cy="583837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8EAC7EB0-99C9-43AB-B167-8246BAF03E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6949" y="1791439"/>
            <a:ext cx="777233" cy="583837"/>
          </a:xfrm>
          <a:prstGeom prst="rect">
            <a:avLst/>
          </a:prstGeom>
        </p:spPr>
      </p:pic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DF44E0F8-91A9-4C1E-B3EE-99DCF12AC67B}"/>
              </a:ext>
            </a:extLst>
          </p:cNvPr>
          <p:cNvCxnSpPr>
            <a:cxnSpLocks/>
          </p:cNvCxnSpPr>
          <p:nvPr/>
        </p:nvCxnSpPr>
        <p:spPr>
          <a:xfrm>
            <a:off x="10334967" y="3055444"/>
            <a:ext cx="0" cy="308877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363224B2-98AE-4DA0-832B-56D449DB2781}"/>
              </a:ext>
            </a:extLst>
          </p:cNvPr>
          <p:cNvCxnSpPr>
            <a:cxnSpLocks/>
          </p:cNvCxnSpPr>
          <p:nvPr/>
        </p:nvCxnSpPr>
        <p:spPr>
          <a:xfrm>
            <a:off x="3797042" y="3055444"/>
            <a:ext cx="0" cy="308877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943E8577-1F8D-4F9F-B549-A6ED6F501391}"/>
              </a:ext>
            </a:extLst>
          </p:cNvPr>
          <p:cNvCxnSpPr>
            <a:cxnSpLocks/>
          </p:cNvCxnSpPr>
          <p:nvPr/>
        </p:nvCxnSpPr>
        <p:spPr>
          <a:xfrm>
            <a:off x="7203456" y="3055444"/>
            <a:ext cx="0" cy="308877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99B0C7D1-1439-4CEE-9489-A748C1AF38AD}"/>
              </a:ext>
            </a:extLst>
          </p:cNvPr>
          <p:cNvCxnSpPr>
            <a:cxnSpLocks/>
          </p:cNvCxnSpPr>
          <p:nvPr/>
        </p:nvCxnSpPr>
        <p:spPr>
          <a:xfrm>
            <a:off x="8709450" y="3055444"/>
            <a:ext cx="0" cy="308877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headEnd type="none"/>
            <a:tailEnd type="none"/>
          </a:ln>
          <a:effectLst/>
        </p:spPr>
      </p:cxn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716A61E-000A-4F56-BBE4-34432487CFAD}"/>
              </a:ext>
            </a:extLst>
          </p:cNvPr>
          <p:cNvGrpSpPr/>
          <p:nvPr/>
        </p:nvGrpSpPr>
        <p:grpSpPr>
          <a:xfrm>
            <a:off x="5023938" y="3362484"/>
            <a:ext cx="1817428" cy="2496085"/>
            <a:chOff x="5163996" y="3101504"/>
            <a:chExt cx="1853871" cy="2546137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B2085426-03F4-4F4C-A78A-2FBC91041D84}"/>
                </a:ext>
              </a:extLst>
            </p:cNvPr>
            <p:cNvSpPr txBox="1"/>
            <p:nvPr/>
          </p:nvSpPr>
          <p:spPr>
            <a:xfrm>
              <a:off x="5163996" y="4853521"/>
              <a:ext cx="1853871" cy="794120"/>
            </a:xfrm>
            <a:prstGeom prst="rect">
              <a:avLst/>
            </a:prstGeom>
            <a:noFill/>
          </p:spPr>
          <p:txBody>
            <a:bodyPr wrap="square" lIns="179285" tIns="143428" rIns="179285" bIns="143428" rtlCol="0">
              <a:spAutoFit/>
            </a:bodyPr>
            <a:lstStyle/>
            <a:p>
              <a:pPr algn="ctr" defTabSz="896386">
                <a:lnSpc>
                  <a:spcPct val="90000"/>
                </a:lnSpc>
                <a:spcAft>
                  <a:spcPts val="588"/>
                </a:spcAft>
                <a:defRPr/>
              </a:pPr>
              <a:r>
                <a:rPr lang="bg-BG" sz="1765" kern="0" dirty="0">
                  <a:gradFill>
                    <a:gsLst>
                      <a:gs pos="2917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rPr>
                <a:t>Общ модел на данни (CDM)</a:t>
              </a: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89B2A462-2214-4DC4-A960-8D8388AE6676}"/>
                </a:ext>
              </a:extLst>
            </p:cNvPr>
            <p:cNvGrpSpPr/>
            <p:nvPr/>
          </p:nvGrpSpPr>
          <p:grpSpPr>
            <a:xfrm>
              <a:off x="5724089" y="3718756"/>
              <a:ext cx="733686" cy="971561"/>
              <a:chOff x="4441825" y="1901826"/>
              <a:chExt cx="406400" cy="538163"/>
            </a:xfrm>
            <a:solidFill>
              <a:srgbClr val="FFFFFF"/>
            </a:solidFill>
          </p:grpSpPr>
          <p:sp>
            <p:nvSpPr>
              <p:cNvPr id="106" name="Freeform 137">
                <a:extLst>
                  <a:ext uri="{FF2B5EF4-FFF2-40B4-BE49-F238E27FC236}">
                    <a16:creationId xmlns:a16="http://schemas.microsoft.com/office/drawing/2014/main" id="{64A08039-E5E5-4BB3-9383-9D2FC01813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8225" y="1974851"/>
                <a:ext cx="0" cy="1588"/>
              </a:xfrm>
              <a:custGeom>
                <a:avLst/>
                <a:gdLst>
                  <a:gd name="T0" fmla="*/ 1 w 1"/>
                  <a:gd name="T1" fmla="*/ 0 h 9"/>
                  <a:gd name="T2" fmla="*/ 1 w 1"/>
                  <a:gd name="T3" fmla="*/ 0 h 9"/>
                  <a:gd name="T4" fmla="*/ 0 w 1"/>
                  <a:gd name="T5" fmla="*/ 0 h 9"/>
                  <a:gd name="T6" fmla="*/ 1 w 1"/>
                  <a:gd name="T7" fmla="*/ 9 h 9"/>
                  <a:gd name="T8" fmla="*/ 1 w 1"/>
                  <a:gd name="T9" fmla="*/ 9 h 9"/>
                  <a:gd name="T10" fmla="*/ 1 w 1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9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cubicBezTo>
                      <a:pt x="0" y="3"/>
                      <a:pt x="0" y="6"/>
                      <a:pt x="1" y="9"/>
                    </a:cubicBezTo>
                    <a:lnTo>
                      <a:pt x="1" y="9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defTabSz="896386">
                  <a:defRPr/>
                </a:pPr>
                <a:endParaRPr lang="en-US" sz="1765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Freeform 138">
                <a:extLst>
                  <a:ext uri="{FF2B5EF4-FFF2-40B4-BE49-F238E27FC236}">
                    <a16:creationId xmlns:a16="http://schemas.microsoft.com/office/drawing/2014/main" id="{0ADFDEB4-ACF1-4284-912F-EBB75F6918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41825" y="1901826"/>
                <a:ext cx="406400" cy="538163"/>
              </a:xfrm>
              <a:custGeom>
                <a:avLst/>
                <a:gdLst>
                  <a:gd name="T0" fmla="*/ 743 w 1485"/>
                  <a:gd name="T1" fmla="*/ 1463 h 1960"/>
                  <a:gd name="T2" fmla="*/ 27 w 1485"/>
                  <a:gd name="T3" fmla="*/ 1213 h 1960"/>
                  <a:gd name="T4" fmla="*/ 743 w 1485"/>
                  <a:gd name="T5" fmla="*/ 1020 h 1960"/>
                  <a:gd name="T6" fmla="*/ 1458 w 1485"/>
                  <a:gd name="T7" fmla="*/ 1213 h 1960"/>
                  <a:gd name="T8" fmla="*/ 1458 w 1485"/>
                  <a:gd name="T9" fmla="*/ 1681 h 1960"/>
                  <a:gd name="T10" fmla="*/ 746 w 1485"/>
                  <a:gd name="T11" fmla="*/ 1932 h 1960"/>
                  <a:gd name="T12" fmla="*/ 236 w 1485"/>
                  <a:gd name="T13" fmla="*/ 1858 h 1960"/>
                  <a:gd name="T14" fmla="*/ 214 w 1485"/>
                  <a:gd name="T15" fmla="*/ 1850 h 1960"/>
                  <a:gd name="T16" fmla="*/ 193 w 1485"/>
                  <a:gd name="T17" fmla="*/ 1841 h 1960"/>
                  <a:gd name="T18" fmla="*/ 98 w 1485"/>
                  <a:gd name="T19" fmla="*/ 1790 h 1960"/>
                  <a:gd name="T20" fmla="*/ 83 w 1485"/>
                  <a:gd name="T21" fmla="*/ 1778 h 1960"/>
                  <a:gd name="T22" fmla="*/ 27 w 1485"/>
                  <a:gd name="T23" fmla="*/ 1681 h 1960"/>
                  <a:gd name="T24" fmla="*/ 743 w 1485"/>
                  <a:gd name="T25" fmla="*/ 1490 h 1960"/>
                  <a:gd name="T26" fmla="*/ 1458 w 1485"/>
                  <a:gd name="T27" fmla="*/ 1681 h 1960"/>
                  <a:gd name="T28" fmla="*/ 27 w 1485"/>
                  <a:gd name="T29" fmla="*/ 352 h 1960"/>
                  <a:gd name="T30" fmla="*/ 1458 w 1485"/>
                  <a:gd name="T31" fmla="*/ 352 h 1960"/>
                  <a:gd name="T32" fmla="*/ 743 w 1485"/>
                  <a:gd name="T33" fmla="*/ 993 h 1960"/>
                  <a:gd name="T34" fmla="*/ 27 w 1485"/>
                  <a:gd name="T35" fmla="*/ 743 h 1960"/>
                  <a:gd name="T36" fmla="*/ 27 w 1485"/>
                  <a:gd name="T37" fmla="*/ 275 h 1960"/>
                  <a:gd name="T38" fmla="*/ 28 w 1485"/>
                  <a:gd name="T39" fmla="*/ 264 h 1960"/>
                  <a:gd name="T40" fmla="*/ 1457 w 1485"/>
                  <a:gd name="T41" fmla="*/ 264 h 1960"/>
                  <a:gd name="T42" fmla="*/ 1458 w 1485"/>
                  <a:gd name="T43" fmla="*/ 277 h 1960"/>
                  <a:gd name="T44" fmla="*/ 27 w 1485"/>
                  <a:gd name="T45" fmla="*/ 277 h 1960"/>
                  <a:gd name="T46" fmla="*/ 1485 w 1485"/>
                  <a:gd name="T47" fmla="*/ 275 h 1960"/>
                  <a:gd name="T48" fmla="*/ 1485 w 1485"/>
                  <a:gd name="T49" fmla="*/ 273 h 1960"/>
                  <a:gd name="T50" fmla="*/ 743 w 1485"/>
                  <a:gd name="T51" fmla="*/ 0 h 1960"/>
                  <a:gd name="T52" fmla="*/ 0 w 1485"/>
                  <a:gd name="T53" fmla="*/ 264 h 1960"/>
                  <a:gd name="T54" fmla="*/ 0 w 1485"/>
                  <a:gd name="T55" fmla="*/ 1683 h 1960"/>
                  <a:gd name="T56" fmla="*/ 743 w 1485"/>
                  <a:gd name="T57" fmla="*/ 1960 h 1960"/>
                  <a:gd name="T58" fmla="*/ 1485 w 1485"/>
                  <a:gd name="T59" fmla="*/ 1683 h 1960"/>
                  <a:gd name="T60" fmla="*/ 1485 w 1485"/>
                  <a:gd name="T61" fmla="*/ 1213 h 1960"/>
                  <a:gd name="T62" fmla="*/ 1485 w 1485"/>
                  <a:gd name="T63" fmla="*/ 273 h 19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85" h="1960">
                    <a:moveTo>
                      <a:pt x="743" y="1463"/>
                    </a:moveTo>
                    <a:lnTo>
                      <a:pt x="743" y="1463"/>
                    </a:lnTo>
                    <a:cubicBezTo>
                      <a:pt x="355" y="1463"/>
                      <a:pt x="27" y="1349"/>
                      <a:pt x="27" y="1213"/>
                    </a:cubicBezTo>
                    <a:lnTo>
                      <a:pt x="27" y="1213"/>
                    </a:lnTo>
                    <a:lnTo>
                      <a:pt x="27" y="818"/>
                    </a:lnTo>
                    <a:cubicBezTo>
                      <a:pt x="113" y="936"/>
                      <a:pt x="396" y="1020"/>
                      <a:pt x="743" y="1020"/>
                    </a:cubicBezTo>
                    <a:cubicBezTo>
                      <a:pt x="1089" y="1020"/>
                      <a:pt x="1373" y="936"/>
                      <a:pt x="1458" y="818"/>
                    </a:cubicBezTo>
                    <a:lnTo>
                      <a:pt x="1458" y="1213"/>
                    </a:lnTo>
                    <a:cubicBezTo>
                      <a:pt x="1458" y="1349"/>
                      <a:pt x="1130" y="1463"/>
                      <a:pt x="743" y="1463"/>
                    </a:cubicBezTo>
                    <a:close/>
                    <a:moveTo>
                      <a:pt x="1458" y="1681"/>
                    </a:moveTo>
                    <a:lnTo>
                      <a:pt x="1458" y="1681"/>
                    </a:lnTo>
                    <a:cubicBezTo>
                      <a:pt x="1458" y="1817"/>
                      <a:pt x="1132" y="1931"/>
                      <a:pt x="746" y="1932"/>
                    </a:cubicBezTo>
                    <a:lnTo>
                      <a:pt x="733" y="1932"/>
                    </a:lnTo>
                    <a:cubicBezTo>
                      <a:pt x="539" y="1931"/>
                      <a:pt x="363" y="1903"/>
                      <a:pt x="236" y="1858"/>
                    </a:cubicBezTo>
                    <a:cubicBezTo>
                      <a:pt x="232" y="1856"/>
                      <a:pt x="228" y="1855"/>
                      <a:pt x="224" y="1853"/>
                    </a:cubicBezTo>
                    <a:cubicBezTo>
                      <a:pt x="221" y="1852"/>
                      <a:pt x="217" y="1851"/>
                      <a:pt x="214" y="1850"/>
                    </a:cubicBezTo>
                    <a:cubicBezTo>
                      <a:pt x="207" y="1847"/>
                      <a:pt x="200" y="1844"/>
                      <a:pt x="193" y="1841"/>
                    </a:cubicBezTo>
                    <a:cubicBezTo>
                      <a:pt x="193" y="1841"/>
                      <a:pt x="193" y="1841"/>
                      <a:pt x="193" y="1841"/>
                    </a:cubicBezTo>
                    <a:cubicBezTo>
                      <a:pt x="157" y="1826"/>
                      <a:pt x="126" y="1809"/>
                      <a:pt x="101" y="1792"/>
                    </a:cubicBezTo>
                    <a:cubicBezTo>
                      <a:pt x="100" y="1791"/>
                      <a:pt x="99" y="1791"/>
                      <a:pt x="98" y="1790"/>
                    </a:cubicBezTo>
                    <a:cubicBezTo>
                      <a:pt x="95" y="1788"/>
                      <a:pt x="93" y="1786"/>
                      <a:pt x="90" y="1783"/>
                    </a:cubicBezTo>
                    <a:cubicBezTo>
                      <a:pt x="88" y="1782"/>
                      <a:pt x="85" y="1780"/>
                      <a:pt x="83" y="1778"/>
                    </a:cubicBezTo>
                    <a:cubicBezTo>
                      <a:pt x="82" y="1777"/>
                      <a:pt x="81" y="1776"/>
                      <a:pt x="80" y="1775"/>
                    </a:cubicBezTo>
                    <a:cubicBezTo>
                      <a:pt x="46" y="1746"/>
                      <a:pt x="27" y="1715"/>
                      <a:pt x="27" y="1681"/>
                    </a:cubicBezTo>
                    <a:lnTo>
                      <a:pt x="27" y="1288"/>
                    </a:lnTo>
                    <a:cubicBezTo>
                      <a:pt x="113" y="1406"/>
                      <a:pt x="396" y="1490"/>
                      <a:pt x="743" y="1490"/>
                    </a:cubicBezTo>
                    <a:cubicBezTo>
                      <a:pt x="1089" y="1490"/>
                      <a:pt x="1373" y="1406"/>
                      <a:pt x="1458" y="1288"/>
                    </a:cubicBezTo>
                    <a:lnTo>
                      <a:pt x="1458" y="1681"/>
                    </a:lnTo>
                    <a:close/>
                    <a:moveTo>
                      <a:pt x="27" y="352"/>
                    </a:moveTo>
                    <a:lnTo>
                      <a:pt x="27" y="352"/>
                    </a:lnTo>
                    <a:cubicBezTo>
                      <a:pt x="113" y="470"/>
                      <a:pt x="396" y="554"/>
                      <a:pt x="743" y="554"/>
                    </a:cubicBezTo>
                    <a:cubicBezTo>
                      <a:pt x="1089" y="554"/>
                      <a:pt x="1373" y="470"/>
                      <a:pt x="1458" y="352"/>
                    </a:cubicBezTo>
                    <a:lnTo>
                      <a:pt x="1458" y="743"/>
                    </a:lnTo>
                    <a:cubicBezTo>
                      <a:pt x="1458" y="879"/>
                      <a:pt x="1130" y="993"/>
                      <a:pt x="743" y="993"/>
                    </a:cubicBezTo>
                    <a:cubicBezTo>
                      <a:pt x="355" y="993"/>
                      <a:pt x="27" y="879"/>
                      <a:pt x="27" y="743"/>
                    </a:cubicBezTo>
                    <a:lnTo>
                      <a:pt x="27" y="743"/>
                    </a:lnTo>
                    <a:lnTo>
                      <a:pt x="27" y="352"/>
                    </a:lnTo>
                    <a:close/>
                    <a:moveTo>
                      <a:pt x="27" y="275"/>
                    </a:moveTo>
                    <a:lnTo>
                      <a:pt x="27" y="275"/>
                    </a:lnTo>
                    <a:cubicBezTo>
                      <a:pt x="27" y="271"/>
                      <a:pt x="28" y="268"/>
                      <a:pt x="28" y="264"/>
                    </a:cubicBezTo>
                    <a:cubicBezTo>
                      <a:pt x="49" y="134"/>
                      <a:pt x="368" y="26"/>
                      <a:pt x="743" y="26"/>
                    </a:cubicBezTo>
                    <a:cubicBezTo>
                      <a:pt x="1118" y="26"/>
                      <a:pt x="1436" y="134"/>
                      <a:pt x="1457" y="264"/>
                    </a:cubicBezTo>
                    <a:cubicBezTo>
                      <a:pt x="1458" y="268"/>
                      <a:pt x="1458" y="271"/>
                      <a:pt x="1458" y="275"/>
                    </a:cubicBezTo>
                    <a:cubicBezTo>
                      <a:pt x="1458" y="276"/>
                      <a:pt x="1458" y="276"/>
                      <a:pt x="1458" y="277"/>
                    </a:cubicBezTo>
                    <a:cubicBezTo>
                      <a:pt x="1458" y="413"/>
                      <a:pt x="1130" y="528"/>
                      <a:pt x="743" y="528"/>
                    </a:cubicBezTo>
                    <a:cubicBezTo>
                      <a:pt x="355" y="528"/>
                      <a:pt x="27" y="413"/>
                      <a:pt x="27" y="277"/>
                    </a:cubicBezTo>
                    <a:cubicBezTo>
                      <a:pt x="27" y="276"/>
                      <a:pt x="27" y="276"/>
                      <a:pt x="27" y="275"/>
                    </a:cubicBezTo>
                    <a:close/>
                    <a:moveTo>
                      <a:pt x="1485" y="275"/>
                    </a:moveTo>
                    <a:lnTo>
                      <a:pt x="1485" y="275"/>
                    </a:lnTo>
                    <a:cubicBezTo>
                      <a:pt x="1485" y="275"/>
                      <a:pt x="1485" y="274"/>
                      <a:pt x="1485" y="273"/>
                    </a:cubicBezTo>
                    <a:cubicBezTo>
                      <a:pt x="1484" y="270"/>
                      <a:pt x="1484" y="267"/>
                      <a:pt x="1484" y="264"/>
                    </a:cubicBezTo>
                    <a:cubicBezTo>
                      <a:pt x="1466" y="115"/>
                      <a:pt x="1147" y="0"/>
                      <a:pt x="743" y="0"/>
                    </a:cubicBezTo>
                    <a:cubicBezTo>
                      <a:pt x="338" y="0"/>
                      <a:pt x="19" y="115"/>
                      <a:pt x="1" y="264"/>
                    </a:cubicBezTo>
                    <a:lnTo>
                      <a:pt x="0" y="264"/>
                    </a:lnTo>
                    <a:lnTo>
                      <a:pt x="0" y="1681"/>
                    </a:lnTo>
                    <a:cubicBezTo>
                      <a:pt x="0" y="1682"/>
                      <a:pt x="0" y="1682"/>
                      <a:pt x="0" y="1683"/>
                    </a:cubicBezTo>
                    <a:lnTo>
                      <a:pt x="0" y="1683"/>
                    </a:lnTo>
                    <a:cubicBezTo>
                      <a:pt x="0" y="1838"/>
                      <a:pt x="326" y="1960"/>
                      <a:pt x="743" y="1960"/>
                    </a:cubicBezTo>
                    <a:cubicBezTo>
                      <a:pt x="1159" y="1960"/>
                      <a:pt x="1485" y="1838"/>
                      <a:pt x="1485" y="1683"/>
                    </a:cubicBezTo>
                    <a:lnTo>
                      <a:pt x="1485" y="1683"/>
                    </a:lnTo>
                    <a:cubicBezTo>
                      <a:pt x="1485" y="1682"/>
                      <a:pt x="1485" y="1682"/>
                      <a:pt x="1485" y="1681"/>
                    </a:cubicBezTo>
                    <a:lnTo>
                      <a:pt x="1485" y="1213"/>
                    </a:lnTo>
                    <a:lnTo>
                      <a:pt x="1485" y="743"/>
                    </a:lnTo>
                    <a:lnTo>
                      <a:pt x="1485" y="273"/>
                    </a:lnTo>
                    <a:cubicBezTo>
                      <a:pt x="1485" y="274"/>
                      <a:pt x="1485" y="275"/>
                      <a:pt x="1485" y="275"/>
                    </a:cubicBez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defTabSz="896386">
                  <a:defRPr/>
                </a:pPr>
                <a:endParaRPr lang="en-US" sz="1765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Freeform 139">
                <a:extLst>
                  <a:ext uri="{FF2B5EF4-FFF2-40B4-BE49-F238E27FC236}">
                    <a16:creationId xmlns:a16="http://schemas.microsoft.com/office/drawing/2014/main" id="{31638294-85EA-4CD2-A2E4-B7DABF70A9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81513" y="1922463"/>
                <a:ext cx="327025" cy="101600"/>
              </a:xfrm>
              <a:custGeom>
                <a:avLst/>
                <a:gdLst>
                  <a:gd name="T0" fmla="*/ 38 w 1187"/>
                  <a:gd name="T1" fmla="*/ 159 h 375"/>
                  <a:gd name="T2" fmla="*/ 43 w 1187"/>
                  <a:gd name="T3" fmla="*/ 151 h 375"/>
                  <a:gd name="T4" fmla="*/ 148 w 1187"/>
                  <a:gd name="T5" fmla="*/ 90 h 375"/>
                  <a:gd name="T6" fmla="*/ 594 w 1187"/>
                  <a:gd name="T7" fmla="*/ 27 h 375"/>
                  <a:gd name="T8" fmla="*/ 1160 w 1187"/>
                  <a:gd name="T9" fmla="*/ 195 h 375"/>
                  <a:gd name="T10" fmla="*/ 1158 w 1187"/>
                  <a:gd name="T11" fmla="*/ 201 h 375"/>
                  <a:gd name="T12" fmla="*/ 1156 w 1187"/>
                  <a:gd name="T13" fmla="*/ 207 h 375"/>
                  <a:gd name="T14" fmla="*/ 594 w 1187"/>
                  <a:gd name="T15" fmla="*/ 213 h 375"/>
                  <a:gd name="T16" fmla="*/ 32 w 1187"/>
                  <a:gd name="T17" fmla="*/ 207 h 375"/>
                  <a:gd name="T18" fmla="*/ 29 w 1187"/>
                  <a:gd name="T19" fmla="*/ 201 h 375"/>
                  <a:gd name="T20" fmla="*/ 28 w 1187"/>
                  <a:gd name="T21" fmla="*/ 195 h 375"/>
                  <a:gd name="T22" fmla="*/ 27 w 1187"/>
                  <a:gd name="T23" fmla="*/ 188 h 375"/>
                  <a:gd name="T24" fmla="*/ 594 w 1187"/>
                  <a:gd name="T25" fmla="*/ 349 h 375"/>
                  <a:gd name="T26" fmla="*/ 175 w 1187"/>
                  <a:gd name="T27" fmla="*/ 295 h 375"/>
                  <a:gd name="T28" fmla="*/ 1013 w 1187"/>
                  <a:gd name="T29" fmla="*/ 295 h 375"/>
                  <a:gd name="T30" fmla="*/ 1 w 1187"/>
                  <a:gd name="T31" fmla="*/ 198 h 375"/>
                  <a:gd name="T32" fmla="*/ 2 w 1187"/>
                  <a:gd name="T33" fmla="*/ 201 h 375"/>
                  <a:gd name="T34" fmla="*/ 5 w 1187"/>
                  <a:gd name="T35" fmla="*/ 212 h 375"/>
                  <a:gd name="T36" fmla="*/ 73 w 1187"/>
                  <a:gd name="T37" fmla="*/ 280 h 375"/>
                  <a:gd name="T38" fmla="*/ 84 w 1187"/>
                  <a:gd name="T39" fmla="*/ 286 h 375"/>
                  <a:gd name="T40" fmla="*/ 97 w 1187"/>
                  <a:gd name="T41" fmla="*/ 293 h 375"/>
                  <a:gd name="T42" fmla="*/ 112 w 1187"/>
                  <a:gd name="T43" fmla="*/ 299 h 375"/>
                  <a:gd name="T44" fmla="*/ 135 w 1187"/>
                  <a:gd name="T45" fmla="*/ 309 h 375"/>
                  <a:gd name="T46" fmla="*/ 594 w 1187"/>
                  <a:gd name="T47" fmla="*/ 375 h 375"/>
                  <a:gd name="T48" fmla="*/ 1052 w 1187"/>
                  <a:gd name="T49" fmla="*/ 309 h 375"/>
                  <a:gd name="T50" fmla="*/ 1076 w 1187"/>
                  <a:gd name="T51" fmla="*/ 299 h 375"/>
                  <a:gd name="T52" fmla="*/ 1090 w 1187"/>
                  <a:gd name="T53" fmla="*/ 292 h 375"/>
                  <a:gd name="T54" fmla="*/ 1103 w 1187"/>
                  <a:gd name="T55" fmla="*/ 286 h 375"/>
                  <a:gd name="T56" fmla="*/ 1115 w 1187"/>
                  <a:gd name="T57" fmla="*/ 280 h 375"/>
                  <a:gd name="T58" fmla="*/ 1183 w 1187"/>
                  <a:gd name="T59" fmla="*/ 212 h 375"/>
                  <a:gd name="T60" fmla="*/ 1185 w 1187"/>
                  <a:gd name="T61" fmla="*/ 201 h 375"/>
                  <a:gd name="T62" fmla="*/ 1187 w 1187"/>
                  <a:gd name="T63" fmla="*/ 188 h 375"/>
                  <a:gd name="T64" fmla="*/ 594 w 1187"/>
                  <a:gd name="T65" fmla="*/ 0 h 375"/>
                  <a:gd name="T66" fmla="*/ 470 w 1187"/>
                  <a:gd name="T67" fmla="*/ 5 h 375"/>
                  <a:gd name="T68" fmla="*/ 0 w 1187"/>
                  <a:gd name="T69" fmla="*/ 188 h 375"/>
                  <a:gd name="T70" fmla="*/ 1 w 1187"/>
                  <a:gd name="T71" fmla="*/ 19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87" h="375">
                    <a:moveTo>
                      <a:pt x="38" y="159"/>
                    </a:moveTo>
                    <a:lnTo>
                      <a:pt x="38" y="159"/>
                    </a:lnTo>
                    <a:cubicBezTo>
                      <a:pt x="38" y="158"/>
                      <a:pt x="39" y="156"/>
                      <a:pt x="40" y="155"/>
                    </a:cubicBezTo>
                    <a:cubicBezTo>
                      <a:pt x="41" y="154"/>
                      <a:pt x="42" y="153"/>
                      <a:pt x="43" y="151"/>
                    </a:cubicBezTo>
                    <a:cubicBezTo>
                      <a:pt x="57" y="136"/>
                      <a:pt x="81" y="120"/>
                      <a:pt x="112" y="105"/>
                    </a:cubicBezTo>
                    <a:cubicBezTo>
                      <a:pt x="123" y="100"/>
                      <a:pt x="135" y="95"/>
                      <a:pt x="148" y="90"/>
                    </a:cubicBezTo>
                    <a:cubicBezTo>
                      <a:pt x="149" y="90"/>
                      <a:pt x="150" y="90"/>
                      <a:pt x="151" y="89"/>
                    </a:cubicBezTo>
                    <a:cubicBezTo>
                      <a:pt x="251" y="53"/>
                      <a:pt x="405" y="27"/>
                      <a:pt x="594" y="27"/>
                    </a:cubicBezTo>
                    <a:cubicBezTo>
                      <a:pt x="933" y="27"/>
                      <a:pt x="1160" y="110"/>
                      <a:pt x="1160" y="188"/>
                    </a:cubicBezTo>
                    <a:cubicBezTo>
                      <a:pt x="1160" y="190"/>
                      <a:pt x="1160" y="192"/>
                      <a:pt x="1160" y="195"/>
                    </a:cubicBezTo>
                    <a:cubicBezTo>
                      <a:pt x="1159" y="195"/>
                      <a:pt x="1159" y="196"/>
                      <a:pt x="1159" y="197"/>
                    </a:cubicBezTo>
                    <a:cubicBezTo>
                      <a:pt x="1159" y="198"/>
                      <a:pt x="1158" y="200"/>
                      <a:pt x="1158" y="201"/>
                    </a:cubicBezTo>
                    <a:cubicBezTo>
                      <a:pt x="1158" y="202"/>
                      <a:pt x="1157" y="203"/>
                      <a:pt x="1157" y="205"/>
                    </a:cubicBezTo>
                    <a:cubicBezTo>
                      <a:pt x="1156" y="205"/>
                      <a:pt x="1156" y="206"/>
                      <a:pt x="1156" y="207"/>
                    </a:cubicBezTo>
                    <a:cubicBezTo>
                      <a:pt x="1143" y="232"/>
                      <a:pt x="1108" y="258"/>
                      <a:pt x="1052" y="280"/>
                    </a:cubicBezTo>
                    <a:cubicBezTo>
                      <a:pt x="940" y="238"/>
                      <a:pt x="773" y="213"/>
                      <a:pt x="594" y="213"/>
                    </a:cubicBezTo>
                    <a:cubicBezTo>
                      <a:pt x="414" y="213"/>
                      <a:pt x="248" y="238"/>
                      <a:pt x="135" y="280"/>
                    </a:cubicBezTo>
                    <a:cubicBezTo>
                      <a:pt x="79" y="258"/>
                      <a:pt x="44" y="232"/>
                      <a:pt x="32" y="207"/>
                    </a:cubicBezTo>
                    <a:cubicBezTo>
                      <a:pt x="31" y="206"/>
                      <a:pt x="31" y="205"/>
                      <a:pt x="31" y="205"/>
                    </a:cubicBezTo>
                    <a:cubicBezTo>
                      <a:pt x="30" y="204"/>
                      <a:pt x="30" y="202"/>
                      <a:pt x="29" y="201"/>
                    </a:cubicBezTo>
                    <a:cubicBezTo>
                      <a:pt x="29" y="200"/>
                      <a:pt x="29" y="199"/>
                      <a:pt x="28" y="197"/>
                    </a:cubicBezTo>
                    <a:cubicBezTo>
                      <a:pt x="28" y="196"/>
                      <a:pt x="28" y="195"/>
                      <a:pt x="28" y="195"/>
                    </a:cubicBezTo>
                    <a:cubicBezTo>
                      <a:pt x="27" y="192"/>
                      <a:pt x="27" y="190"/>
                      <a:pt x="27" y="188"/>
                    </a:cubicBezTo>
                    <a:cubicBezTo>
                      <a:pt x="27" y="188"/>
                      <a:pt x="27" y="188"/>
                      <a:pt x="27" y="188"/>
                    </a:cubicBezTo>
                    <a:cubicBezTo>
                      <a:pt x="27" y="178"/>
                      <a:pt x="31" y="168"/>
                      <a:pt x="38" y="159"/>
                    </a:cubicBezTo>
                    <a:close/>
                    <a:moveTo>
                      <a:pt x="594" y="349"/>
                    </a:moveTo>
                    <a:lnTo>
                      <a:pt x="594" y="349"/>
                    </a:lnTo>
                    <a:cubicBezTo>
                      <a:pt x="419" y="349"/>
                      <a:pt x="274" y="327"/>
                      <a:pt x="175" y="295"/>
                    </a:cubicBezTo>
                    <a:cubicBezTo>
                      <a:pt x="283" y="260"/>
                      <a:pt x="433" y="240"/>
                      <a:pt x="594" y="240"/>
                    </a:cubicBezTo>
                    <a:cubicBezTo>
                      <a:pt x="755" y="240"/>
                      <a:pt x="904" y="260"/>
                      <a:pt x="1013" y="295"/>
                    </a:cubicBezTo>
                    <a:cubicBezTo>
                      <a:pt x="913" y="327"/>
                      <a:pt x="768" y="349"/>
                      <a:pt x="594" y="349"/>
                    </a:cubicBezTo>
                    <a:close/>
                    <a:moveTo>
                      <a:pt x="1" y="198"/>
                    </a:moveTo>
                    <a:lnTo>
                      <a:pt x="1" y="198"/>
                    </a:lnTo>
                    <a:cubicBezTo>
                      <a:pt x="1" y="199"/>
                      <a:pt x="2" y="200"/>
                      <a:pt x="2" y="201"/>
                    </a:cubicBezTo>
                    <a:cubicBezTo>
                      <a:pt x="2" y="203"/>
                      <a:pt x="3" y="205"/>
                      <a:pt x="3" y="207"/>
                    </a:cubicBezTo>
                    <a:cubicBezTo>
                      <a:pt x="4" y="208"/>
                      <a:pt x="4" y="210"/>
                      <a:pt x="5" y="212"/>
                    </a:cubicBezTo>
                    <a:cubicBezTo>
                      <a:pt x="5" y="213"/>
                      <a:pt x="6" y="214"/>
                      <a:pt x="6" y="215"/>
                    </a:cubicBezTo>
                    <a:cubicBezTo>
                      <a:pt x="16" y="239"/>
                      <a:pt x="40" y="261"/>
                      <a:pt x="73" y="280"/>
                    </a:cubicBezTo>
                    <a:cubicBezTo>
                      <a:pt x="74" y="280"/>
                      <a:pt x="74" y="281"/>
                      <a:pt x="75" y="281"/>
                    </a:cubicBezTo>
                    <a:cubicBezTo>
                      <a:pt x="78" y="283"/>
                      <a:pt x="81" y="284"/>
                      <a:pt x="84" y="286"/>
                    </a:cubicBezTo>
                    <a:cubicBezTo>
                      <a:pt x="86" y="287"/>
                      <a:pt x="88" y="288"/>
                      <a:pt x="90" y="289"/>
                    </a:cubicBezTo>
                    <a:cubicBezTo>
                      <a:pt x="93" y="290"/>
                      <a:pt x="95" y="291"/>
                      <a:pt x="97" y="293"/>
                    </a:cubicBezTo>
                    <a:cubicBezTo>
                      <a:pt x="101" y="294"/>
                      <a:pt x="106" y="296"/>
                      <a:pt x="110" y="298"/>
                    </a:cubicBezTo>
                    <a:cubicBezTo>
                      <a:pt x="111" y="299"/>
                      <a:pt x="111" y="299"/>
                      <a:pt x="112" y="299"/>
                    </a:cubicBezTo>
                    <a:cubicBezTo>
                      <a:pt x="118" y="302"/>
                      <a:pt x="124" y="304"/>
                      <a:pt x="130" y="307"/>
                    </a:cubicBezTo>
                    <a:lnTo>
                      <a:pt x="135" y="309"/>
                    </a:lnTo>
                    <a:lnTo>
                      <a:pt x="136" y="309"/>
                    </a:lnTo>
                    <a:cubicBezTo>
                      <a:pt x="251" y="352"/>
                      <a:pt x="424" y="375"/>
                      <a:pt x="594" y="375"/>
                    </a:cubicBezTo>
                    <a:cubicBezTo>
                      <a:pt x="763" y="375"/>
                      <a:pt x="937" y="352"/>
                      <a:pt x="1052" y="309"/>
                    </a:cubicBezTo>
                    <a:lnTo>
                      <a:pt x="1052" y="309"/>
                    </a:lnTo>
                    <a:lnTo>
                      <a:pt x="1057" y="307"/>
                    </a:lnTo>
                    <a:cubicBezTo>
                      <a:pt x="1063" y="304"/>
                      <a:pt x="1070" y="302"/>
                      <a:pt x="1076" y="299"/>
                    </a:cubicBezTo>
                    <a:cubicBezTo>
                      <a:pt x="1076" y="299"/>
                      <a:pt x="1076" y="299"/>
                      <a:pt x="1077" y="299"/>
                    </a:cubicBezTo>
                    <a:cubicBezTo>
                      <a:pt x="1081" y="297"/>
                      <a:pt x="1086" y="295"/>
                      <a:pt x="1090" y="292"/>
                    </a:cubicBezTo>
                    <a:cubicBezTo>
                      <a:pt x="1092" y="291"/>
                      <a:pt x="1094" y="290"/>
                      <a:pt x="1097" y="289"/>
                    </a:cubicBezTo>
                    <a:cubicBezTo>
                      <a:pt x="1099" y="288"/>
                      <a:pt x="1101" y="287"/>
                      <a:pt x="1103" y="286"/>
                    </a:cubicBezTo>
                    <a:cubicBezTo>
                      <a:pt x="1106" y="284"/>
                      <a:pt x="1109" y="283"/>
                      <a:pt x="1112" y="281"/>
                    </a:cubicBezTo>
                    <a:cubicBezTo>
                      <a:pt x="1113" y="281"/>
                      <a:pt x="1114" y="280"/>
                      <a:pt x="1115" y="280"/>
                    </a:cubicBezTo>
                    <a:cubicBezTo>
                      <a:pt x="1148" y="261"/>
                      <a:pt x="1171" y="239"/>
                      <a:pt x="1181" y="215"/>
                    </a:cubicBezTo>
                    <a:cubicBezTo>
                      <a:pt x="1181" y="214"/>
                      <a:pt x="1182" y="213"/>
                      <a:pt x="1183" y="212"/>
                    </a:cubicBezTo>
                    <a:cubicBezTo>
                      <a:pt x="1183" y="210"/>
                      <a:pt x="1184" y="208"/>
                      <a:pt x="1184" y="207"/>
                    </a:cubicBezTo>
                    <a:cubicBezTo>
                      <a:pt x="1185" y="205"/>
                      <a:pt x="1185" y="203"/>
                      <a:pt x="1185" y="201"/>
                    </a:cubicBezTo>
                    <a:cubicBezTo>
                      <a:pt x="1186" y="200"/>
                      <a:pt x="1186" y="199"/>
                      <a:pt x="1186" y="198"/>
                    </a:cubicBezTo>
                    <a:cubicBezTo>
                      <a:pt x="1187" y="194"/>
                      <a:pt x="1187" y="191"/>
                      <a:pt x="1187" y="188"/>
                    </a:cubicBezTo>
                    <a:cubicBezTo>
                      <a:pt x="1187" y="71"/>
                      <a:pt x="885" y="0"/>
                      <a:pt x="594" y="0"/>
                    </a:cubicBezTo>
                    <a:lnTo>
                      <a:pt x="594" y="0"/>
                    </a:lnTo>
                    <a:lnTo>
                      <a:pt x="594" y="0"/>
                    </a:lnTo>
                    <a:cubicBezTo>
                      <a:pt x="552" y="0"/>
                      <a:pt x="511" y="2"/>
                      <a:pt x="470" y="5"/>
                    </a:cubicBezTo>
                    <a:cubicBezTo>
                      <a:pt x="250" y="20"/>
                      <a:pt x="49" y="73"/>
                      <a:pt x="8" y="156"/>
                    </a:cubicBezTo>
                    <a:cubicBezTo>
                      <a:pt x="3" y="166"/>
                      <a:pt x="0" y="177"/>
                      <a:pt x="0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91"/>
                      <a:pt x="1" y="195"/>
                      <a:pt x="1" y="198"/>
                    </a:cubicBez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defTabSz="896386">
                  <a:defRPr/>
                </a:pPr>
                <a:endParaRPr lang="en-US" sz="1765" kern="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BAC2571B-CCD0-4111-BB46-7CABF046C119}"/>
                </a:ext>
              </a:extLst>
            </p:cNvPr>
            <p:cNvCxnSpPr>
              <a:cxnSpLocks/>
            </p:cNvCxnSpPr>
            <p:nvPr/>
          </p:nvCxnSpPr>
          <p:spPr>
            <a:xfrm>
              <a:off x="6092199" y="3101504"/>
              <a:ext cx="0" cy="454048"/>
            </a:xfrm>
            <a:prstGeom prst="line">
              <a:avLst/>
            </a:prstGeom>
            <a:noFill/>
            <a:ln w="19050" cap="flat" cmpd="sng" algn="ctr">
              <a:solidFill>
                <a:srgbClr val="FFFFFF"/>
              </a:solidFill>
              <a:prstDash val="solid"/>
              <a:headEnd type="none"/>
              <a:tailEnd type="none"/>
            </a:ln>
            <a:effectLst/>
          </p:spPr>
        </p:cxn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9C73665-44DC-4191-99C0-CE5BBE81B51D}"/>
              </a:ext>
            </a:extLst>
          </p:cNvPr>
          <p:cNvGrpSpPr/>
          <p:nvPr/>
        </p:nvGrpSpPr>
        <p:grpSpPr>
          <a:xfrm>
            <a:off x="6448962" y="3362485"/>
            <a:ext cx="3273880" cy="2731776"/>
            <a:chOff x="6617595" y="3101505"/>
            <a:chExt cx="3339528" cy="2786554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CBE5118-F5BF-4681-A333-E566E8F5A4F9}"/>
                </a:ext>
              </a:extLst>
            </p:cNvPr>
            <p:cNvSpPr txBox="1"/>
            <p:nvPr/>
          </p:nvSpPr>
          <p:spPr>
            <a:xfrm>
              <a:off x="7086772" y="4844612"/>
              <a:ext cx="2870351" cy="1043447"/>
            </a:xfrm>
            <a:prstGeom prst="rect">
              <a:avLst/>
            </a:prstGeom>
            <a:noFill/>
          </p:spPr>
          <p:txBody>
            <a:bodyPr wrap="square" lIns="179285" tIns="143428" rIns="179285" bIns="143428" rtlCol="0">
              <a:spAutoFit/>
            </a:bodyPr>
            <a:lstStyle/>
            <a:p>
              <a:pPr algn="ctr" defTabSz="896386">
                <a:lnSpc>
                  <a:spcPct val="90000"/>
                </a:lnSpc>
                <a:spcAft>
                  <a:spcPts val="588"/>
                </a:spcAft>
                <a:defRPr/>
              </a:pPr>
              <a:r>
                <a:rPr lang="ru-RU" sz="1765" kern="0" dirty="0">
                  <a:gradFill>
                    <a:gsLst>
                      <a:gs pos="2917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rPr>
                <a:t>Возможности за доработка на приложения</a:t>
              </a:r>
              <a:endParaRPr lang="en-US" sz="1765" kern="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D39EAB2-9731-4BBF-9E1D-9E246646445D}"/>
                </a:ext>
              </a:extLst>
            </p:cNvPr>
            <p:cNvCxnSpPr>
              <a:cxnSpLocks/>
            </p:cNvCxnSpPr>
            <p:nvPr/>
          </p:nvCxnSpPr>
          <p:spPr>
            <a:xfrm>
              <a:off x="6617595" y="4210508"/>
              <a:ext cx="739154" cy="0"/>
            </a:xfrm>
            <a:prstGeom prst="line">
              <a:avLst/>
            </a:prstGeom>
            <a:noFill/>
            <a:ln w="19050" cap="flat" cmpd="sng" algn="ctr">
              <a:solidFill>
                <a:srgbClr val="FFFFFF"/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6CE33C6-482F-4E4C-ABF3-13FB65402A85}"/>
                </a:ext>
              </a:extLst>
            </p:cNvPr>
            <p:cNvCxnSpPr>
              <a:cxnSpLocks/>
            </p:cNvCxnSpPr>
            <p:nvPr/>
          </p:nvCxnSpPr>
          <p:spPr>
            <a:xfrm>
              <a:off x="8000115" y="3101505"/>
              <a:ext cx="0" cy="454048"/>
            </a:xfrm>
            <a:prstGeom prst="line">
              <a:avLst/>
            </a:prstGeom>
            <a:noFill/>
            <a:ln w="19050" cap="flat" cmpd="sng" algn="ctr">
              <a:solidFill>
                <a:srgbClr val="FFFFFF"/>
              </a:solidFill>
              <a:prstDash val="solid"/>
              <a:headEnd type="none"/>
              <a:tailEnd type="none"/>
            </a:ln>
            <a:effectLst/>
          </p:spPr>
        </p:cxn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6BBFF428-37A3-47C4-A578-CB73CDD33744}"/>
                </a:ext>
              </a:extLst>
            </p:cNvPr>
            <p:cNvGrpSpPr/>
            <p:nvPr/>
          </p:nvGrpSpPr>
          <p:grpSpPr>
            <a:xfrm>
              <a:off x="7349509" y="3677411"/>
              <a:ext cx="1298481" cy="971525"/>
              <a:chOff x="7440612" y="900113"/>
              <a:chExt cx="882650" cy="660400"/>
            </a:xfrm>
            <a:solidFill>
              <a:srgbClr val="FFFFFF"/>
            </a:solidFill>
          </p:grpSpPr>
          <p:sp>
            <p:nvSpPr>
              <p:cNvPr id="114" name="Freeform 211">
                <a:extLst>
                  <a:ext uri="{FF2B5EF4-FFF2-40B4-BE49-F238E27FC236}">
                    <a16:creationId xmlns:a16="http://schemas.microsoft.com/office/drawing/2014/main" id="{E114E8F1-1515-4212-921C-0723C24A86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8412" y="1133476"/>
                <a:ext cx="527050" cy="328613"/>
              </a:xfrm>
              <a:custGeom>
                <a:avLst/>
                <a:gdLst>
                  <a:gd name="T0" fmla="*/ 26 w 1920"/>
                  <a:gd name="T1" fmla="*/ 1171 h 1198"/>
                  <a:gd name="T2" fmla="*/ 26 w 1920"/>
                  <a:gd name="T3" fmla="*/ 1171 h 1198"/>
                  <a:gd name="T4" fmla="*/ 26 w 1920"/>
                  <a:gd name="T5" fmla="*/ 27 h 1198"/>
                  <a:gd name="T6" fmla="*/ 97 w 1920"/>
                  <a:gd name="T7" fmla="*/ 27 h 1198"/>
                  <a:gd name="T8" fmla="*/ 97 w 1920"/>
                  <a:gd name="T9" fmla="*/ 0 h 1198"/>
                  <a:gd name="T10" fmla="*/ 0 w 1920"/>
                  <a:gd name="T11" fmla="*/ 0 h 1198"/>
                  <a:gd name="T12" fmla="*/ 0 w 1920"/>
                  <a:gd name="T13" fmla="*/ 1198 h 1198"/>
                  <a:gd name="T14" fmla="*/ 1920 w 1920"/>
                  <a:gd name="T15" fmla="*/ 1198 h 1198"/>
                  <a:gd name="T16" fmla="*/ 1920 w 1920"/>
                  <a:gd name="T17" fmla="*/ 0 h 1198"/>
                  <a:gd name="T18" fmla="*/ 1823 w 1920"/>
                  <a:gd name="T19" fmla="*/ 0 h 1198"/>
                  <a:gd name="T20" fmla="*/ 1823 w 1920"/>
                  <a:gd name="T21" fmla="*/ 27 h 1198"/>
                  <a:gd name="T22" fmla="*/ 1894 w 1920"/>
                  <a:gd name="T23" fmla="*/ 27 h 1198"/>
                  <a:gd name="T24" fmla="*/ 1894 w 1920"/>
                  <a:gd name="T25" fmla="*/ 1171 h 1198"/>
                  <a:gd name="T26" fmla="*/ 26 w 1920"/>
                  <a:gd name="T27" fmla="*/ 1171 h 1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20" h="1198">
                    <a:moveTo>
                      <a:pt x="26" y="1171"/>
                    </a:moveTo>
                    <a:lnTo>
                      <a:pt x="26" y="1171"/>
                    </a:lnTo>
                    <a:lnTo>
                      <a:pt x="26" y="27"/>
                    </a:lnTo>
                    <a:lnTo>
                      <a:pt x="97" y="27"/>
                    </a:lnTo>
                    <a:lnTo>
                      <a:pt x="97" y="0"/>
                    </a:lnTo>
                    <a:lnTo>
                      <a:pt x="0" y="0"/>
                    </a:lnTo>
                    <a:lnTo>
                      <a:pt x="0" y="1198"/>
                    </a:lnTo>
                    <a:lnTo>
                      <a:pt x="1920" y="1198"/>
                    </a:lnTo>
                    <a:lnTo>
                      <a:pt x="1920" y="0"/>
                    </a:lnTo>
                    <a:lnTo>
                      <a:pt x="1823" y="0"/>
                    </a:lnTo>
                    <a:lnTo>
                      <a:pt x="1823" y="27"/>
                    </a:lnTo>
                    <a:lnTo>
                      <a:pt x="1894" y="27"/>
                    </a:lnTo>
                    <a:lnTo>
                      <a:pt x="1894" y="1171"/>
                    </a:lnTo>
                    <a:lnTo>
                      <a:pt x="26" y="1171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defTabSz="896386">
                  <a:defRPr/>
                </a:pPr>
                <a:endParaRPr lang="en-US" sz="1765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5" name="Freeform 212">
                <a:extLst>
                  <a:ext uri="{FF2B5EF4-FFF2-40B4-BE49-F238E27FC236}">
                    <a16:creationId xmlns:a16="http://schemas.microsoft.com/office/drawing/2014/main" id="{DAE1CD52-1DBE-48AB-9623-34970B8535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40612" y="1084263"/>
                <a:ext cx="882650" cy="476250"/>
              </a:xfrm>
              <a:custGeom>
                <a:avLst/>
                <a:gdLst>
                  <a:gd name="T0" fmla="*/ 3188 w 3214"/>
                  <a:gd name="T1" fmla="*/ 1606 h 1730"/>
                  <a:gd name="T2" fmla="*/ 3188 w 3214"/>
                  <a:gd name="T3" fmla="*/ 1606 h 1730"/>
                  <a:gd name="T4" fmla="*/ 3090 w 3214"/>
                  <a:gd name="T5" fmla="*/ 1704 h 1730"/>
                  <a:gd name="T6" fmla="*/ 124 w 3214"/>
                  <a:gd name="T7" fmla="*/ 1704 h 1730"/>
                  <a:gd name="T8" fmla="*/ 26 w 3214"/>
                  <a:gd name="T9" fmla="*/ 1606 h 1730"/>
                  <a:gd name="T10" fmla="*/ 26 w 3214"/>
                  <a:gd name="T11" fmla="*/ 1524 h 1730"/>
                  <a:gd name="T12" fmla="*/ 461 w 3214"/>
                  <a:gd name="T13" fmla="*/ 1524 h 1730"/>
                  <a:gd name="T14" fmla="*/ 2753 w 3214"/>
                  <a:gd name="T15" fmla="*/ 1524 h 1730"/>
                  <a:gd name="T16" fmla="*/ 3188 w 3214"/>
                  <a:gd name="T17" fmla="*/ 1524 h 1730"/>
                  <a:gd name="T18" fmla="*/ 3188 w 3214"/>
                  <a:gd name="T19" fmla="*/ 1606 h 1730"/>
                  <a:gd name="T20" fmla="*/ 2753 w 3214"/>
                  <a:gd name="T21" fmla="*/ 1497 h 1730"/>
                  <a:gd name="T22" fmla="*/ 2753 w 3214"/>
                  <a:gd name="T23" fmla="*/ 1497 h 1730"/>
                  <a:gd name="T24" fmla="*/ 2753 w 3214"/>
                  <a:gd name="T25" fmla="*/ 124 h 1730"/>
                  <a:gd name="T26" fmla="*/ 2629 w 3214"/>
                  <a:gd name="T27" fmla="*/ 0 h 1730"/>
                  <a:gd name="T28" fmla="*/ 2290 w 3214"/>
                  <a:gd name="T29" fmla="*/ 0 h 1730"/>
                  <a:gd name="T30" fmla="*/ 2290 w 3214"/>
                  <a:gd name="T31" fmla="*/ 26 h 1730"/>
                  <a:gd name="T32" fmla="*/ 2629 w 3214"/>
                  <a:gd name="T33" fmla="*/ 26 h 1730"/>
                  <a:gd name="T34" fmla="*/ 2726 w 3214"/>
                  <a:gd name="T35" fmla="*/ 124 h 1730"/>
                  <a:gd name="T36" fmla="*/ 2726 w 3214"/>
                  <a:gd name="T37" fmla="*/ 1497 h 1730"/>
                  <a:gd name="T38" fmla="*/ 488 w 3214"/>
                  <a:gd name="T39" fmla="*/ 1497 h 1730"/>
                  <a:gd name="T40" fmla="*/ 488 w 3214"/>
                  <a:gd name="T41" fmla="*/ 124 h 1730"/>
                  <a:gd name="T42" fmla="*/ 585 w 3214"/>
                  <a:gd name="T43" fmla="*/ 26 h 1730"/>
                  <a:gd name="T44" fmla="*/ 870 w 3214"/>
                  <a:gd name="T45" fmla="*/ 26 h 1730"/>
                  <a:gd name="T46" fmla="*/ 870 w 3214"/>
                  <a:gd name="T47" fmla="*/ 0 h 1730"/>
                  <a:gd name="T48" fmla="*/ 585 w 3214"/>
                  <a:gd name="T49" fmla="*/ 0 h 1730"/>
                  <a:gd name="T50" fmla="*/ 461 w 3214"/>
                  <a:gd name="T51" fmla="*/ 124 h 1730"/>
                  <a:gd name="T52" fmla="*/ 461 w 3214"/>
                  <a:gd name="T53" fmla="*/ 1497 h 1730"/>
                  <a:gd name="T54" fmla="*/ 0 w 3214"/>
                  <a:gd name="T55" fmla="*/ 1497 h 1730"/>
                  <a:gd name="T56" fmla="*/ 0 w 3214"/>
                  <a:gd name="T57" fmla="*/ 1606 h 1730"/>
                  <a:gd name="T58" fmla="*/ 124 w 3214"/>
                  <a:gd name="T59" fmla="*/ 1730 h 1730"/>
                  <a:gd name="T60" fmla="*/ 3090 w 3214"/>
                  <a:gd name="T61" fmla="*/ 1730 h 1730"/>
                  <a:gd name="T62" fmla="*/ 3214 w 3214"/>
                  <a:gd name="T63" fmla="*/ 1606 h 1730"/>
                  <a:gd name="T64" fmla="*/ 3214 w 3214"/>
                  <a:gd name="T65" fmla="*/ 1497 h 1730"/>
                  <a:gd name="T66" fmla="*/ 2753 w 3214"/>
                  <a:gd name="T67" fmla="*/ 1497 h 1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214" h="1730">
                    <a:moveTo>
                      <a:pt x="3188" y="1606"/>
                    </a:moveTo>
                    <a:lnTo>
                      <a:pt x="3188" y="1606"/>
                    </a:lnTo>
                    <a:cubicBezTo>
                      <a:pt x="3188" y="1660"/>
                      <a:pt x="3144" y="1704"/>
                      <a:pt x="3090" y="1704"/>
                    </a:cubicBezTo>
                    <a:lnTo>
                      <a:pt x="124" y="1704"/>
                    </a:lnTo>
                    <a:cubicBezTo>
                      <a:pt x="70" y="1704"/>
                      <a:pt x="26" y="1660"/>
                      <a:pt x="26" y="1606"/>
                    </a:cubicBezTo>
                    <a:lnTo>
                      <a:pt x="26" y="1524"/>
                    </a:lnTo>
                    <a:lnTo>
                      <a:pt x="461" y="1524"/>
                    </a:lnTo>
                    <a:lnTo>
                      <a:pt x="2753" y="1524"/>
                    </a:lnTo>
                    <a:lnTo>
                      <a:pt x="3188" y="1524"/>
                    </a:lnTo>
                    <a:lnTo>
                      <a:pt x="3188" y="1606"/>
                    </a:lnTo>
                    <a:close/>
                    <a:moveTo>
                      <a:pt x="2753" y="1497"/>
                    </a:moveTo>
                    <a:lnTo>
                      <a:pt x="2753" y="1497"/>
                    </a:lnTo>
                    <a:lnTo>
                      <a:pt x="2753" y="124"/>
                    </a:lnTo>
                    <a:cubicBezTo>
                      <a:pt x="2753" y="55"/>
                      <a:pt x="2697" y="0"/>
                      <a:pt x="2629" y="0"/>
                    </a:cubicBezTo>
                    <a:lnTo>
                      <a:pt x="2290" y="0"/>
                    </a:lnTo>
                    <a:lnTo>
                      <a:pt x="2290" y="26"/>
                    </a:lnTo>
                    <a:lnTo>
                      <a:pt x="2629" y="26"/>
                    </a:lnTo>
                    <a:cubicBezTo>
                      <a:pt x="2682" y="26"/>
                      <a:pt x="2726" y="70"/>
                      <a:pt x="2726" y="124"/>
                    </a:cubicBezTo>
                    <a:lnTo>
                      <a:pt x="2726" y="1497"/>
                    </a:lnTo>
                    <a:lnTo>
                      <a:pt x="488" y="1497"/>
                    </a:lnTo>
                    <a:lnTo>
                      <a:pt x="488" y="124"/>
                    </a:lnTo>
                    <a:cubicBezTo>
                      <a:pt x="488" y="70"/>
                      <a:pt x="532" y="26"/>
                      <a:pt x="585" y="26"/>
                    </a:cubicBezTo>
                    <a:lnTo>
                      <a:pt x="870" y="26"/>
                    </a:lnTo>
                    <a:lnTo>
                      <a:pt x="870" y="0"/>
                    </a:lnTo>
                    <a:lnTo>
                      <a:pt x="585" y="0"/>
                    </a:lnTo>
                    <a:cubicBezTo>
                      <a:pt x="517" y="0"/>
                      <a:pt x="461" y="55"/>
                      <a:pt x="461" y="124"/>
                    </a:cubicBezTo>
                    <a:lnTo>
                      <a:pt x="461" y="1497"/>
                    </a:lnTo>
                    <a:lnTo>
                      <a:pt x="0" y="1497"/>
                    </a:lnTo>
                    <a:lnTo>
                      <a:pt x="0" y="1606"/>
                    </a:lnTo>
                    <a:cubicBezTo>
                      <a:pt x="0" y="1675"/>
                      <a:pt x="55" y="1730"/>
                      <a:pt x="124" y="1730"/>
                    </a:cubicBezTo>
                    <a:lnTo>
                      <a:pt x="3090" y="1730"/>
                    </a:lnTo>
                    <a:cubicBezTo>
                      <a:pt x="3159" y="1730"/>
                      <a:pt x="3214" y="1675"/>
                      <a:pt x="3214" y="1606"/>
                    </a:cubicBezTo>
                    <a:lnTo>
                      <a:pt x="3214" y="1497"/>
                    </a:lnTo>
                    <a:lnTo>
                      <a:pt x="2753" y="1497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defTabSz="896386">
                  <a:defRPr/>
                </a:pPr>
                <a:endParaRPr lang="en-US" sz="1765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Freeform 213">
                <a:extLst>
                  <a:ext uri="{FF2B5EF4-FFF2-40B4-BE49-F238E27FC236}">
                    <a16:creationId xmlns:a16="http://schemas.microsoft.com/office/drawing/2014/main" id="{C71D89B7-5FCE-4808-85F6-CBB0B7C6F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7174" y="1266826"/>
                <a:ext cx="7937" cy="107950"/>
              </a:xfrm>
              <a:custGeom>
                <a:avLst/>
                <a:gdLst>
                  <a:gd name="T0" fmla="*/ 26 w 26"/>
                  <a:gd name="T1" fmla="*/ 391 h 391"/>
                  <a:gd name="T2" fmla="*/ 26 w 26"/>
                  <a:gd name="T3" fmla="*/ 391 h 391"/>
                  <a:gd name="T4" fmla="*/ 0 w 26"/>
                  <a:gd name="T5" fmla="*/ 391 h 391"/>
                  <a:gd name="T6" fmla="*/ 0 w 26"/>
                  <a:gd name="T7" fmla="*/ 0 h 391"/>
                  <a:gd name="T8" fmla="*/ 26 w 26"/>
                  <a:gd name="T9" fmla="*/ 0 h 391"/>
                  <a:gd name="T10" fmla="*/ 26 w 26"/>
                  <a:gd name="T11" fmla="*/ 391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391">
                    <a:moveTo>
                      <a:pt x="26" y="391"/>
                    </a:moveTo>
                    <a:lnTo>
                      <a:pt x="26" y="391"/>
                    </a:lnTo>
                    <a:lnTo>
                      <a:pt x="0" y="391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391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defTabSz="896386">
                  <a:defRPr/>
                </a:pPr>
                <a:endParaRPr lang="en-US" sz="1765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Freeform 214">
                <a:extLst>
                  <a:ext uri="{FF2B5EF4-FFF2-40B4-BE49-F238E27FC236}">
                    <a16:creationId xmlns:a16="http://schemas.microsoft.com/office/drawing/2014/main" id="{18614B9D-02E7-43AF-9B8B-FA17020B2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7174" y="900113"/>
                <a:ext cx="7937" cy="53975"/>
              </a:xfrm>
              <a:custGeom>
                <a:avLst/>
                <a:gdLst>
                  <a:gd name="T0" fmla="*/ 26 w 26"/>
                  <a:gd name="T1" fmla="*/ 196 h 196"/>
                  <a:gd name="T2" fmla="*/ 26 w 26"/>
                  <a:gd name="T3" fmla="*/ 196 h 196"/>
                  <a:gd name="T4" fmla="*/ 0 w 26"/>
                  <a:gd name="T5" fmla="*/ 196 h 196"/>
                  <a:gd name="T6" fmla="*/ 0 w 26"/>
                  <a:gd name="T7" fmla="*/ 0 h 196"/>
                  <a:gd name="T8" fmla="*/ 26 w 26"/>
                  <a:gd name="T9" fmla="*/ 0 h 196"/>
                  <a:gd name="T10" fmla="*/ 26 w 26"/>
                  <a:gd name="T11" fmla="*/ 19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196">
                    <a:moveTo>
                      <a:pt x="26" y="196"/>
                    </a:moveTo>
                    <a:lnTo>
                      <a:pt x="26" y="196"/>
                    </a:lnTo>
                    <a:lnTo>
                      <a:pt x="0" y="196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196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defTabSz="896386">
                  <a:defRPr/>
                </a:pPr>
                <a:endParaRPr lang="en-US" sz="1765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8" name="Freeform 215">
                <a:extLst>
                  <a:ext uri="{FF2B5EF4-FFF2-40B4-BE49-F238E27FC236}">
                    <a16:creationId xmlns:a16="http://schemas.microsoft.com/office/drawing/2014/main" id="{18DD809A-D69D-436D-8A0F-9618F5A707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6237" y="1133476"/>
                <a:ext cx="122237" cy="7938"/>
              </a:xfrm>
              <a:custGeom>
                <a:avLst/>
                <a:gdLst>
                  <a:gd name="T0" fmla="*/ 0 w 448"/>
                  <a:gd name="T1" fmla="*/ 27 h 27"/>
                  <a:gd name="T2" fmla="*/ 0 w 448"/>
                  <a:gd name="T3" fmla="*/ 27 h 27"/>
                  <a:gd name="T4" fmla="*/ 448 w 448"/>
                  <a:gd name="T5" fmla="*/ 27 h 27"/>
                  <a:gd name="T6" fmla="*/ 448 w 448"/>
                  <a:gd name="T7" fmla="*/ 0 h 27"/>
                  <a:gd name="T8" fmla="*/ 0 w 448"/>
                  <a:gd name="T9" fmla="*/ 0 h 27"/>
                  <a:gd name="T10" fmla="*/ 0 w 448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27">
                    <a:moveTo>
                      <a:pt x="0" y="27"/>
                    </a:moveTo>
                    <a:lnTo>
                      <a:pt x="0" y="27"/>
                    </a:lnTo>
                    <a:lnTo>
                      <a:pt x="448" y="27"/>
                    </a:lnTo>
                    <a:lnTo>
                      <a:pt x="448" y="0"/>
                    </a:lnTo>
                    <a:lnTo>
                      <a:pt x="0" y="0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defTabSz="896386">
                  <a:defRPr/>
                </a:pPr>
                <a:endParaRPr lang="en-US" sz="1765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Freeform 216">
                <a:extLst>
                  <a:ext uri="{FF2B5EF4-FFF2-40B4-BE49-F238E27FC236}">
                    <a16:creationId xmlns:a16="http://schemas.microsoft.com/office/drawing/2014/main" id="{6EE04C54-B02E-4CE6-8442-A004215E4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3812" y="1133476"/>
                <a:ext cx="138112" cy="7938"/>
              </a:xfrm>
              <a:custGeom>
                <a:avLst/>
                <a:gdLst>
                  <a:gd name="T0" fmla="*/ 0 w 500"/>
                  <a:gd name="T1" fmla="*/ 27 h 27"/>
                  <a:gd name="T2" fmla="*/ 0 w 500"/>
                  <a:gd name="T3" fmla="*/ 27 h 27"/>
                  <a:gd name="T4" fmla="*/ 488 w 500"/>
                  <a:gd name="T5" fmla="*/ 27 h 27"/>
                  <a:gd name="T6" fmla="*/ 500 w 500"/>
                  <a:gd name="T7" fmla="*/ 27 h 27"/>
                  <a:gd name="T8" fmla="*/ 500 w 500"/>
                  <a:gd name="T9" fmla="*/ 0 h 27"/>
                  <a:gd name="T10" fmla="*/ 488 w 500"/>
                  <a:gd name="T11" fmla="*/ 0 h 27"/>
                  <a:gd name="T12" fmla="*/ 0 w 500"/>
                  <a:gd name="T13" fmla="*/ 0 h 27"/>
                  <a:gd name="T14" fmla="*/ 0 w 500"/>
                  <a:gd name="T1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0" h="27">
                    <a:moveTo>
                      <a:pt x="0" y="27"/>
                    </a:moveTo>
                    <a:lnTo>
                      <a:pt x="0" y="27"/>
                    </a:lnTo>
                    <a:lnTo>
                      <a:pt x="488" y="27"/>
                    </a:lnTo>
                    <a:lnTo>
                      <a:pt x="500" y="27"/>
                    </a:lnTo>
                    <a:lnTo>
                      <a:pt x="500" y="0"/>
                    </a:lnTo>
                    <a:lnTo>
                      <a:pt x="488" y="0"/>
                    </a:lnTo>
                    <a:lnTo>
                      <a:pt x="0" y="0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defTabSz="896386">
                  <a:defRPr/>
                </a:pPr>
                <a:endParaRPr lang="en-US" sz="1765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0" name="Freeform 217">
                <a:extLst>
                  <a:ext uri="{FF2B5EF4-FFF2-40B4-BE49-F238E27FC236}">
                    <a16:creationId xmlns:a16="http://schemas.microsoft.com/office/drawing/2014/main" id="{5B03A7E3-AC0C-4941-BFEB-88E82DA6F0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0487" y="1195388"/>
                <a:ext cx="112712" cy="111125"/>
              </a:xfrm>
              <a:custGeom>
                <a:avLst/>
                <a:gdLst>
                  <a:gd name="T0" fmla="*/ 19 w 406"/>
                  <a:gd name="T1" fmla="*/ 405 h 405"/>
                  <a:gd name="T2" fmla="*/ 19 w 406"/>
                  <a:gd name="T3" fmla="*/ 405 h 405"/>
                  <a:gd name="T4" fmla="*/ 0 w 406"/>
                  <a:gd name="T5" fmla="*/ 386 h 405"/>
                  <a:gd name="T6" fmla="*/ 387 w 406"/>
                  <a:gd name="T7" fmla="*/ 0 h 405"/>
                  <a:gd name="T8" fmla="*/ 406 w 406"/>
                  <a:gd name="T9" fmla="*/ 18 h 405"/>
                  <a:gd name="T10" fmla="*/ 19 w 406"/>
                  <a:gd name="T11" fmla="*/ 405 h 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6" h="405">
                    <a:moveTo>
                      <a:pt x="19" y="405"/>
                    </a:moveTo>
                    <a:lnTo>
                      <a:pt x="19" y="405"/>
                    </a:lnTo>
                    <a:lnTo>
                      <a:pt x="0" y="386"/>
                    </a:lnTo>
                    <a:lnTo>
                      <a:pt x="387" y="0"/>
                    </a:lnTo>
                    <a:lnTo>
                      <a:pt x="406" y="18"/>
                    </a:lnTo>
                    <a:lnTo>
                      <a:pt x="19" y="405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defTabSz="896386">
                  <a:defRPr/>
                </a:pPr>
                <a:endParaRPr lang="en-US" sz="1765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Freeform 218">
                <a:extLst>
                  <a:ext uri="{FF2B5EF4-FFF2-40B4-BE49-F238E27FC236}">
                    <a16:creationId xmlns:a16="http://schemas.microsoft.com/office/drawing/2014/main" id="{BE8821AA-9537-40CC-8B42-8CC4FC67D4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5599" y="966788"/>
                <a:ext cx="76200" cy="76200"/>
              </a:xfrm>
              <a:custGeom>
                <a:avLst/>
                <a:gdLst>
                  <a:gd name="T0" fmla="*/ 19 w 280"/>
                  <a:gd name="T1" fmla="*/ 279 h 279"/>
                  <a:gd name="T2" fmla="*/ 19 w 280"/>
                  <a:gd name="T3" fmla="*/ 279 h 279"/>
                  <a:gd name="T4" fmla="*/ 0 w 280"/>
                  <a:gd name="T5" fmla="*/ 261 h 279"/>
                  <a:gd name="T6" fmla="*/ 261 w 280"/>
                  <a:gd name="T7" fmla="*/ 0 h 279"/>
                  <a:gd name="T8" fmla="*/ 280 w 280"/>
                  <a:gd name="T9" fmla="*/ 19 h 279"/>
                  <a:gd name="T10" fmla="*/ 19 w 280"/>
                  <a:gd name="T11" fmla="*/ 279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0" h="279">
                    <a:moveTo>
                      <a:pt x="19" y="279"/>
                    </a:moveTo>
                    <a:lnTo>
                      <a:pt x="19" y="279"/>
                    </a:lnTo>
                    <a:lnTo>
                      <a:pt x="0" y="261"/>
                    </a:lnTo>
                    <a:lnTo>
                      <a:pt x="261" y="0"/>
                    </a:lnTo>
                    <a:lnTo>
                      <a:pt x="280" y="19"/>
                    </a:lnTo>
                    <a:lnTo>
                      <a:pt x="19" y="279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defTabSz="896386">
                  <a:defRPr/>
                </a:pPr>
                <a:endParaRPr lang="en-US" sz="1765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2" name="Freeform 219">
                <a:extLst>
                  <a:ext uri="{FF2B5EF4-FFF2-40B4-BE49-F238E27FC236}">
                    <a16:creationId xmlns:a16="http://schemas.microsoft.com/office/drawing/2014/main" id="{36B97780-3CAC-4B57-B942-E6FEB7AE0D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0487" y="966788"/>
                <a:ext cx="101600" cy="100013"/>
              </a:xfrm>
              <a:custGeom>
                <a:avLst/>
                <a:gdLst>
                  <a:gd name="T0" fmla="*/ 347 w 366"/>
                  <a:gd name="T1" fmla="*/ 366 h 366"/>
                  <a:gd name="T2" fmla="*/ 347 w 366"/>
                  <a:gd name="T3" fmla="*/ 366 h 366"/>
                  <a:gd name="T4" fmla="*/ 0 w 366"/>
                  <a:gd name="T5" fmla="*/ 19 h 366"/>
                  <a:gd name="T6" fmla="*/ 19 w 366"/>
                  <a:gd name="T7" fmla="*/ 0 h 366"/>
                  <a:gd name="T8" fmla="*/ 366 w 366"/>
                  <a:gd name="T9" fmla="*/ 347 h 366"/>
                  <a:gd name="T10" fmla="*/ 347 w 366"/>
                  <a:gd name="T11" fmla="*/ 366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6" h="366">
                    <a:moveTo>
                      <a:pt x="347" y="366"/>
                    </a:moveTo>
                    <a:lnTo>
                      <a:pt x="347" y="366"/>
                    </a:lnTo>
                    <a:lnTo>
                      <a:pt x="0" y="19"/>
                    </a:lnTo>
                    <a:lnTo>
                      <a:pt x="19" y="0"/>
                    </a:lnTo>
                    <a:lnTo>
                      <a:pt x="366" y="347"/>
                    </a:lnTo>
                    <a:lnTo>
                      <a:pt x="347" y="366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defTabSz="896386">
                  <a:defRPr/>
                </a:pPr>
                <a:endParaRPr lang="en-US" sz="1765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" name="Freeform 220">
                <a:extLst>
                  <a:ext uri="{FF2B5EF4-FFF2-40B4-BE49-F238E27FC236}">
                    <a16:creationId xmlns:a16="http://schemas.microsoft.com/office/drawing/2014/main" id="{52092EE3-A25B-4909-B974-174A7A870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9087" y="1195388"/>
                <a:ext cx="112712" cy="111125"/>
              </a:xfrm>
              <a:custGeom>
                <a:avLst/>
                <a:gdLst>
                  <a:gd name="T0" fmla="*/ 390 w 409"/>
                  <a:gd name="T1" fmla="*/ 408 h 408"/>
                  <a:gd name="T2" fmla="*/ 390 w 409"/>
                  <a:gd name="T3" fmla="*/ 408 h 408"/>
                  <a:gd name="T4" fmla="*/ 0 w 409"/>
                  <a:gd name="T5" fmla="*/ 19 h 408"/>
                  <a:gd name="T6" fmla="*/ 19 w 409"/>
                  <a:gd name="T7" fmla="*/ 0 h 408"/>
                  <a:gd name="T8" fmla="*/ 409 w 409"/>
                  <a:gd name="T9" fmla="*/ 389 h 408"/>
                  <a:gd name="T10" fmla="*/ 390 w 409"/>
                  <a:gd name="T11" fmla="*/ 408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9" h="408">
                    <a:moveTo>
                      <a:pt x="390" y="408"/>
                    </a:moveTo>
                    <a:lnTo>
                      <a:pt x="390" y="408"/>
                    </a:lnTo>
                    <a:lnTo>
                      <a:pt x="0" y="19"/>
                    </a:lnTo>
                    <a:lnTo>
                      <a:pt x="19" y="0"/>
                    </a:lnTo>
                    <a:lnTo>
                      <a:pt x="409" y="389"/>
                    </a:lnTo>
                    <a:lnTo>
                      <a:pt x="390" y="408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defTabSz="896386">
                  <a:defRPr/>
                </a:pPr>
                <a:endParaRPr lang="en-US" sz="1765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Freeform 221">
                <a:extLst>
                  <a:ext uri="{FF2B5EF4-FFF2-40B4-BE49-F238E27FC236}">
                    <a16:creationId xmlns:a16="http://schemas.microsoft.com/office/drawing/2014/main" id="{AE4907E8-B274-4C28-B782-925DB41DE7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6687" y="915988"/>
                <a:ext cx="46037" cy="96838"/>
              </a:xfrm>
              <a:custGeom>
                <a:avLst/>
                <a:gdLst>
                  <a:gd name="T0" fmla="*/ 141 w 165"/>
                  <a:gd name="T1" fmla="*/ 349 h 349"/>
                  <a:gd name="T2" fmla="*/ 141 w 165"/>
                  <a:gd name="T3" fmla="*/ 349 h 349"/>
                  <a:gd name="T4" fmla="*/ 0 w 165"/>
                  <a:gd name="T5" fmla="*/ 10 h 349"/>
                  <a:gd name="T6" fmla="*/ 25 w 165"/>
                  <a:gd name="T7" fmla="*/ 0 h 349"/>
                  <a:gd name="T8" fmla="*/ 165 w 165"/>
                  <a:gd name="T9" fmla="*/ 339 h 349"/>
                  <a:gd name="T10" fmla="*/ 141 w 165"/>
                  <a:gd name="T11" fmla="*/ 349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5" h="349">
                    <a:moveTo>
                      <a:pt x="141" y="349"/>
                    </a:moveTo>
                    <a:lnTo>
                      <a:pt x="141" y="349"/>
                    </a:lnTo>
                    <a:lnTo>
                      <a:pt x="0" y="10"/>
                    </a:lnTo>
                    <a:lnTo>
                      <a:pt x="25" y="0"/>
                    </a:lnTo>
                    <a:lnTo>
                      <a:pt x="165" y="339"/>
                    </a:lnTo>
                    <a:lnTo>
                      <a:pt x="141" y="349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defTabSz="896386">
                  <a:defRPr/>
                </a:pPr>
                <a:endParaRPr lang="en-US" sz="1765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Freeform 222">
                <a:extLst>
                  <a:ext uri="{FF2B5EF4-FFF2-40B4-BE49-F238E27FC236}">
                    <a16:creationId xmlns:a16="http://schemas.microsoft.com/office/drawing/2014/main" id="{2F3639A5-B73C-4DE9-AC6A-472E609FB3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3687" y="1223963"/>
                <a:ext cx="61912" cy="133350"/>
              </a:xfrm>
              <a:custGeom>
                <a:avLst/>
                <a:gdLst>
                  <a:gd name="T0" fmla="*/ 198 w 222"/>
                  <a:gd name="T1" fmla="*/ 487 h 487"/>
                  <a:gd name="T2" fmla="*/ 198 w 222"/>
                  <a:gd name="T3" fmla="*/ 487 h 487"/>
                  <a:gd name="T4" fmla="*/ 0 w 222"/>
                  <a:gd name="T5" fmla="*/ 10 h 487"/>
                  <a:gd name="T6" fmla="*/ 25 w 222"/>
                  <a:gd name="T7" fmla="*/ 0 h 487"/>
                  <a:gd name="T8" fmla="*/ 222 w 222"/>
                  <a:gd name="T9" fmla="*/ 477 h 487"/>
                  <a:gd name="T10" fmla="*/ 198 w 222"/>
                  <a:gd name="T11" fmla="*/ 487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" h="487">
                    <a:moveTo>
                      <a:pt x="198" y="487"/>
                    </a:moveTo>
                    <a:lnTo>
                      <a:pt x="198" y="487"/>
                    </a:lnTo>
                    <a:lnTo>
                      <a:pt x="0" y="10"/>
                    </a:lnTo>
                    <a:lnTo>
                      <a:pt x="25" y="0"/>
                    </a:lnTo>
                    <a:lnTo>
                      <a:pt x="222" y="477"/>
                    </a:lnTo>
                    <a:lnTo>
                      <a:pt x="198" y="487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defTabSz="896386">
                  <a:defRPr/>
                </a:pPr>
                <a:endParaRPr lang="en-US" sz="1765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6" name="Freeform 223">
                <a:extLst>
                  <a:ext uri="{FF2B5EF4-FFF2-40B4-BE49-F238E27FC236}">
                    <a16:creationId xmlns:a16="http://schemas.microsoft.com/office/drawing/2014/main" id="{7099D951-4B29-411C-A38B-38C0C62552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1274" y="1177926"/>
                <a:ext cx="115887" cy="52388"/>
              </a:xfrm>
              <a:custGeom>
                <a:avLst/>
                <a:gdLst>
                  <a:gd name="T0" fmla="*/ 10 w 423"/>
                  <a:gd name="T1" fmla="*/ 196 h 196"/>
                  <a:gd name="T2" fmla="*/ 10 w 423"/>
                  <a:gd name="T3" fmla="*/ 196 h 196"/>
                  <a:gd name="T4" fmla="*/ 0 w 423"/>
                  <a:gd name="T5" fmla="*/ 171 h 196"/>
                  <a:gd name="T6" fmla="*/ 413 w 423"/>
                  <a:gd name="T7" fmla="*/ 0 h 196"/>
                  <a:gd name="T8" fmla="*/ 423 w 423"/>
                  <a:gd name="T9" fmla="*/ 25 h 196"/>
                  <a:gd name="T10" fmla="*/ 10 w 423"/>
                  <a:gd name="T11" fmla="*/ 19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3" h="196">
                    <a:moveTo>
                      <a:pt x="10" y="196"/>
                    </a:moveTo>
                    <a:lnTo>
                      <a:pt x="10" y="196"/>
                    </a:lnTo>
                    <a:lnTo>
                      <a:pt x="0" y="171"/>
                    </a:lnTo>
                    <a:lnTo>
                      <a:pt x="413" y="0"/>
                    </a:lnTo>
                    <a:lnTo>
                      <a:pt x="423" y="25"/>
                    </a:lnTo>
                    <a:lnTo>
                      <a:pt x="10" y="196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defTabSz="896386">
                  <a:defRPr/>
                </a:pPr>
                <a:endParaRPr lang="en-US" sz="1765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7" name="Freeform 224">
                <a:extLst>
                  <a:ext uri="{FF2B5EF4-FFF2-40B4-BE49-F238E27FC236}">
                    <a16:creationId xmlns:a16="http://schemas.microsoft.com/office/drawing/2014/main" id="{BA19D18C-C908-49A4-8B42-5DFCA9EC9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1474" y="1042988"/>
                <a:ext cx="111125" cy="50800"/>
              </a:xfrm>
              <a:custGeom>
                <a:avLst/>
                <a:gdLst>
                  <a:gd name="T0" fmla="*/ 10 w 399"/>
                  <a:gd name="T1" fmla="*/ 186 h 186"/>
                  <a:gd name="T2" fmla="*/ 10 w 399"/>
                  <a:gd name="T3" fmla="*/ 186 h 186"/>
                  <a:gd name="T4" fmla="*/ 0 w 399"/>
                  <a:gd name="T5" fmla="*/ 161 h 186"/>
                  <a:gd name="T6" fmla="*/ 389 w 399"/>
                  <a:gd name="T7" fmla="*/ 0 h 186"/>
                  <a:gd name="T8" fmla="*/ 399 w 399"/>
                  <a:gd name="T9" fmla="*/ 25 h 186"/>
                  <a:gd name="T10" fmla="*/ 10 w 399"/>
                  <a:gd name="T11" fmla="*/ 18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9" h="186">
                    <a:moveTo>
                      <a:pt x="10" y="186"/>
                    </a:moveTo>
                    <a:lnTo>
                      <a:pt x="10" y="186"/>
                    </a:lnTo>
                    <a:lnTo>
                      <a:pt x="0" y="161"/>
                    </a:lnTo>
                    <a:lnTo>
                      <a:pt x="389" y="0"/>
                    </a:lnTo>
                    <a:lnTo>
                      <a:pt x="399" y="25"/>
                    </a:lnTo>
                    <a:lnTo>
                      <a:pt x="10" y="186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defTabSz="896386">
                  <a:defRPr/>
                </a:pPr>
                <a:endParaRPr lang="en-US" sz="1765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8" name="Freeform 225">
                <a:extLst>
                  <a:ext uri="{FF2B5EF4-FFF2-40B4-BE49-F238E27FC236}">
                    <a16:creationId xmlns:a16="http://schemas.microsoft.com/office/drawing/2014/main" id="{A2FD0605-CD49-42B6-B73C-AA4948751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6687" y="1319213"/>
                <a:ext cx="22225" cy="38100"/>
              </a:xfrm>
              <a:custGeom>
                <a:avLst/>
                <a:gdLst>
                  <a:gd name="T0" fmla="*/ 25 w 78"/>
                  <a:gd name="T1" fmla="*/ 137 h 137"/>
                  <a:gd name="T2" fmla="*/ 25 w 78"/>
                  <a:gd name="T3" fmla="*/ 137 h 137"/>
                  <a:gd name="T4" fmla="*/ 0 w 78"/>
                  <a:gd name="T5" fmla="*/ 127 h 137"/>
                  <a:gd name="T6" fmla="*/ 53 w 78"/>
                  <a:gd name="T7" fmla="*/ 0 h 137"/>
                  <a:gd name="T8" fmla="*/ 78 w 78"/>
                  <a:gd name="T9" fmla="*/ 10 h 137"/>
                  <a:gd name="T10" fmla="*/ 25 w 78"/>
                  <a:gd name="T11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137">
                    <a:moveTo>
                      <a:pt x="25" y="137"/>
                    </a:moveTo>
                    <a:lnTo>
                      <a:pt x="25" y="137"/>
                    </a:lnTo>
                    <a:lnTo>
                      <a:pt x="0" y="127"/>
                    </a:lnTo>
                    <a:lnTo>
                      <a:pt x="53" y="0"/>
                    </a:lnTo>
                    <a:lnTo>
                      <a:pt x="78" y="10"/>
                    </a:lnTo>
                    <a:lnTo>
                      <a:pt x="25" y="137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defTabSz="896386">
                  <a:defRPr/>
                </a:pPr>
                <a:endParaRPr lang="en-US" sz="1765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9" name="Freeform 226">
                <a:extLst>
                  <a:ext uri="{FF2B5EF4-FFF2-40B4-BE49-F238E27FC236}">
                    <a16:creationId xmlns:a16="http://schemas.microsoft.com/office/drawing/2014/main" id="{03A75E51-F559-4453-BC02-EAD4E1C9BC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3374" y="915988"/>
                <a:ext cx="22225" cy="39688"/>
              </a:xfrm>
              <a:custGeom>
                <a:avLst/>
                <a:gdLst>
                  <a:gd name="T0" fmla="*/ 25 w 79"/>
                  <a:gd name="T1" fmla="*/ 142 h 142"/>
                  <a:gd name="T2" fmla="*/ 25 w 79"/>
                  <a:gd name="T3" fmla="*/ 142 h 142"/>
                  <a:gd name="T4" fmla="*/ 0 w 79"/>
                  <a:gd name="T5" fmla="*/ 132 h 142"/>
                  <a:gd name="T6" fmla="*/ 55 w 79"/>
                  <a:gd name="T7" fmla="*/ 0 h 142"/>
                  <a:gd name="T8" fmla="*/ 79 w 79"/>
                  <a:gd name="T9" fmla="*/ 10 h 142"/>
                  <a:gd name="T10" fmla="*/ 25 w 79"/>
                  <a:gd name="T11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42">
                    <a:moveTo>
                      <a:pt x="25" y="142"/>
                    </a:moveTo>
                    <a:lnTo>
                      <a:pt x="25" y="142"/>
                    </a:lnTo>
                    <a:lnTo>
                      <a:pt x="0" y="132"/>
                    </a:lnTo>
                    <a:lnTo>
                      <a:pt x="55" y="0"/>
                    </a:lnTo>
                    <a:lnTo>
                      <a:pt x="79" y="10"/>
                    </a:lnTo>
                    <a:lnTo>
                      <a:pt x="25" y="142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defTabSz="896386">
                  <a:defRPr/>
                </a:pPr>
                <a:endParaRPr lang="en-US" sz="1765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0" name="Freeform 227">
                <a:extLst>
                  <a:ext uri="{FF2B5EF4-FFF2-40B4-BE49-F238E27FC236}">
                    <a16:creationId xmlns:a16="http://schemas.microsoft.com/office/drawing/2014/main" id="{2D9E36A9-D8AC-49A9-8A36-A0965F834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2899" y="1168401"/>
                <a:ext cx="139700" cy="61913"/>
              </a:xfrm>
              <a:custGeom>
                <a:avLst/>
                <a:gdLst>
                  <a:gd name="T0" fmla="*/ 493 w 503"/>
                  <a:gd name="T1" fmla="*/ 229 h 229"/>
                  <a:gd name="T2" fmla="*/ 493 w 503"/>
                  <a:gd name="T3" fmla="*/ 229 h 229"/>
                  <a:gd name="T4" fmla="*/ 0 w 503"/>
                  <a:gd name="T5" fmla="*/ 25 h 229"/>
                  <a:gd name="T6" fmla="*/ 10 w 503"/>
                  <a:gd name="T7" fmla="*/ 0 h 229"/>
                  <a:gd name="T8" fmla="*/ 503 w 503"/>
                  <a:gd name="T9" fmla="*/ 204 h 229"/>
                  <a:gd name="T10" fmla="*/ 493 w 503"/>
                  <a:gd name="T11" fmla="*/ 22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3" h="229">
                    <a:moveTo>
                      <a:pt x="493" y="229"/>
                    </a:moveTo>
                    <a:lnTo>
                      <a:pt x="493" y="229"/>
                    </a:lnTo>
                    <a:lnTo>
                      <a:pt x="0" y="25"/>
                    </a:lnTo>
                    <a:lnTo>
                      <a:pt x="10" y="0"/>
                    </a:lnTo>
                    <a:lnTo>
                      <a:pt x="503" y="204"/>
                    </a:lnTo>
                    <a:lnTo>
                      <a:pt x="493" y="229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defTabSz="896386">
                  <a:defRPr/>
                </a:pPr>
                <a:endParaRPr lang="en-US" sz="1765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1" name="Freeform 228">
                <a:extLst>
                  <a:ext uri="{FF2B5EF4-FFF2-40B4-BE49-F238E27FC236}">
                    <a16:creationId xmlns:a16="http://schemas.microsoft.com/office/drawing/2014/main" id="{9CB36AE3-3191-4940-9499-428C48157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1274" y="1042988"/>
                <a:ext cx="134937" cy="61913"/>
              </a:xfrm>
              <a:custGeom>
                <a:avLst/>
                <a:gdLst>
                  <a:gd name="T0" fmla="*/ 483 w 494"/>
                  <a:gd name="T1" fmla="*/ 225 h 225"/>
                  <a:gd name="T2" fmla="*/ 483 w 494"/>
                  <a:gd name="T3" fmla="*/ 225 h 225"/>
                  <a:gd name="T4" fmla="*/ 0 w 494"/>
                  <a:gd name="T5" fmla="*/ 25 h 225"/>
                  <a:gd name="T6" fmla="*/ 10 w 494"/>
                  <a:gd name="T7" fmla="*/ 0 h 225"/>
                  <a:gd name="T8" fmla="*/ 494 w 494"/>
                  <a:gd name="T9" fmla="*/ 200 h 225"/>
                  <a:gd name="T10" fmla="*/ 483 w 494"/>
                  <a:gd name="T11" fmla="*/ 225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4" h="225">
                    <a:moveTo>
                      <a:pt x="483" y="225"/>
                    </a:moveTo>
                    <a:lnTo>
                      <a:pt x="483" y="225"/>
                    </a:lnTo>
                    <a:lnTo>
                      <a:pt x="0" y="25"/>
                    </a:lnTo>
                    <a:lnTo>
                      <a:pt x="10" y="0"/>
                    </a:lnTo>
                    <a:lnTo>
                      <a:pt x="494" y="200"/>
                    </a:lnTo>
                    <a:lnTo>
                      <a:pt x="483" y="225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defTabSz="896386">
                  <a:defRPr/>
                </a:pPr>
                <a:endParaRPr lang="en-US" sz="1765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2" name="Freeform 229">
                <a:extLst>
                  <a:ext uri="{FF2B5EF4-FFF2-40B4-BE49-F238E27FC236}">
                    <a16:creationId xmlns:a16="http://schemas.microsoft.com/office/drawing/2014/main" id="{3481EA6A-5208-4F8C-B46C-FCEC05BA63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99387" y="982663"/>
                <a:ext cx="179387" cy="323850"/>
              </a:xfrm>
              <a:custGeom>
                <a:avLst/>
                <a:gdLst>
                  <a:gd name="T0" fmla="*/ 206 w 652"/>
                  <a:gd name="T1" fmla="*/ 655 h 1176"/>
                  <a:gd name="T2" fmla="*/ 206 w 652"/>
                  <a:gd name="T3" fmla="*/ 655 h 1176"/>
                  <a:gd name="T4" fmla="*/ 245 w 652"/>
                  <a:gd name="T5" fmla="*/ 675 h 1176"/>
                  <a:gd name="T6" fmla="*/ 249 w 652"/>
                  <a:gd name="T7" fmla="*/ 719 h 1176"/>
                  <a:gd name="T8" fmla="*/ 249 w 652"/>
                  <a:gd name="T9" fmla="*/ 719 h 1176"/>
                  <a:gd name="T10" fmla="*/ 117 w 652"/>
                  <a:gd name="T11" fmla="*/ 1039 h 1176"/>
                  <a:gd name="T12" fmla="*/ 592 w 652"/>
                  <a:gd name="T13" fmla="*/ 501 h 1176"/>
                  <a:gd name="T14" fmla="*/ 400 w 652"/>
                  <a:gd name="T15" fmla="*/ 502 h 1176"/>
                  <a:gd name="T16" fmla="*/ 360 w 652"/>
                  <a:gd name="T17" fmla="*/ 481 h 1176"/>
                  <a:gd name="T18" fmla="*/ 361 w 652"/>
                  <a:gd name="T19" fmla="*/ 435 h 1176"/>
                  <a:gd name="T20" fmla="*/ 605 w 652"/>
                  <a:gd name="T21" fmla="*/ 27 h 1176"/>
                  <a:gd name="T22" fmla="*/ 279 w 652"/>
                  <a:gd name="T23" fmla="*/ 27 h 1176"/>
                  <a:gd name="T24" fmla="*/ 274 w 652"/>
                  <a:gd name="T25" fmla="*/ 30 h 1176"/>
                  <a:gd name="T26" fmla="*/ 39 w 652"/>
                  <a:gd name="T27" fmla="*/ 655 h 1176"/>
                  <a:gd name="T28" fmla="*/ 206 w 652"/>
                  <a:gd name="T29" fmla="*/ 655 h 1176"/>
                  <a:gd name="T30" fmla="*/ 32 w 652"/>
                  <a:gd name="T31" fmla="*/ 1176 h 1176"/>
                  <a:gd name="T32" fmla="*/ 32 w 652"/>
                  <a:gd name="T33" fmla="*/ 1176 h 1176"/>
                  <a:gd name="T34" fmla="*/ 224 w 652"/>
                  <a:gd name="T35" fmla="*/ 709 h 1176"/>
                  <a:gd name="T36" fmla="*/ 223 w 652"/>
                  <a:gd name="T37" fmla="*/ 689 h 1176"/>
                  <a:gd name="T38" fmla="*/ 206 w 652"/>
                  <a:gd name="T39" fmla="*/ 681 h 1176"/>
                  <a:gd name="T40" fmla="*/ 0 w 652"/>
                  <a:gd name="T41" fmla="*/ 681 h 1176"/>
                  <a:gd name="T42" fmla="*/ 249 w 652"/>
                  <a:gd name="T43" fmla="*/ 20 h 1176"/>
                  <a:gd name="T44" fmla="*/ 279 w 652"/>
                  <a:gd name="T45" fmla="*/ 0 h 1176"/>
                  <a:gd name="T46" fmla="*/ 652 w 652"/>
                  <a:gd name="T47" fmla="*/ 0 h 1176"/>
                  <a:gd name="T48" fmla="*/ 384 w 652"/>
                  <a:gd name="T49" fmla="*/ 449 h 1176"/>
                  <a:gd name="T50" fmla="*/ 383 w 652"/>
                  <a:gd name="T51" fmla="*/ 467 h 1176"/>
                  <a:gd name="T52" fmla="*/ 400 w 652"/>
                  <a:gd name="T53" fmla="*/ 475 h 1176"/>
                  <a:gd name="T54" fmla="*/ 651 w 652"/>
                  <a:gd name="T55" fmla="*/ 474 h 1176"/>
                  <a:gd name="T56" fmla="*/ 32 w 652"/>
                  <a:gd name="T57" fmla="*/ 1176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52" h="1176">
                    <a:moveTo>
                      <a:pt x="206" y="655"/>
                    </a:moveTo>
                    <a:lnTo>
                      <a:pt x="206" y="655"/>
                    </a:lnTo>
                    <a:cubicBezTo>
                      <a:pt x="222" y="655"/>
                      <a:pt x="237" y="662"/>
                      <a:pt x="245" y="675"/>
                    </a:cubicBezTo>
                    <a:cubicBezTo>
                      <a:pt x="254" y="687"/>
                      <a:pt x="255" y="703"/>
                      <a:pt x="249" y="719"/>
                    </a:cubicBezTo>
                    <a:lnTo>
                      <a:pt x="249" y="719"/>
                    </a:lnTo>
                    <a:lnTo>
                      <a:pt x="117" y="1039"/>
                    </a:lnTo>
                    <a:lnTo>
                      <a:pt x="592" y="501"/>
                    </a:lnTo>
                    <a:lnTo>
                      <a:pt x="400" y="502"/>
                    </a:lnTo>
                    <a:cubicBezTo>
                      <a:pt x="382" y="502"/>
                      <a:pt x="367" y="494"/>
                      <a:pt x="360" y="481"/>
                    </a:cubicBezTo>
                    <a:cubicBezTo>
                      <a:pt x="352" y="467"/>
                      <a:pt x="353" y="450"/>
                      <a:pt x="361" y="435"/>
                    </a:cubicBezTo>
                    <a:lnTo>
                      <a:pt x="605" y="27"/>
                    </a:lnTo>
                    <a:lnTo>
                      <a:pt x="279" y="27"/>
                    </a:lnTo>
                    <a:cubicBezTo>
                      <a:pt x="278" y="27"/>
                      <a:pt x="275" y="29"/>
                      <a:pt x="274" y="30"/>
                    </a:cubicBezTo>
                    <a:lnTo>
                      <a:pt x="39" y="655"/>
                    </a:lnTo>
                    <a:lnTo>
                      <a:pt x="206" y="655"/>
                    </a:lnTo>
                    <a:close/>
                    <a:moveTo>
                      <a:pt x="32" y="1176"/>
                    </a:moveTo>
                    <a:lnTo>
                      <a:pt x="32" y="1176"/>
                    </a:lnTo>
                    <a:lnTo>
                      <a:pt x="224" y="709"/>
                    </a:lnTo>
                    <a:cubicBezTo>
                      <a:pt x="227" y="702"/>
                      <a:pt x="227" y="695"/>
                      <a:pt x="223" y="689"/>
                    </a:cubicBezTo>
                    <a:cubicBezTo>
                      <a:pt x="220" y="684"/>
                      <a:pt x="213" y="681"/>
                      <a:pt x="206" y="681"/>
                    </a:cubicBezTo>
                    <a:lnTo>
                      <a:pt x="0" y="681"/>
                    </a:lnTo>
                    <a:lnTo>
                      <a:pt x="249" y="20"/>
                    </a:lnTo>
                    <a:cubicBezTo>
                      <a:pt x="253" y="9"/>
                      <a:pt x="267" y="0"/>
                      <a:pt x="279" y="0"/>
                    </a:cubicBezTo>
                    <a:lnTo>
                      <a:pt x="652" y="0"/>
                    </a:lnTo>
                    <a:lnTo>
                      <a:pt x="384" y="449"/>
                    </a:lnTo>
                    <a:cubicBezTo>
                      <a:pt x="382" y="453"/>
                      <a:pt x="379" y="460"/>
                      <a:pt x="383" y="467"/>
                    </a:cubicBezTo>
                    <a:cubicBezTo>
                      <a:pt x="387" y="474"/>
                      <a:pt x="395" y="475"/>
                      <a:pt x="400" y="475"/>
                    </a:cubicBezTo>
                    <a:lnTo>
                      <a:pt x="651" y="474"/>
                    </a:lnTo>
                    <a:lnTo>
                      <a:pt x="32" y="1176"/>
                    </a:lnTo>
                    <a:close/>
                  </a:path>
                </a:pathLst>
              </a:custGeom>
              <a:grp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defTabSz="896386">
                  <a:defRPr/>
                </a:pPr>
                <a:endParaRPr lang="en-US" sz="1765" kern="0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8520820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760785" y="29893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83917" y="3046234"/>
            <a:ext cx="10512425" cy="906100"/>
          </a:xfr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B01736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bg-BG" dirty="0">
                <a:solidFill>
                  <a:schemeClr val="accent3"/>
                </a:solidFill>
              </a:rPr>
              <a:t>Обзор</a:t>
            </a:r>
            <a:r>
              <a:rPr lang="en-US" dirty="0">
                <a:solidFill>
                  <a:schemeClr val="accent3"/>
                </a:solidFill>
              </a:rPr>
              <a:t> Power Automate</a:t>
            </a:r>
            <a:endParaRPr lang="ru-RU" dirty="0">
              <a:solidFill>
                <a:schemeClr val="accent3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998" y="2843847"/>
            <a:ext cx="1023573" cy="102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74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CE281-470A-4D56-B2DE-D920F620C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Автоматизиране на бизнес процесите между приложения и услуги</a:t>
            </a:r>
            <a:br>
              <a:rPr lang="bg-BG"/>
            </a:br>
            <a:endParaRPr lang="bg-BG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59EBAD-0997-4BD2-81B0-E5AF00A4DE83}"/>
              </a:ext>
            </a:extLst>
          </p:cNvPr>
          <p:cNvGrpSpPr/>
          <p:nvPr/>
        </p:nvGrpSpPr>
        <p:grpSpPr>
          <a:xfrm>
            <a:off x="1175677" y="2440706"/>
            <a:ext cx="2050134" cy="2960438"/>
            <a:chOff x="1174280" y="2786514"/>
            <a:chExt cx="2050716" cy="29612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CBBCF5-A8A6-4B05-A786-AE7A84B8F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342" t="6511" r="8821" b="8019"/>
            <a:stretch/>
          </p:blipFill>
          <p:spPr>
            <a:xfrm>
              <a:off x="1174280" y="2786514"/>
              <a:ext cx="2050716" cy="2050716"/>
            </a:xfrm>
            <a:prstGeom prst="ellipse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404E3D-09C6-472C-8C55-DAC7EB2DBF9B}"/>
                </a:ext>
              </a:extLst>
            </p:cNvPr>
            <p:cNvSpPr txBox="1"/>
            <p:nvPr/>
          </p:nvSpPr>
          <p:spPr>
            <a:xfrm>
              <a:off x="1445053" y="5112053"/>
              <a:ext cx="1509174" cy="635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192">
                <a:defRPr/>
              </a:pPr>
              <a:r>
                <a:rPr lang="bg-BG" sz="1765">
                  <a:solidFill>
                    <a:srgbClr val="0078D7"/>
                  </a:solidFill>
                  <a:latin typeface="Segoe UI Light"/>
                  <a:cs typeface="Segoe UI" panose="020B0502040204020203" pitchFamily="34" charset="0"/>
                </a:rPr>
                <a:t>Получавате 
Уведомление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8E6A37F-2F88-441D-9F54-AF10918C4813}"/>
              </a:ext>
            </a:extLst>
          </p:cNvPr>
          <p:cNvGrpSpPr/>
          <p:nvPr/>
        </p:nvGrpSpPr>
        <p:grpSpPr>
          <a:xfrm>
            <a:off x="3772512" y="2440706"/>
            <a:ext cx="2050135" cy="2960438"/>
            <a:chOff x="3771853" y="2786514"/>
            <a:chExt cx="2050716" cy="296127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F94CD42-389F-4CE7-BE24-F54F165F56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52" t="3415" r="3929" b="4091"/>
            <a:stretch/>
          </p:blipFill>
          <p:spPr>
            <a:xfrm>
              <a:off x="3771853" y="2786514"/>
              <a:ext cx="2050716" cy="2050716"/>
            </a:xfrm>
            <a:prstGeom prst="ellipse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274280-1292-4DF1-A37B-52B3C8F88E24}"/>
                </a:ext>
              </a:extLst>
            </p:cNvPr>
            <p:cNvSpPr txBox="1"/>
            <p:nvPr/>
          </p:nvSpPr>
          <p:spPr>
            <a:xfrm>
              <a:off x="4275124" y="5112053"/>
              <a:ext cx="1044172" cy="635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192">
                <a:defRPr/>
              </a:pPr>
              <a:r>
                <a:rPr lang="bg-BG" sz="1765">
                  <a:solidFill>
                    <a:srgbClr val="0078D7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Копие 
Файлове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3D9BD1-299D-4263-83A3-ED830704634A}"/>
              </a:ext>
            </a:extLst>
          </p:cNvPr>
          <p:cNvGrpSpPr/>
          <p:nvPr/>
        </p:nvGrpSpPr>
        <p:grpSpPr>
          <a:xfrm>
            <a:off x="6369352" y="2440707"/>
            <a:ext cx="2050136" cy="3232049"/>
            <a:chOff x="6369427" y="2786515"/>
            <a:chExt cx="2050716" cy="32329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D2477CC-9545-4DED-B9D8-5C63C40327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81" t="5263" r="4946" b="5217"/>
            <a:stretch/>
          </p:blipFill>
          <p:spPr>
            <a:xfrm>
              <a:off x="6369427" y="2786515"/>
              <a:ext cx="2050716" cy="2050714"/>
            </a:xfrm>
            <a:prstGeom prst="ellipse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A9FFEA-1306-4E60-B661-E3EAF8B87C05}"/>
                </a:ext>
              </a:extLst>
            </p:cNvPr>
            <p:cNvSpPr txBox="1"/>
            <p:nvPr/>
          </p:nvSpPr>
          <p:spPr>
            <a:xfrm>
              <a:off x="6651423" y="5112053"/>
              <a:ext cx="1486724" cy="907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192">
                <a:defRPr/>
              </a:pPr>
              <a:r>
                <a:rPr lang="bg-BG" sz="1765">
                  <a:solidFill>
                    <a:srgbClr val="0078D7"/>
                  </a:solidFill>
                  <a:latin typeface="Segoe UI Light"/>
                  <a:cs typeface="Segoe UI" panose="020B0502040204020203" pitchFamily="34" charset="0"/>
                </a:rPr>
                <a:t>Събира 
Информация
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3311C12-A61E-4C31-AC8B-14169EF24427}"/>
              </a:ext>
            </a:extLst>
          </p:cNvPr>
          <p:cNvGrpSpPr/>
          <p:nvPr/>
        </p:nvGrpSpPr>
        <p:grpSpPr>
          <a:xfrm>
            <a:off x="8950588" y="2440706"/>
            <a:ext cx="2816797" cy="2688826"/>
            <a:chOff x="8951399" y="2786514"/>
            <a:chExt cx="2817597" cy="268958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175E55C-5AF3-4348-BE52-D02AD9611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18" t="4098" r="5684" b="6142"/>
            <a:stretch/>
          </p:blipFill>
          <p:spPr>
            <a:xfrm>
              <a:off x="9040513" y="2786514"/>
              <a:ext cx="2050716" cy="2050716"/>
            </a:xfrm>
            <a:prstGeom prst="ellipse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7FC6D7-5C3E-40F3-A89C-E960DC753FE9}"/>
                </a:ext>
              </a:extLst>
            </p:cNvPr>
            <p:cNvSpPr txBox="1"/>
            <p:nvPr/>
          </p:nvSpPr>
          <p:spPr>
            <a:xfrm>
              <a:off x="8951399" y="5112054"/>
              <a:ext cx="2817597" cy="364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92">
                <a:defRPr/>
              </a:pPr>
              <a:r>
                <a:rPr lang="bg-BG" sz="1765">
                  <a:solidFill>
                    <a:srgbClr val="0078D7"/>
                  </a:solidFill>
                  <a:latin typeface="Segoe UI Light"/>
                  <a:cs typeface="Segoe UI" panose="020B0502040204020203" pitchFamily="34" charset="0"/>
                </a:rPr>
                <a:t>Одобряване на документи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953117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8E6709C5-A477-4ECF-9694-A9AEAB072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738" y="1653212"/>
            <a:ext cx="5101038" cy="2937838"/>
          </a:xfrm>
        </p:spPr>
        <p:txBody>
          <a:bodyPr/>
          <a:lstStyle/>
          <a:p>
            <a:r>
              <a:rPr lang="bg-BG" dirty="0"/>
              <a:t>Обучение 1 </a:t>
            </a:r>
            <a:r>
              <a:rPr lang="en-US" dirty="0"/>
              <a:t>&amp; 2</a:t>
            </a:r>
            <a:endParaRPr lang="bg-BG" dirty="0"/>
          </a:p>
          <a:p>
            <a:r>
              <a:rPr lang="bg-BG" dirty="0"/>
              <a:t>Начало: 17:30</a:t>
            </a:r>
          </a:p>
          <a:p>
            <a:r>
              <a:rPr lang="bg-BG" dirty="0"/>
              <a:t>Край: 19:00</a:t>
            </a:r>
          </a:p>
          <a:p>
            <a:endParaRPr lang="bg-BG" dirty="0"/>
          </a:p>
          <a:p>
            <a:endParaRPr lang="bg-BG" dirty="0"/>
          </a:p>
          <a:p>
            <a:endParaRPr lang="bg-BG" dirty="0"/>
          </a:p>
          <a:p>
            <a:endParaRPr lang="bg-BG" dirty="0"/>
          </a:p>
          <a:p>
            <a:endParaRPr lang="bg-BG" dirty="0"/>
          </a:p>
          <a:p>
            <a:endParaRPr lang="bg-BG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3F72D3-096A-43FD-8CA7-879EA7EF3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Обучение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323687-33C8-4078-B8FA-C923D3771D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6927" y="1653211"/>
            <a:ext cx="5101038" cy="3790076"/>
          </a:xfrm>
        </p:spPr>
        <p:txBody>
          <a:bodyPr/>
          <a:lstStyle/>
          <a:p>
            <a:r>
              <a:rPr lang="bg-BG" dirty="0"/>
              <a:t>Обучение 3 </a:t>
            </a:r>
            <a:r>
              <a:rPr lang="en-US" dirty="0"/>
              <a:t>&amp; </a:t>
            </a:r>
            <a:r>
              <a:rPr lang="bg-BG" dirty="0"/>
              <a:t>4</a:t>
            </a:r>
          </a:p>
          <a:p>
            <a:r>
              <a:rPr lang="bg-BG" dirty="0"/>
              <a:t>Начало: 17:30</a:t>
            </a:r>
          </a:p>
          <a:p>
            <a:r>
              <a:rPr lang="bg-BG" dirty="0"/>
              <a:t>Край: 18:30</a:t>
            </a:r>
          </a:p>
          <a:p>
            <a:endParaRPr lang="bg-BG" dirty="0"/>
          </a:p>
          <a:p>
            <a:endParaRPr lang="bg-BG" dirty="0"/>
          </a:p>
          <a:p>
            <a:endParaRPr lang="bg-BG" dirty="0"/>
          </a:p>
          <a:p>
            <a:endParaRPr lang="bg-BG" dirty="0"/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DFE2C9-B232-43C9-A0B9-9E3FD8F7AE11}"/>
              </a:ext>
            </a:extLst>
          </p:cNvPr>
          <p:cNvSpPr/>
          <p:nvPr/>
        </p:nvSpPr>
        <p:spPr>
          <a:xfrm>
            <a:off x="770210" y="3035467"/>
            <a:ext cx="3573185" cy="364958"/>
          </a:xfrm>
          <a:prstGeom prst="rect">
            <a:avLst/>
          </a:prstGeom>
          <a:solidFill>
            <a:srgbClr val="B01736"/>
          </a:solidFill>
        </p:spPr>
        <p:txBody>
          <a:bodyPr wrap="square" lIns="0" tIns="0" rIns="0" bIns="0" rtlCol="0" anchor="ctr"/>
          <a:lstStyle/>
          <a:p>
            <a:r>
              <a:rPr lang="bg-BG" sz="1400" b="1" dirty="0">
                <a:solidFill>
                  <a:schemeClr val="bg1"/>
                </a:solidFill>
              </a:rPr>
              <a:t>                       Лекция                          Въпроси</a:t>
            </a:r>
            <a:endParaRPr lang="en-US" sz="1092" b="1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7A74DC-6CCC-4B7C-A195-23EFAC040ED2}"/>
              </a:ext>
            </a:extLst>
          </p:cNvPr>
          <p:cNvCxnSpPr>
            <a:cxnSpLocks/>
          </p:cNvCxnSpPr>
          <p:nvPr/>
        </p:nvCxnSpPr>
        <p:spPr>
          <a:xfrm>
            <a:off x="770210" y="3400425"/>
            <a:ext cx="0" cy="72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3A9C05-9A53-4D3A-8A9C-2983EF4E6354}"/>
              </a:ext>
            </a:extLst>
          </p:cNvPr>
          <p:cNvCxnSpPr>
            <a:cxnSpLocks/>
          </p:cNvCxnSpPr>
          <p:nvPr/>
        </p:nvCxnSpPr>
        <p:spPr>
          <a:xfrm>
            <a:off x="3003071" y="3400425"/>
            <a:ext cx="0" cy="72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FCDD360-6F5C-4DBC-8E47-B2EEECADAFC3}"/>
              </a:ext>
            </a:extLst>
          </p:cNvPr>
          <p:cNvCxnSpPr>
            <a:cxnSpLocks/>
          </p:cNvCxnSpPr>
          <p:nvPr/>
        </p:nvCxnSpPr>
        <p:spPr>
          <a:xfrm>
            <a:off x="4327859" y="3370345"/>
            <a:ext cx="0" cy="72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35A1E81-2EFB-491A-8D24-1072212D04FB}"/>
              </a:ext>
            </a:extLst>
          </p:cNvPr>
          <p:cNvSpPr txBox="1"/>
          <p:nvPr/>
        </p:nvSpPr>
        <p:spPr>
          <a:xfrm>
            <a:off x="886828" y="3731795"/>
            <a:ext cx="954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17:30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27B4B2-E65E-442D-B6C1-2525AD19279B}"/>
              </a:ext>
            </a:extLst>
          </p:cNvPr>
          <p:cNvSpPr txBox="1"/>
          <p:nvPr/>
        </p:nvSpPr>
        <p:spPr>
          <a:xfrm>
            <a:off x="3129213" y="3731613"/>
            <a:ext cx="954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18:30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C6948B-5AAA-4B48-A558-9AB422F876BC}"/>
              </a:ext>
            </a:extLst>
          </p:cNvPr>
          <p:cNvSpPr txBox="1"/>
          <p:nvPr/>
        </p:nvSpPr>
        <p:spPr>
          <a:xfrm>
            <a:off x="4359321" y="3727420"/>
            <a:ext cx="954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19:00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F03381D-7FFF-49FE-9DD1-CEBE8F05793C}"/>
              </a:ext>
            </a:extLst>
          </p:cNvPr>
          <p:cNvSpPr/>
          <p:nvPr/>
        </p:nvSpPr>
        <p:spPr>
          <a:xfrm>
            <a:off x="6337994" y="3054765"/>
            <a:ext cx="3118686" cy="364958"/>
          </a:xfrm>
          <a:prstGeom prst="rect">
            <a:avLst/>
          </a:prstGeom>
          <a:solidFill>
            <a:srgbClr val="B01736"/>
          </a:solidFill>
        </p:spPr>
        <p:txBody>
          <a:bodyPr wrap="square" lIns="0" tIns="0" rIns="0" bIns="0" rtlCol="0" anchor="ctr"/>
          <a:lstStyle/>
          <a:p>
            <a:r>
              <a:rPr lang="bg-BG" sz="1400" b="1" dirty="0">
                <a:solidFill>
                  <a:schemeClr val="bg1"/>
                </a:solidFill>
              </a:rPr>
              <a:t>                                 Лекция</a:t>
            </a:r>
            <a:endParaRPr lang="en-US" sz="1092" b="1" dirty="0">
              <a:solidFill>
                <a:schemeClr val="bg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64EFA67-DE35-4ADF-A776-6BB66381143F}"/>
              </a:ext>
            </a:extLst>
          </p:cNvPr>
          <p:cNvCxnSpPr>
            <a:cxnSpLocks/>
          </p:cNvCxnSpPr>
          <p:nvPr/>
        </p:nvCxnSpPr>
        <p:spPr>
          <a:xfrm>
            <a:off x="6337993" y="3419723"/>
            <a:ext cx="0" cy="72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7D13924-4F1A-43B0-9B2D-3B922814AFA7}"/>
              </a:ext>
            </a:extLst>
          </p:cNvPr>
          <p:cNvCxnSpPr>
            <a:cxnSpLocks/>
          </p:cNvCxnSpPr>
          <p:nvPr/>
        </p:nvCxnSpPr>
        <p:spPr>
          <a:xfrm>
            <a:off x="9447154" y="3410198"/>
            <a:ext cx="0" cy="72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1D3CCC8-F410-4765-B828-D93F013ED58A}"/>
              </a:ext>
            </a:extLst>
          </p:cNvPr>
          <p:cNvSpPr txBox="1"/>
          <p:nvPr/>
        </p:nvSpPr>
        <p:spPr>
          <a:xfrm>
            <a:off x="6454611" y="3751093"/>
            <a:ext cx="954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17:30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BDA6E45-AA96-4A39-8B49-FFADD595FB55}"/>
              </a:ext>
            </a:extLst>
          </p:cNvPr>
          <p:cNvSpPr txBox="1"/>
          <p:nvPr/>
        </p:nvSpPr>
        <p:spPr>
          <a:xfrm>
            <a:off x="9582821" y="3750911"/>
            <a:ext cx="954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18:30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2380E18-DC6C-481B-B70F-C195CFE42F7C}"/>
              </a:ext>
            </a:extLst>
          </p:cNvPr>
          <p:cNvSpPr txBox="1"/>
          <p:nvPr/>
        </p:nvSpPr>
        <p:spPr>
          <a:xfrm>
            <a:off x="770210" y="5362575"/>
            <a:ext cx="11174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/>
              <a:t>Сесия специализирана за Вашите въпроси - 02.Юни.2020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Teams Live Event </a:t>
            </a:r>
            <a:r>
              <a:rPr lang="bg-BG" dirty="0"/>
              <a:t>- закъснение от ≥ 30 сек.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98837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CE281-470A-4D56-B2DE-D920F620C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Какво е поток?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2DA6A6-38F3-41A9-BE33-22747BE9F6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21" t="2312" r="9588" b="2805"/>
          <a:stretch/>
        </p:blipFill>
        <p:spPr>
          <a:xfrm>
            <a:off x="7553702" y="322932"/>
            <a:ext cx="4542658" cy="60270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18A86F2-94F4-4DDB-9AF0-0D32EAD3A154}"/>
              </a:ext>
            </a:extLst>
          </p:cNvPr>
          <p:cNvGrpSpPr/>
          <p:nvPr/>
        </p:nvGrpSpPr>
        <p:grpSpPr>
          <a:xfrm>
            <a:off x="541707" y="2019839"/>
            <a:ext cx="4108509" cy="2074132"/>
            <a:chOff x="274639" y="2059436"/>
            <a:chExt cx="4192083" cy="211632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597D0D8-DF84-4512-8A6D-FAEF1ED14A6A}"/>
                </a:ext>
              </a:extLst>
            </p:cNvPr>
            <p:cNvSpPr/>
            <p:nvPr/>
          </p:nvSpPr>
          <p:spPr>
            <a:xfrm>
              <a:off x="274639" y="2059436"/>
              <a:ext cx="3953675" cy="18122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874">
                <a:lnSpc>
                  <a:spcPct val="90000"/>
                </a:lnSpc>
                <a:spcBef>
                  <a:spcPts val="1174"/>
                </a:spcBef>
                <a:defRPr/>
              </a:pPr>
              <a:r>
                <a:rPr lang="bg-BG" sz="1765" b="1">
                  <a:solidFill>
                    <a:srgbClr val="353535">
                      <a:lumMod val="75000"/>
                    </a:srgbClr>
                  </a:solidFill>
                  <a:latin typeface="+mj-lt"/>
                  <a:cs typeface="Segoe UI Light" panose="020B0502040204020203" pitchFamily="34" charset="0"/>
                </a:rPr>
                <a:t>Тригер</a:t>
              </a:r>
              <a:r>
                <a:rPr lang="bg-BG" sz="1765">
                  <a:solidFill>
                    <a:srgbClr val="353535">
                      <a:lumMod val="75000"/>
                    </a:srgbClr>
                  </a:solidFill>
                  <a:latin typeface="+mj-lt"/>
                  <a:cs typeface="Segoe UI Light" panose="020B0502040204020203" pitchFamily="34" charset="0"/>
                </a:rPr>
                <a:t> – Събитието, което предизвиква действието:</a:t>
              </a:r>
            </a:p>
            <a:p>
              <a:pPr marL="452688" indent="-227122" defTabSz="913874">
                <a:lnSpc>
                  <a:spcPct val="90000"/>
                </a:lnSpc>
                <a:spcBef>
                  <a:spcPts val="1174"/>
                </a:spcBef>
                <a:buFont typeface="Arial" panose="020B0604020202020204" pitchFamily="34" charset="0"/>
                <a:buChar char="•"/>
                <a:defRPr/>
              </a:pPr>
              <a:r>
                <a:rPr lang="bg-BG" sz="1765">
                  <a:solidFill>
                    <a:srgbClr val="353535">
                      <a:lumMod val="75000"/>
                    </a:srgbClr>
                  </a:solidFill>
                  <a:latin typeface="+mj-lt"/>
                  <a:cs typeface="Segoe UI Light" panose="020B0502040204020203" pitchFamily="34" charset="0"/>
                </a:rPr>
                <a:t>Ръчно</a:t>
              </a:r>
            </a:p>
            <a:p>
              <a:pPr marL="452688" indent="-227122" defTabSz="913874">
                <a:lnSpc>
                  <a:spcPct val="90000"/>
                </a:lnSpc>
                <a:spcBef>
                  <a:spcPts val="1174"/>
                </a:spcBef>
                <a:buFont typeface="Arial" panose="020B0604020202020204" pitchFamily="34" charset="0"/>
                <a:buChar char="•"/>
                <a:defRPr/>
              </a:pPr>
              <a:r>
                <a:rPr lang="bg-BG" sz="1765">
                  <a:solidFill>
                    <a:srgbClr val="353535">
                      <a:lumMod val="75000"/>
                    </a:srgbClr>
                  </a:solidFill>
                  <a:latin typeface="+mj-lt"/>
                  <a:cs typeface="Segoe UI Light" panose="020B0502040204020203" pitchFamily="34" charset="0"/>
                </a:rPr>
                <a:t>Планирано
събитие в облака/местната среда</a:t>
              </a:r>
            </a:p>
          </p:txBody>
        </p:sp>
        <p:sp>
          <p:nvSpPr>
            <p:cNvPr id="9" name="Line Callout 2 (Accent Bar) 15">
              <a:extLst>
                <a:ext uri="{FF2B5EF4-FFF2-40B4-BE49-F238E27FC236}">
                  <a16:creationId xmlns:a16="http://schemas.microsoft.com/office/drawing/2014/main" id="{C39781CD-B34D-4EBE-9ECB-6E620FADBEE1}"/>
                </a:ext>
              </a:extLst>
            </p:cNvPr>
            <p:cNvSpPr/>
            <p:nvPr/>
          </p:nvSpPr>
          <p:spPr>
            <a:xfrm flipH="1">
              <a:off x="4236720" y="2132237"/>
              <a:ext cx="230002" cy="2043523"/>
            </a:xfrm>
            <a:prstGeom prst="accentCallout2">
              <a:avLst>
                <a:gd name="adj1" fmla="val 18750"/>
                <a:gd name="adj2" fmla="val -8333"/>
                <a:gd name="adj3" fmla="val 19152"/>
                <a:gd name="adj4" fmla="val -941794"/>
                <a:gd name="adj5" fmla="val -80643"/>
                <a:gd name="adj6" fmla="val -1281272"/>
              </a:avLst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74">
                <a:defRPr/>
              </a:pPr>
              <a:endParaRPr lang="en-US" sz="1765">
                <a:solidFill>
                  <a:srgbClr val="FFFFFF"/>
                </a:solidFill>
                <a:latin typeface="+mj-lt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5E6FDC55-E096-4C2C-B474-C8DBA2835A51}"/>
              </a:ext>
            </a:extLst>
          </p:cNvPr>
          <p:cNvSpPr/>
          <p:nvPr/>
        </p:nvSpPr>
        <p:spPr>
          <a:xfrm>
            <a:off x="541706" y="1401249"/>
            <a:ext cx="5040686" cy="362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874">
              <a:lnSpc>
                <a:spcPct val="90000"/>
              </a:lnSpc>
              <a:spcBef>
                <a:spcPts val="1174"/>
              </a:spcBef>
              <a:defRPr/>
            </a:pPr>
            <a:r>
              <a:rPr lang="ru-RU" sz="1961" dirty="0">
                <a:solidFill>
                  <a:srgbClr val="0078D7"/>
                </a:solidFill>
                <a:latin typeface="+mj-lt"/>
                <a:cs typeface="Segoe UI Light" panose="020B0502040204020203" pitchFamily="34" charset="0"/>
              </a:rPr>
              <a:t>Пример</a:t>
            </a:r>
            <a:r>
              <a:rPr lang="en-US" sz="1961" dirty="0">
                <a:solidFill>
                  <a:srgbClr val="0078D7"/>
                </a:solidFill>
                <a:latin typeface="+mj-lt"/>
                <a:cs typeface="Segoe UI Light" panose="020B0502040204020203" pitchFamily="34" charset="0"/>
              </a:rPr>
              <a:t>: </a:t>
            </a:r>
            <a:r>
              <a:rPr lang="ru-RU" sz="1961" dirty="0">
                <a:solidFill>
                  <a:srgbClr val="0078D7"/>
                </a:solidFill>
                <a:latin typeface="+mj-lt"/>
                <a:cs typeface="Segoe UI Light" panose="020B0502040204020203" pitchFamily="34" charset="0"/>
              </a:rPr>
              <a:t>Уведомление</a:t>
            </a:r>
            <a:endParaRPr lang="en-US" sz="1961" i="1" dirty="0">
              <a:solidFill>
                <a:srgbClr val="0078D7"/>
              </a:solidFill>
              <a:latin typeface="+mj-lt"/>
              <a:cs typeface="Segoe UI Light" panose="020B0502040204020203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75A48B-1136-4B33-8A4D-E4C4A1A80F94}"/>
              </a:ext>
            </a:extLst>
          </p:cNvPr>
          <p:cNvGrpSpPr/>
          <p:nvPr/>
        </p:nvGrpSpPr>
        <p:grpSpPr>
          <a:xfrm>
            <a:off x="541707" y="4570834"/>
            <a:ext cx="4108509" cy="1396431"/>
            <a:chOff x="274639" y="4662320"/>
            <a:chExt cx="4192083" cy="142483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8791315-9DAB-4FBF-AA4B-4EAA397FA148}"/>
                </a:ext>
              </a:extLst>
            </p:cNvPr>
            <p:cNvSpPr/>
            <p:nvPr/>
          </p:nvSpPr>
          <p:spPr>
            <a:xfrm>
              <a:off x="274639" y="4681316"/>
              <a:ext cx="4192083" cy="14058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874">
                <a:lnSpc>
                  <a:spcPct val="90000"/>
                </a:lnSpc>
                <a:spcBef>
                  <a:spcPts val="1174"/>
                </a:spcBef>
                <a:defRPr/>
              </a:pPr>
              <a:r>
                <a:rPr lang="bg-BG" sz="1765" b="1">
                  <a:solidFill>
                    <a:srgbClr val="353535">
                      <a:lumMod val="75000"/>
                    </a:srgbClr>
                  </a:solidFill>
                  <a:latin typeface="+mj-lt"/>
                  <a:cs typeface="Segoe UI Light" panose="020B0502040204020203" pitchFamily="34" charset="0"/>
                </a:rPr>
                <a:t>Действия</a:t>
              </a:r>
              <a:r>
                <a:rPr lang="bg-BG" sz="1765">
                  <a:solidFill>
                    <a:srgbClr val="353535">
                      <a:lumMod val="75000"/>
                    </a:srgbClr>
                  </a:solidFill>
                  <a:latin typeface="+mj-lt"/>
                  <a:cs typeface="Segoe UI Light" panose="020B0502040204020203" pitchFamily="34" charset="0"/>
                </a:rPr>
                <a:t> – какво се извършва</a:t>
              </a:r>
            </a:p>
            <a:p>
              <a:pPr defTabSz="913874">
                <a:lnSpc>
                  <a:spcPct val="90000"/>
                </a:lnSpc>
                <a:spcBef>
                  <a:spcPts val="1174"/>
                </a:spcBef>
                <a:defRPr/>
              </a:pPr>
              <a:r>
                <a:rPr lang="bg-BG" sz="1765" i="1">
                  <a:solidFill>
                    <a:srgbClr val="353535">
                      <a:lumMod val="75000"/>
                    </a:srgbClr>
                  </a:solidFill>
                  <a:latin typeface="+mj-lt"/>
                  <a:cs typeface="Segoe UI Light" panose="020B0502040204020203" pitchFamily="34" charset="0"/>
                </a:rPr>
                <a:t>Може да използва данни от предишни действия и да предизвиква нови тигери
</a:t>
              </a:r>
            </a:p>
          </p:txBody>
        </p:sp>
        <p:sp>
          <p:nvSpPr>
            <p:cNvPr id="13" name="Line Callout 2 (Accent Bar) 15">
              <a:extLst>
                <a:ext uri="{FF2B5EF4-FFF2-40B4-BE49-F238E27FC236}">
                  <a16:creationId xmlns:a16="http://schemas.microsoft.com/office/drawing/2014/main" id="{4D17F256-5A62-4C67-B9C0-1FAF50C82AC3}"/>
                </a:ext>
              </a:extLst>
            </p:cNvPr>
            <p:cNvSpPr/>
            <p:nvPr/>
          </p:nvSpPr>
          <p:spPr>
            <a:xfrm flipH="1">
              <a:off x="4236720" y="4662320"/>
              <a:ext cx="230002" cy="919388"/>
            </a:xfrm>
            <a:prstGeom prst="accentCallout2">
              <a:avLst>
                <a:gd name="adj1" fmla="val 18750"/>
                <a:gd name="adj2" fmla="val -8333"/>
                <a:gd name="adj3" fmla="val 19152"/>
                <a:gd name="adj4" fmla="val -941794"/>
                <a:gd name="adj5" fmla="val -151634"/>
                <a:gd name="adj6" fmla="val -1281272"/>
              </a:avLst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74">
                <a:defRPr/>
              </a:pPr>
              <a:endParaRPr lang="en-US" sz="1765">
                <a:solidFill>
                  <a:srgbClr val="FFFFFF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4881128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CE281-470A-4D56-B2DE-D920F620C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81" y="462769"/>
            <a:ext cx="11435038" cy="905890"/>
          </a:xfrm>
        </p:spPr>
        <p:txBody>
          <a:bodyPr/>
          <a:lstStyle/>
          <a:p>
            <a:r>
              <a:rPr lang="bg-BG" sz="3200" dirty="0"/>
              <a:t>Автоматизирайте голям брой сценарии с няколко етапа, условия, паралелно и успоредно изпълнение, цикли, задействане на нови тригери
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26B4AF-6E33-413E-9551-210AA72DE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527" y="2228928"/>
            <a:ext cx="9035837" cy="416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59163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CE281-470A-4D56-B2DE-D920F620C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162" y="217990"/>
            <a:ext cx="11435038" cy="905890"/>
          </a:xfrm>
        </p:spPr>
        <p:txBody>
          <a:bodyPr/>
          <a:lstStyle/>
          <a:p>
            <a:r>
              <a:rPr lang="bg-BG"/>
              <a:t>Управление на одобрението
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9E5E4B-F1FF-466C-84E7-A48F1B4FC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43" y="2343070"/>
            <a:ext cx="5090539" cy="38573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C244DB5-F2A0-40F6-9650-0CCB47468254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56163" y="888939"/>
            <a:ext cx="11435038" cy="420199"/>
          </a:xfrm>
        </p:spPr>
        <p:txBody>
          <a:bodyPr/>
          <a:lstStyle/>
          <a:p>
            <a:r>
              <a:rPr lang="bg-BG" dirty="0"/>
              <a:t>Можете да одобрявате/отхвърляте заявки чрез Центъра за одобрение, по имейл и чрез мобилното приложение Microsoft </a:t>
            </a:r>
            <a:r>
              <a:rPr lang="bg-BG" dirty="0" err="1"/>
              <a:t>Flow</a:t>
            </a:r>
            <a:r>
              <a:rPr lang="bg-BG" dirty="0"/>
              <a:t> или през поща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F129E5-8C5B-4D39-BF48-671B8A99C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343" y="2332615"/>
            <a:ext cx="3727310" cy="399194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F2791A-E8A7-45D9-9714-524E58B831A6}"/>
              </a:ext>
            </a:extLst>
          </p:cNvPr>
          <p:cNvSpPr/>
          <p:nvPr/>
        </p:nvSpPr>
        <p:spPr>
          <a:xfrm>
            <a:off x="1990506" y="1767063"/>
            <a:ext cx="2249334" cy="635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65">
                <a:latin typeface="+mj-lt"/>
              </a:rPr>
              <a:t>Център за одобрение
</a:t>
            </a:r>
            <a:endParaRPr lang="ru-RU" sz="1765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A1667C-B363-42E3-8833-FEA8C692B26D}"/>
              </a:ext>
            </a:extLst>
          </p:cNvPr>
          <p:cNvSpPr/>
          <p:nvPr/>
        </p:nvSpPr>
        <p:spPr>
          <a:xfrm>
            <a:off x="5775803" y="1631256"/>
            <a:ext cx="2339102" cy="635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65">
                <a:latin typeface="+mj-lt"/>
              </a:rPr>
              <a:t>Мобилно приложение
</a:t>
            </a:r>
            <a:endParaRPr lang="ru-RU" sz="1765" dirty="0"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57EF4D-6022-4D47-8A77-15EBFE5B3981}"/>
              </a:ext>
            </a:extLst>
          </p:cNvPr>
          <p:cNvSpPr/>
          <p:nvPr/>
        </p:nvSpPr>
        <p:spPr>
          <a:xfrm>
            <a:off x="8499424" y="1650022"/>
            <a:ext cx="3219147" cy="635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1765">
                <a:latin typeface="+mj-lt"/>
              </a:rPr>
              <a:t>Електронна поща
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5E7030-0D63-465B-BC32-24E6DFF4AC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129"/>
          <a:stretch/>
        </p:blipFill>
        <p:spPr>
          <a:xfrm>
            <a:off x="5818371" y="2332615"/>
            <a:ext cx="2253966" cy="405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53279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CE281-470A-4D56-B2DE-D920F620C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Избор на опции за процеса на одобрение
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528F2D-B019-4041-A91B-61A51A48DBA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5823" y="1240634"/>
            <a:ext cx="11435038" cy="420199"/>
          </a:xfrm>
        </p:spPr>
        <p:txBody>
          <a:bodyPr/>
          <a:lstStyle/>
          <a:p>
            <a:pPr marL="280121" indent="-280121">
              <a:buFont typeface="Arial" panose="020B0604020202020204" pitchFamily="34" charset="0"/>
              <a:buChar char="•"/>
            </a:pPr>
            <a:r>
              <a:rPr lang="bg-BG" dirty="0"/>
              <a:t>Всички потребители в списъка с назначените лица - чакат отговор на всички респонденти
Всеки потребител в списъка с назначените лица - темата ще бъде извършена по-нататък след отговора на първия респондент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E82AC9-8DBB-46AD-B7AA-79F6D129C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2" y="2864260"/>
            <a:ext cx="7684409" cy="217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32791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CE281-470A-4D56-B2DE-D920F620C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Документ действие в OneDrive за бизнес
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2F061A5-2C54-4353-8F9A-D43882C484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8602" y="1311226"/>
            <a:ext cx="8348068" cy="2969110"/>
          </a:xfrm>
        </p:spPr>
        <p:txBody>
          <a:bodyPr/>
          <a:lstStyle/>
          <a:p>
            <a:pPr marL="280121" indent="-28012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bg-BG" dirty="0"/>
              <a:t>Конвертиране в PDF
Изтегляне по URL адрес
Търсене на файлове в папка
Преместване и преименуване на файлове
Създаване на връзки за споделяне</a:t>
            </a:r>
            <a:endParaRPr lang="bg-BG" dirty="0"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96824A-65F9-4FB6-A162-D19F8FCE6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969" y="3750064"/>
            <a:ext cx="6676078" cy="254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78394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CE281-470A-4D56-B2DE-D920F620C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Бутон «Пусни за Одобрение» в списък или библиотека в SharePoint Online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C9556BB-78BA-42EE-BF40-86ADD6892538}"/>
              </a:ext>
            </a:extLst>
          </p:cNvPr>
          <p:cNvSpPr txBox="1">
            <a:spLocks/>
          </p:cNvSpPr>
          <p:nvPr/>
        </p:nvSpPr>
        <p:spPr>
          <a:xfrm>
            <a:off x="307418" y="2203631"/>
            <a:ext cx="3760570" cy="4447382"/>
          </a:xfrm>
          <a:prstGeom prst="rect">
            <a:avLst/>
          </a:prstGeom>
        </p:spPr>
        <p:txBody>
          <a:bodyPr/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4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377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2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566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754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0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32742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32742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32742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32742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121" indent="-28012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bg-BG" sz="1765"/>
              <a:t>За списъци и библиотеки
Интерфейс поток се използва за стартиране на процеса
Състоянието може да се проследи в специална колона статус на одобрение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ADCEB5-7BB3-4691-982C-CCFEA6A2DE14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8547" y="1875966"/>
            <a:ext cx="6345089" cy="3959867"/>
          </a:xfrm>
          <a:prstGeom prst="rect">
            <a:avLst/>
          </a:prstGeom>
          <a:ln>
            <a:solidFill>
              <a:srgbClr val="F5F5F5"/>
            </a:solidFill>
          </a:ln>
        </p:spPr>
      </p:pic>
    </p:spTree>
    <p:extLst>
      <p:ext uri="{BB962C8B-B14F-4D97-AF65-F5344CB8AC3E}">
        <p14:creationId xmlns:p14="http://schemas.microsoft.com/office/powerpoint/2010/main" val="3490383462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CE281-470A-4D56-B2DE-D920F620C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822" y="376251"/>
            <a:ext cx="11435038" cy="905890"/>
          </a:xfrm>
        </p:spPr>
        <p:txBody>
          <a:bodyPr/>
          <a:lstStyle/>
          <a:p>
            <a:r>
              <a:rPr lang="bg-BG" dirty="0"/>
              <a:t>Готови шаблони
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86E9D2-9578-46EB-A244-243AD0F63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154" y="1682532"/>
            <a:ext cx="6565100" cy="4665969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95B82E-E09F-43BA-965D-FB9E98F40552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5823" y="1047200"/>
            <a:ext cx="11435038" cy="420199"/>
          </a:xfrm>
        </p:spPr>
        <p:txBody>
          <a:bodyPr/>
          <a:lstStyle/>
          <a:p>
            <a:r>
              <a:rPr lang="bg-BG"/>
              <a:t>Голям брой шаблони за различни бизнес задачи: събиране на данни, известия, одобрения и други често използвани последователности
</a:t>
            </a:r>
          </a:p>
        </p:txBody>
      </p:sp>
    </p:spTree>
    <p:extLst>
      <p:ext uri="{BB962C8B-B14F-4D97-AF65-F5344CB8AC3E}">
        <p14:creationId xmlns:p14="http://schemas.microsoft.com/office/powerpoint/2010/main" val="3155626746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CE281-470A-4D56-B2DE-D920F620C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Свързване към облак и локални данни
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528F2D-B019-4041-A91B-61A51A48DBA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45806" y="1240323"/>
            <a:ext cx="11575054" cy="1207909"/>
          </a:xfrm>
        </p:spPr>
        <p:txBody>
          <a:bodyPr/>
          <a:lstStyle/>
          <a:p>
            <a:pPr marL="280121" indent="-280121" defTabSz="89587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bg-BG" kern="0" dirty="0">
                <a:solidFill>
                  <a:srgbClr val="505050">
                    <a:lumMod val="75000"/>
                  </a:srgbClr>
                </a:solidFill>
              </a:rPr>
              <a:t>Повече от 300 вградени конектори, броят на които постоянно се увеличава
Можете да създадете потребителски </a:t>
            </a:r>
            <a:r>
              <a:rPr lang="bg-BG" kern="0" dirty="0" err="1">
                <a:solidFill>
                  <a:srgbClr val="505050">
                    <a:lumMod val="75000"/>
                  </a:srgbClr>
                </a:solidFill>
              </a:rPr>
              <a:t>конфигурируеми</a:t>
            </a:r>
            <a:r>
              <a:rPr lang="bg-BG" kern="0" dirty="0">
                <a:solidFill>
                  <a:srgbClr val="505050">
                    <a:lumMod val="75000"/>
                  </a:srgbClr>
                </a:solidFill>
              </a:rPr>
              <a:t> конектори за свързване с всяка крайна точка на REST API
За свързване с локални данни се използва шлюз</a:t>
            </a:r>
            <a:endParaRPr lang="bg-BG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8D1A2-20E5-437A-8CBB-2F1EE5FD3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229" y="2281006"/>
            <a:ext cx="8496144" cy="417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0656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CE281-470A-4D56-B2DE-D920F620C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Мобилно приложение за iOS и Android
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528F2D-B019-4041-A91B-61A51A48DBA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5823" y="1240634"/>
            <a:ext cx="9239801" cy="420199"/>
          </a:xfrm>
        </p:spPr>
        <p:txBody>
          <a:bodyPr/>
          <a:lstStyle/>
          <a:p>
            <a:pPr marL="280121" indent="-280121" defTabSz="914192">
              <a:buFont typeface="Arial" panose="020B0604020202020204" pitchFamily="34" charset="0"/>
              <a:buChar char="•"/>
              <a:defRPr/>
            </a:pPr>
            <a:r>
              <a:rPr lang="bg-BG" spc="-100" dirty="0">
                <a:gradFill>
                  <a:gsLst>
                    <a:gs pos="56637">
                      <a:srgbClr val="505050"/>
                    </a:gs>
                    <a:gs pos="33000">
                      <a:srgbClr val="505050"/>
                    </a:gs>
                  </a:gsLst>
                  <a:lin ang="5400000" scaled="0"/>
                </a:gradFill>
              </a:rPr>
              <a:t>Получаване на известия
Управление на последователността
Управление на одобрението 
Активиране на ръчни поредици чрез докосване на бутон в мобилно приложение</a:t>
            </a:r>
            <a:endParaRPr lang="bg-BG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CC8BC3-0299-40A3-8FA8-AB935D549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453" y="2763151"/>
            <a:ext cx="1507462" cy="31502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8C9F4D-20B9-40A8-91A6-09279C53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4116" y="2752481"/>
            <a:ext cx="1525376" cy="31877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4CC7D0-4623-46C3-AE24-FC31C6EE9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0078" y="2652483"/>
            <a:ext cx="4582136" cy="341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51053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043" y="2258665"/>
            <a:ext cx="1795919" cy="13903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296" y="2194125"/>
            <a:ext cx="1483758" cy="15197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141" y="2333002"/>
            <a:ext cx="1742139" cy="12039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3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F926496-770A-4CF5-9BB5-4D7C4E5B9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737" y="1636433"/>
            <a:ext cx="10901513" cy="37900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dirty="0">
                <a:hlinkClick r:id="rId2"/>
              </a:rPr>
              <a:t>http://elearn.uni-sofia.bg</a:t>
            </a:r>
            <a:endParaRPr lang="bg-B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dirty="0">
                <a:hlinkClick r:id="rId3"/>
              </a:rPr>
              <a:t>https://elearn.uni-sofia.bg/mod/url/view.php?id=287103</a:t>
            </a:r>
            <a:r>
              <a:rPr lang="bg-BG" dirty="0"/>
              <a:t> (Урок 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dirty="0">
                <a:hlinkClick r:id="rId4"/>
              </a:rPr>
              <a:t>https://unisofiafaculty-my.sharepoint.com/:v:/g/personal/netov_office365faculty_uni-sofia_bg/ESF3D4NME2tImhgAGzhoTjMB8FDlQXEr1xaNQ11PhjRAhw?e=Xh5WVQ</a:t>
            </a:r>
            <a:r>
              <a:rPr lang="bg-BG" dirty="0"/>
              <a:t> - Видеото не може да се отвори като гост. Отваря се само за потребители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dirty="0">
                <a:hlinkClick r:id="rId5"/>
              </a:rPr>
              <a:t>https://slcloud-my.sharepoint.com/:f:/g/personal/dimitar_vasilev_softline_com/EiwHZaH0xTRGvVmRakp0-NwBXLbAWTxXHA-hejsMlZ8nCg?e=5%3acOo4Fk&amp;at=9</a:t>
            </a:r>
            <a:endParaRPr lang="bg-B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dirty="0">
                <a:hlinkClick r:id="rId6"/>
              </a:rPr>
              <a:t>https://tinyurl.com/VUZEDU</a:t>
            </a:r>
            <a:endParaRPr lang="bg-BG" dirty="0"/>
          </a:p>
          <a:p>
            <a:endParaRPr lang="bg-BG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2B5BC5-35CC-4CAC-BBCB-973C94756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Записи на обученията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39D171-2B11-4089-B577-9A2B020F280D}"/>
              </a:ext>
            </a:extLst>
          </p:cNvPr>
          <p:cNvSpPr/>
          <p:nvPr/>
        </p:nvSpPr>
        <p:spPr>
          <a:xfrm>
            <a:off x="8539993" y="527109"/>
            <a:ext cx="3380763" cy="16288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r>
              <a:rPr lang="bg-BG" dirty="0">
                <a:solidFill>
                  <a:srgbClr val="B01736"/>
                </a:solidFill>
              </a:rPr>
              <a:t> </a:t>
            </a:r>
            <a:r>
              <a:rPr lang="en-US" dirty="0">
                <a:solidFill>
                  <a:srgbClr val="B01736"/>
                </a:solidFill>
              </a:rPr>
              <a:t>Screen shot:</a:t>
            </a:r>
          </a:p>
          <a:p>
            <a:pPr marL="685800" lvl="1" indent="-228600">
              <a:buAutoNum type="arabicPeriod"/>
            </a:pPr>
            <a:r>
              <a:rPr lang="en-US" dirty="0">
                <a:solidFill>
                  <a:srgbClr val="B01736"/>
                </a:solidFill>
              </a:rPr>
              <a:t>Alt-</a:t>
            </a:r>
            <a:r>
              <a:rPr lang="en-US" dirty="0" err="1">
                <a:solidFill>
                  <a:srgbClr val="B01736"/>
                </a:solidFill>
              </a:rPr>
              <a:t>PrtSc</a:t>
            </a:r>
            <a:r>
              <a:rPr lang="en-US" dirty="0">
                <a:solidFill>
                  <a:srgbClr val="B01736"/>
                </a:solidFill>
              </a:rPr>
              <a:t> </a:t>
            </a:r>
            <a:r>
              <a:rPr lang="bg-BG" dirty="0">
                <a:solidFill>
                  <a:srgbClr val="B01736"/>
                </a:solidFill>
              </a:rPr>
              <a:t>и </a:t>
            </a:r>
            <a:r>
              <a:rPr lang="en-US" dirty="0">
                <a:solidFill>
                  <a:srgbClr val="B01736"/>
                </a:solidFill>
              </a:rPr>
              <a:t>paste </a:t>
            </a:r>
            <a:r>
              <a:rPr lang="bg-BG" dirty="0">
                <a:solidFill>
                  <a:srgbClr val="B01736"/>
                </a:solidFill>
              </a:rPr>
              <a:t>в </a:t>
            </a:r>
            <a:r>
              <a:rPr lang="en-US" dirty="0">
                <a:solidFill>
                  <a:srgbClr val="B01736"/>
                </a:solidFill>
              </a:rPr>
              <a:t>Paint</a:t>
            </a:r>
          </a:p>
          <a:p>
            <a:pPr marL="685800" lvl="1" indent="-228600">
              <a:buAutoNum type="arabicPeriod"/>
            </a:pPr>
            <a:r>
              <a:rPr lang="en-US" dirty="0" err="1">
                <a:solidFill>
                  <a:srgbClr val="B01736"/>
                </a:solidFill>
              </a:rPr>
              <a:t>Win+Shift+S</a:t>
            </a:r>
            <a:r>
              <a:rPr lang="en-US" dirty="0">
                <a:solidFill>
                  <a:srgbClr val="B01736"/>
                </a:solidFill>
              </a:rPr>
              <a:t> </a:t>
            </a:r>
            <a:r>
              <a:rPr lang="bg-BG" dirty="0">
                <a:solidFill>
                  <a:srgbClr val="B01736"/>
                </a:solidFill>
              </a:rPr>
              <a:t>и </a:t>
            </a:r>
            <a:r>
              <a:rPr lang="en-US" dirty="0">
                <a:solidFill>
                  <a:srgbClr val="B01736"/>
                </a:solidFill>
              </a:rPr>
              <a:t>paste </a:t>
            </a:r>
            <a:r>
              <a:rPr lang="bg-BG" dirty="0">
                <a:solidFill>
                  <a:srgbClr val="B01736"/>
                </a:solidFill>
              </a:rPr>
              <a:t>в </a:t>
            </a:r>
            <a:r>
              <a:rPr lang="en-US" dirty="0">
                <a:solidFill>
                  <a:srgbClr val="B01736"/>
                </a:solidFill>
              </a:rPr>
              <a:t>Paint</a:t>
            </a:r>
          </a:p>
        </p:txBody>
      </p:sp>
    </p:spTree>
    <p:extLst>
      <p:ext uri="{BB962C8B-B14F-4D97-AF65-F5344CB8AC3E}">
        <p14:creationId xmlns:p14="http://schemas.microsoft.com/office/powerpoint/2010/main" val="194919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5"/>
          <p:cNvSpPr>
            <a:spLocks noChangeAspect="1" noEditPoints="1"/>
          </p:cNvSpPr>
          <p:nvPr/>
        </p:nvSpPr>
        <p:spPr bwMode="black">
          <a:xfrm>
            <a:off x="3875503" y="407576"/>
            <a:ext cx="3644376" cy="805832"/>
          </a:xfrm>
          <a:custGeom>
            <a:avLst/>
            <a:gdLst>
              <a:gd name="T0" fmla="*/ 477 w 1529"/>
              <a:gd name="T1" fmla="*/ 273 h 336"/>
              <a:gd name="T2" fmla="*/ 394 w 1529"/>
              <a:gd name="T3" fmla="*/ 115 h 336"/>
              <a:gd name="T4" fmla="*/ 561 w 1529"/>
              <a:gd name="T5" fmla="*/ 113 h 336"/>
              <a:gd name="T6" fmla="*/ 479 w 1529"/>
              <a:gd name="T7" fmla="*/ 85 h 336"/>
              <a:gd name="T8" fmla="*/ 416 w 1529"/>
              <a:gd name="T9" fmla="*/ 212 h 336"/>
              <a:gd name="T10" fmla="*/ 548 w 1529"/>
              <a:gd name="T11" fmla="*/ 169 h 336"/>
              <a:gd name="T12" fmla="*/ 635 w 1529"/>
              <a:gd name="T13" fmla="*/ 125 h 336"/>
              <a:gd name="T14" fmla="*/ 635 w 1529"/>
              <a:gd name="T15" fmla="*/ 269 h 336"/>
              <a:gd name="T16" fmla="*/ 587 w 1529"/>
              <a:gd name="T17" fmla="*/ 125 h 336"/>
              <a:gd name="T18" fmla="*/ 658 w 1529"/>
              <a:gd name="T19" fmla="*/ 53 h 336"/>
              <a:gd name="T20" fmla="*/ 739 w 1529"/>
              <a:gd name="T21" fmla="*/ 73 h 336"/>
              <a:gd name="T22" fmla="*/ 748 w 1529"/>
              <a:gd name="T23" fmla="*/ 145 h 336"/>
              <a:gd name="T24" fmla="*/ 691 w 1529"/>
              <a:gd name="T25" fmla="*/ 145 h 336"/>
              <a:gd name="T26" fmla="*/ 691 w 1529"/>
              <a:gd name="T27" fmla="*/ 102 h 336"/>
              <a:gd name="T28" fmla="*/ 754 w 1529"/>
              <a:gd name="T29" fmla="*/ 76 h 336"/>
              <a:gd name="T30" fmla="*/ 771 w 1529"/>
              <a:gd name="T31" fmla="*/ 85 h 336"/>
              <a:gd name="T32" fmla="*/ 792 w 1529"/>
              <a:gd name="T33" fmla="*/ 63 h 336"/>
              <a:gd name="T34" fmla="*/ 769 w 1529"/>
              <a:gd name="T35" fmla="*/ 125 h 336"/>
              <a:gd name="T36" fmla="*/ 885 w 1529"/>
              <a:gd name="T37" fmla="*/ 273 h 336"/>
              <a:gd name="T38" fmla="*/ 837 w 1529"/>
              <a:gd name="T39" fmla="*/ 143 h 336"/>
              <a:gd name="T40" fmla="*/ 890 w 1529"/>
              <a:gd name="T41" fmla="*/ 141 h 336"/>
              <a:gd name="T42" fmla="*/ 889 w 1529"/>
              <a:gd name="T43" fmla="*/ 253 h 336"/>
              <a:gd name="T44" fmla="*/ 964 w 1529"/>
              <a:gd name="T45" fmla="*/ 203 h 336"/>
              <a:gd name="T46" fmla="*/ 1056 w 1529"/>
              <a:gd name="T47" fmla="*/ 259 h 336"/>
              <a:gd name="T48" fmla="*/ 949 w 1529"/>
              <a:gd name="T49" fmla="*/ 159 h 336"/>
              <a:gd name="T50" fmla="*/ 1066 w 1529"/>
              <a:gd name="T51" fmla="*/ 191 h 336"/>
              <a:gd name="T52" fmla="*/ 1006 w 1529"/>
              <a:gd name="T53" fmla="*/ 141 h 336"/>
              <a:gd name="T54" fmla="*/ 1241 w 1529"/>
              <a:gd name="T55" fmla="*/ 212 h 336"/>
              <a:gd name="T56" fmla="*/ 1125 w 1529"/>
              <a:gd name="T57" fmla="*/ 237 h 336"/>
              <a:gd name="T58" fmla="*/ 1161 w 1529"/>
              <a:gd name="T59" fmla="*/ 175 h 336"/>
              <a:gd name="T60" fmla="*/ 1210 w 1529"/>
              <a:gd name="T61" fmla="*/ 118 h 336"/>
              <a:gd name="T62" fmla="*/ 1178 w 1529"/>
              <a:gd name="T63" fmla="*/ 64 h 336"/>
              <a:gd name="T64" fmla="*/ 1194 w 1529"/>
              <a:gd name="T65" fmla="*/ 164 h 336"/>
              <a:gd name="T66" fmla="*/ 1385 w 1529"/>
              <a:gd name="T67" fmla="*/ 240 h 336"/>
              <a:gd name="T68" fmla="*/ 1265 w 1529"/>
              <a:gd name="T69" fmla="*/ 181 h 336"/>
              <a:gd name="T70" fmla="*/ 1381 w 1529"/>
              <a:gd name="T71" fmla="*/ 70 h 336"/>
              <a:gd name="T72" fmla="*/ 1289 w 1529"/>
              <a:gd name="T73" fmla="*/ 172 h 336"/>
              <a:gd name="T74" fmla="*/ 1393 w 1529"/>
              <a:gd name="T75" fmla="*/ 205 h 336"/>
              <a:gd name="T76" fmla="*/ 1302 w 1529"/>
              <a:gd name="T77" fmla="*/ 175 h 336"/>
              <a:gd name="T78" fmla="*/ 1359 w 1529"/>
              <a:gd name="T79" fmla="*/ 241 h 336"/>
              <a:gd name="T80" fmla="*/ 1457 w 1529"/>
              <a:gd name="T81" fmla="*/ 273 h 336"/>
              <a:gd name="T82" fmla="*/ 1492 w 1529"/>
              <a:gd name="T83" fmla="*/ 241 h 336"/>
              <a:gd name="T84" fmla="*/ 1419 w 1529"/>
              <a:gd name="T85" fmla="*/ 169 h 336"/>
              <a:gd name="T86" fmla="*/ 1446 w 1529"/>
              <a:gd name="T87" fmla="*/ 88 h 336"/>
              <a:gd name="T88" fmla="*/ 1529 w 1529"/>
              <a:gd name="T89" fmla="*/ 208 h 336"/>
              <a:gd name="T90" fmla="*/ 180 w 1529"/>
              <a:gd name="T91" fmla="*/ 0 h 336"/>
              <a:gd name="T92" fmla="*/ 61 w 1529"/>
              <a:gd name="T93" fmla="*/ 246 h 336"/>
              <a:gd name="T94" fmla="*/ 0 w 1529"/>
              <a:gd name="T95" fmla="*/ 270 h 336"/>
              <a:gd name="T96" fmla="*/ 281 w 1529"/>
              <a:gd name="T97" fmla="*/ 308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529" h="336">
                <a:moveTo>
                  <a:pt x="573" y="166"/>
                </a:moveTo>
                <a:cubicBezTo>
                  <a:pt x="573" y="187"/>
                  <a:pt x="569" y="206"/>
                  <a:pt x="561" y="222"/>
                </a:cubicBezTo>
                <a:cubicBezTo>
                  <a:pt x="553" y="239"/>
                  <a:pt x="542" y="251"/>
                  <a:pt x="528" y="260"/>
                </a:cubicBezTo>
                <a:cubicBezTo>
                  <a:pt x="513" y="268"/>
                  <a:pt x="496" y="273"/>
                  <a:pt x="477" y="273"/>
                </a:cubicBezTo>
                <a:cubicBezTo>
                  <a:pt x="458" y="273"/>
                  <a:pt x="442" y="269"/>
                  <a:pt x="428" y="260"/>
                </a:cubicBezTo>
                <a:cubicBezTo>
                  <a:pt x="413" y="252"/>
                  <a:pt x="402" y="240"/>
                  <a:pt x="394" y="224"/>
                </a:cubicBezTo>
                <a:cubicBezTo>
                  <a:pt x="386" y="208"/>
                  <a:pt x="382" y="191"/>
                  <a:pt x="382" y="171"/>
                </a:cubicBezTo>
                <a:cubicBezTo>
                  <a:pt x="382" y="150"/>
                  <a:pt x="386" y="131"/>
                  <a:pt x="394" y="115"/>
                </a:cubicBezTo>
                <a:cubicBezTo>
                  <a:pt x="402" y="98"/>
                  <a:pt x="414" y="86"/>
                  <a:pt x="429" y="77"/>
                </a:cubicBezTo>
                <a:cubicBezTo>
                  <a:pt x="444" y="69"/>
                  <a:pt x="461" y="64"/>
                  <a:pt x="480" y="64"/>
                </a:cubicBezTo>
                <a:cubicBezTo>
                  <a:pt x="498" y="64"/>
                  <a:pt x="514" y="68"/>
                  <a:pt x="529" y="77"/>
                </a:cubicBezTo>
                <a:cubicBezTo>
                  <a:pt x="543" y="86"/>
                  <a:pt x="554" y="98"/>
                  <a:pt x="561" y="113"/>
                </a:cubicBezTo>
                <a:cubicBezTo>
                  <a:pt x="569" y="128"/>
                  <a:pt x="573" y="146"/>
                  <a:pt x="573" y="166"/>
                </a:cubicBezTo>
                <a:close/>
                <a:moveTo>
                  <a:pt x="548" y="169"/>
                </a:moveTo>
                <a:cubicBezTo>
                  <a:pt x="548" y="143"/>
                  <a:pt x="542" y="122"/>
                  <a:pt x="530" y="108"/>
                </a:cubicBezTo>
                <a:cubicBezTo>
                  <a:pt x="518" y="93"/>
                  <a:pt x="500" y="85"/>
                  <a:pt x="479" y="85"/>
                </a:cubicBezTo>
                <a:cubicBezTo>
                  <a:pt x="465" y="85"/>
                  <a:pt x="452" y="89"/>
                  <a:pt x="441" y="96"/>
                </a:cubicBezTo>
                <a:cubicBezTo>
                  <a:pt x="431" y="103"/>
                  <a:pt x="422" y="113"/>
                  <a:pt x="416" y="126"/>
                </a:cubicBezTo>
                <a:cubicBezTo>
                  <a:pt x="410" y="139"/>
                  <a:pt x="407" y="153"/>
                  <a:pt x="407" y="169"/>
                </a:cubicBezTo>
                <a:cubicBezTo>
                  <a:pt x="407" y="185"/>
                  <a:pt x="410" y="199"/>
                  <a:pt x="416" y="212"/>
                </a:cubicBezTo>
                <a:cubicBezTo>
                  <a:pt x="422" y="224"/>
                  <a:pt x="430" y="234"/>
                  <a:pt x="440" y="241"/>
                </a:cubicBezTo>
                <a:cubicBezTo>
                  <a:pt x="451" y="248"/>
                  <a:pt x="463" y="251"/>
                  <a:pt x="477" y="251"/>
                </a:cubicBezTo>
                <a:cubicBezTo>
                  <a:pt x="499" y="251"/>
                  <a:pt x="517" y="244"/>
                  <a:pt x="529" y="229"/>
                </a:cubicBezTo>
                <a:cubicBezTo>
                  <a:pt x="542" y="215"/>
                  <a:pt x="548" y="195"/>
                  <a:pt x="548" y="169"/>
                </a:cubicBezTo>
                <a:close/>
                <a:moveTo>
                  <a:pt x="674" y="76"/>
                </a:moveTo>
                <a:cubicBezTo>
                  <a:pt x="670" y="74"/>
                  <a:pt x="665" y="73"/>
                  <a:pt x="659" y="73"/>
                </a:cubicBezTo>
                <a:cubicBezTo>
                  <a:pt x="643" y="73"/>
                  <a:pt x="635" y="83"/>
                  <a:pt x="635" y="103"/>
                </a:cubicBezTo>
                <a:cubicBezTo>
                  <a:pt x="635" y="125"/>
                  <a:pt x="635" y="125"/>
                  <a:pt x="635" y="125"/>
                </a:cubicBezTo>
                <a:cubicBezTo>
                  <a:pt x="669" y="125"/>
                  <a:pt x="669" y="125"/>
                  <a:pt x="669" y="125"/>
                </a:cubicBezTo>
                <a:cubicBezTo>
                  <a:pt x="669" y="145"/>
                  <a:pt x="669" y="145"/>
                  <a:pt x="669" y="145"/>
                </a:cubicBezTo>
                <a:cubicBezTo>
                  <a:pt x="635" y="145"/>
                  <a:pt x="635" y="145"/>
                  <a:pt x="635" y="145"/>
                </a:cubicBezTo>
                <a:cubicBezTo>
                  <a:pt x="635" y="269"/>
                  <a:pt x="635" y="269"/>
                  <a:pt x="635" y="269"/>
                </a:cubicBezTo>
                <a:cubicBezTo>
                  <a:pt x="612" y="269"/>
                  <a:pt x="612" y="269"/>
                  <a:pt x="612" y="269"/>
                </a:cubicBezTo>
                <a:cubicBezTo>
                  <a:pt x="612" y="145"/>
                  <a:pt x="612" y="145"/>
                  <a:pt x="612" y="145"/>
                </a:cubicBezTo>
                <a:cubicBezTo>
                  <a:pt x="587" y="145"/>
                  <a:pt x="587" y="145"/>
                  <a:pt x="587" y="145"/>
                </a:cubicBezTo>
                <a:cubicBezTo>
                  <a:pt x="587" y="125"/>
                  <a:pt x="587" y="125"/>
                  <a:pt x="587" y="125"/>
                </a:cubicBezTo>
                <a:cubicBezTo>
                  <a:pt x="612" y="125"/>
                  <a:pt x="612" y="125"/>
                  <a:pt x="612" y="125"/>
                </a:cubicBezTo>
                <a:cubicBezTo>
                  <a:pt x="612" y="102"/>
                  <a:pt x="612" y="102"/>
                  <a:pt x="612" y="102"/>
                </a:cubicBezTo>
                <a:cubicBezTo>
                  <a:pt x="612" y="87"/>
                  <a:pt x="616" y="75"/>
                  <a:pt x="625" y="66"/>
                </a:cubicBezTo>
                <a:cubicBezTo>
                  <a:pt x="633" y="57"/>
                  <a:pt x="644" y="53"/>
                  <a:pt x="658" y="53"/>
                </a:cubicBezTo>
                <a:cubicBezTo>
                  <a:pt x="665" y="53"/>
                  <a:pt x="670" y="54"/>
                  <a:pt x="674" y="55"/>
                </a:cubicBezTo>
                <a:lnTo>
                  <a:pt x="674" y="76"/>
                </a:lnTo>
                <a:close/>
                <a:moveTo>
                  <a:pt x="754" y="76"/>
                </a:moveTo>
                <a:cubicBezTo>
                  <a:pt x="749" y="74"/>
                  <a:pt x="744" y="73"/>
                  <a:pt x="739" y="73"/>
                </a:cubicBezTo>
                <a:cubicBezTo>
                  <a:pt x="722" y="73"/>
                  <a:pt x="714" y="83"/>
                  <a:pt x="714" y="103"/>
                </a:cubicBezTo>
                <a:cubicBezTo>
                  <a:pt x="714" y="125"/>
                  <a:pt x="714" y="125"/>
                  <a:pt x="714" y="125"/>
                </a:cubicBezTo>
                <a:cubicBezTo>
                  <a:pt x="748" y="125"/>
                  <a:pt x="748" y="125"/>
                  <a:pt x="748" y="125"/>
                </a:cubicBezTo>
                <a:cubicBezTo>
                  <a:pt x="748" y="145"/>
                  <a:pt x="748" y="145"/>
                  <a:pt x="748" y="145"/>
                </a:cubicBezTo>
                <a:cubicBezTo>
                  <a:pt x="714" y="145"/>
                  <a:pt x="714" y="145"/>
                  <a:pt x="714" y="145"/>
                </a:cubicBezTo>
                <a:cubicBezTo>
                  <a:pt x="714" y="269"/>
                  <a:pt x="714" y="269"/>
                  <a:pt x="714" y="269"/>
                </a:cubicBezTo>
                <a:cubicBezTo>
                  <a:pt x="691" y="269"/>
                  <a:pt x="691" y="269"/>
                  <a:pt x="691" y="269"/>
                </a:cubicBezTo>
                <a:cubicBezTo>
                  <a:pt x="691" y="145"/>
                  <a:pt x="691" y="145"/>
                  <a:pt x="691" y="145"/>
                </a:cubicBezTo>
                <a:cubicBezTo>
                  <a:pt x="667" y="145"/>
                  <a:pt x="667" y="145"/>
                  <a:pt x="667" y="145"/>
                </a:cubicBezTo>
                <a:cubicBezTo>
                  <a:pt x="667" y="125"/>
                  <a:pt x="667" y="125"/>
                  <a:pt x="667" y="125"/>
                </a:cubicBezTo>
                <a:cubicBezTo>
                  <a:pt x="691" y="125"/>
                  <a:pt x="691" y="125"/>
                  <a:pt x="691" y="125"/>
                </a:cubicBezTo>
                <a:cubicBezTo>
                  <a:pt x="691" y="102"/>
                  <a:pt x="691" y="102"/>
                  <a:pt x="691" y="102"/>
                </a:cubicBezTo>
                <a:cubicBezTo>
                  <a:pt x="691" y="87"/>
                  <a:pt x="696" y="75"/>
                  <a:pt x="704" y="66"/>
                </a:cubicBezTo>
                <a:cubicBezTo>
                  <a:pt x="713" y="57"/>
                  <a:pt x="724" y="53"/>
                  <a:pt x="737" y="53"/>
                </a:cubicBezTo>
                <a:cubicBezTo>
                  <a:pt x="744" y="53"/>
                  <a:pt x="750" y="54"/>
                  <a:pt x="754" y="55"/>
                </a:cubicBezTo>
                <a:lnTo>
                  <a:pt x="754" y="76"/>
                </a:lnTo>
                <a:close/>
                <a:moveTo>
                  <a:pt x="796" y="74"/>
                </a:moveTo>
                <a:cubicBezTo>
                  <a:pt x="796" y="78"/>
                  <a:pt x="795" y="82"/>
                  <a:pt x="792" y="84"/>
                </a:cubicBezTo>
                <a:cubicBezTo>
                  <a:pt x="789" y="87"/>
                  <a:pt x="785" y="89"/>
                  <a:pt x="781" y="89"/>
                </a:cubicBezTo>
                <a:cubicBezTo>
                  <a:pt x="777" y="89"/>
                  <a:pt x="773" y="87"/>
                  <a:pt x="771" y="85"/>
                </a:cubicBezTo>
                <a:cubicBezTo>
                  <a:pt x="768" y="82"/>
                  <a:pt x="766" y="78"/>
                  <a:pt x="766" y="74"/>
                </a:cubicBezTo>
                <a:cubicBezTo>
                  <a:pt x="766" y="70"/>
                  <a:pt x="768" y="66"/>
                  <a:pt x="770" y="63"/>
                </a:cubicBezTo>
                <a:cubicBezTo>
                  <a:pt x="773" y="60"/>
                  <a:pt x="777" y="59"/>
                  <a:pt x="781" y="59"/>
                </a:cubicBezTo>
                <a:cubicBezTo>
                  <a:pt x="786" y="59"/>
                  <a:pt x="789" y="60"/>
                  <a:pt x="792" y="63"/>
                </a:cubicBezTo>
                <a:cubicBezTo>
                  <a:pt x="795" y="66"/>
                  <a:pt x="796" y="70"/>
                  <a:pt x="796" y="74"/>
                </a:cubicBezTo>
                <a:close/>
                <a:moveTo>
                  <a:pt x="792" y="269"/>
                </a:moveTo>
                <a:cubicBezTo>
                  <a:pt x="769" y="269"/>
                  <a:pt x="769" y="269"/>
                  <a:pt x="769" y="269"/>
                </a:cubicBezTo>
                <a:cubicBezTo>
                  <a:pt x="769" y="125"/>
                  <a:pt x="769" y="125"/>
                  <a:pt x="769" y="125"/>
                </a:cubicBezTo>
                <a:cubicBezTo>
                  <a:pt x="792" y="125"/>
                  <a:pt x="792" y="125"/>
                  <a:pt x="792" y="125"/>
                </a:cubicBezTo>
                <a:lnTo>
                  <a:pt x="792" y="269"/>
                </a:lnTo>
                <a:close/>
                <a:moveTo>
                  <a:pt x="924" y="263"/>
                </a:moveTo>
                <a:cubicBezTo>
                  <a:pt x="913" y="269"/>
                  <a:pt x="900" y="273"/>
                  <a:pt x="885" y="273"/>
                </a:cubicBezTo>
                <a:cubicBezTo>
                  <a:pt x="871" y="273"/>
                  <a:pt x="860" y="270"/>
                  <a:pt x="849" y="264"/>
                </a:cubicBezTo>
                <a:cubicBezTo>
                  <a:pt x="839" y="258"/>
                  <a:pt x="831" y="249"/>
                  <a:pt x="825" y="238"/>
                </a:cubicBezTo>
                <a:cubicBezTo>
                  <a:pt x="819" y="227"/>
                  <a:pt x="816" y="215"/>
                  <a:pt x="816" y="201"/>
                </a:cubicBezTo>
                <a:cubicBezTo>
                  <a:pt x="816" y="177"/>
                  <a:pt x="823" y="158"/>
                  <a:pt x="837" y="143"/>
                </a:cubicBezTo>
                <a:cubicBezTo>
                  <a:pt x="850" y="129"/>
                  <a:pt x="868" y="122"/>
                  <a:pt x="891" y="122"/>
                </a:cubicBezTo>
                <a:cubicBezTo>
                  <a:pt x="904" y="122"/>
                  <a:pt x="915" y="124"/>
                  <a:pt x="924" y="129"/>
                </a:cubicBezTo>
                <a:cubicBezTo>
                  <a:pt x="924" y="153"/>
                  <a:pt x="924" y="153"/>
                  <a:pt x="924" y="153"/>
                </a:cubicBezTo>
                <a:cubicBezTo>
                  <a:pt x="914" y="145"/>
                  <a:pt x="902" y="141"/>
                  <a:pt x="890" y="141"/>
                </a:cubicBezTo>
                <a:cubicBezTo>
                  <a:pt x="875" y="141"/>
                  <a:pt x="863" y="147"/>
                  <a:pt x="854" y="157"/>
                </a:cubicBezTo>
                <a:cubicBezTo>
                  <a:pt x="844" y="168"/>
                  <a:pt x="840" y="182"/>
                  <a:pt x="840" y="199"/>
                </a:cubicBezTo>
                <a:cubicBezTo>
                  <a:pt x="840" y="215"/>
                  <a:pt x="844" y="229"/>
                  <a:pt x="853" y="238"/>
                </a:cubicBezTo>
                <a:cubicBezTo>
                  <a:pt x="862" y="248"/>
                  <a:pt x="874" y="253"/>
                  <a:pt x="889" y="253"/>
                </a:cubicBezTo>
                <a:cubicBezTo>
                  <a:pt x="901" y="253"/>
                  <a:pt x="913" y="249"/>
                  <a:pt x="924" y="241"/>
                </a:cubicBezTo>
                <a:lnTo>
                  <a:pt x="924" y="263"/>
                </a:lnTo>
                <a:close/>
                <a:moveTo>
                  <a:pt x="1066" y="203"/>
                </a:moveTo>
                <a:cubicBezTo>
                  <a:pt x="964" y="203"/>
                  <a:pt x="964" y="203"/>
                  <a:pt x="964" y="203"/>
                </a:cubicBezTo>
                <a:cubicBezTo>
                  <a:pt x="965" y="219"/>
                  <a:pt x="969" y="232"/>
                  <a:pt x="977" y="240"/>
                </a:cubicBezTo>
                <a:cubicBezTo>
                  <a:pt x="985" y="249"/>
                  <a:pt x="997" y="253"/>
                  <a:pt x="1011" y="253"/>
                </a:cubicBezTo>
                <a:cubicBezTo>
                  <a:pt x="1027" y="253"/>
                  <a:pt x="1042" y="248"/>
                  <a:pt x="1056" y="237"/>
                </a:cubicBezTo>
                <a:cubicBezTo>
                  <a:pt x="1056" y="259"/>
                  <a:pt x="1056" y="259"/>
                  <a:pt x="1056" y="259"/>
                </a:cubicBezTo>
                <a:cubicBezTo>
                  <a:pt x="1043" y="268"/>
                  <a:pt x="1026" y="273"/>
                  <a:pt x="1006" y="273"/>
                </a:cubicBezTo>
                <a:cubicBezTo>
                  <a:pt x="985" y="273"/>
                  <a:pt x="969" y="266"/>
                  <a:pt x="958" y="253"/>
                </a:cubicBezTo>
                <a:cubicBezTo>
                  <a:pt x="946" y="240"/>
                  <a:pt x="940" y="221"/>
                  <a:pt x="940" y="198"/>
                </a:cubicBezTo>
                <a:cubicBezTo>
                  <a:pt x="940" y="184"/>
                  <a:pt x="943" y="171"/>
                  <a:pt x="949" y="159"/>
                </a:cubicBezTo>
                <a:cubicBezTo>
                  <a:pt x="955" y="147"/>
                  <a:pt x="963" y="138"/>
                  <a:pt x="973" y="131"/>
                </a:cubicBezTo>
                <a:cubicBezTo>
                  <a:pt x="983" y="125"/>
                  <a:pt x="994" y="122"/>
                  <a:pt x="1006" y="122"/>
                </a:cubicBezTo>
                <a:cubicBezTo>
                  <a:pt x="1025" y="122"/>
                  <a:pt x="1040" y="128"/>
                  <a:pt x="1050" y="140"/>
                </a:cubicBezTo>
                <a:cubicBezTo>
                  <a:pt x="1061" y="152"/>
                  <a:pt x="1066" y="169"/>
                  <a:pt x="1066" y="191"/>
                </a:cubicBezTo>
                <a:lnTo>
                  <a:pt x="1066" y="203"/>
                </a:lnTo>
                <a:close/>
                <a:moveTo>
                  <a:pt x="1042" y="183"/>
                </a:moveTo>
                <a:cubicBezTo>
                  <a:pt x="1042" y="170"/>
                  <a:pt x="1039" y="160"/>
                  <a:pt x="1033" y="152"/>
                </a:cubicBezTo>
                <a:cubicBezTo>
                  <a:pt x="1026" y="145"/>
                  <a:pt x="1018" y="141"/>
                  <a:pt x="1006" y="141"/>
                </a:cubicBezTo>
                <a:cubicBezTo>
                  <a:pt x="996" y="141"/>
                  <a:pt x="986" y="145"/>
                  <a:pt x="979" y="153"/>
                </a:cubicBezTo>
                <a:cubicBezTo>
                  <a:pt x="971" y="161"/>
                  <a:pt x="966" y="171"/>
                  <a:pt x="964" y="183"/>
                </a:cubicBezTo>
                <a:lnTo>
                  <a:pt x="1042" y="183"/>
                </a:lnTo>
                <a:close/>
                <a:moveTo>
                  <a:pt x="1241" y="212"/>
                </a:moveTo>
                <a:cubicBezTo>
                  <a:pt x="1241" y="230"/>
                  <a:pt x="1235" y="245"/>
                  <a:pt x="1222" y="256"/>
                </a:cubicBezTo>
                <a:cubicBezTo>
                  <a:pt x="1209" y="267"/>
                  <a:pt x="1192" y="273"/>
                  <a:pt x="1170" y="273"/>
                </a:cubicBezTo>
                <a:cubicBezTo>
                  <a:pt x="1151" y="273"/>
                  <a:pt x="1136" y="269"/>
                  <a:pt x="1125" y="262"/>
                </a:cubicBezTo>
                <a:cubicBezTo>
                  <a:pt x="1125" y="237"/>
                  <a:pt x="1125" y="237"/>
                  <a:pt x="1125" y="237"/>
                </a:cubicBezTo>
                <a:cubicBezTo>
                  <a:pt x="1138" y="248"/>
                  <a:pt x="1154" y="253"/>
                  <a:pt x="1171" y="253"/>
                </a:cubicBezTo>
                <a:cubicBezTo>
                  <a:pt x="1185" y="253"/>
                  <a:pt x="1197" y="250"/>
                  <a:pt x="1205" y="243"/>
                </a:cubicBezTo>
                <a:cubicBezTo>
                  <a:pt x="1213" y="236"/>
                  <a:pt x="1218" y="226"/>
                  <a:pt x="1218" y="214"/>
                </a:cubicBezTo>
                <a:cubicBezTo>
                  <a:pt x="1218" y="188"/>
                  <a:pt x="1199" y="175"/>
                  <a:pt x="1161" y="175"/>
                </a:cubicBezTo>
                <a:cubicBezTo>
                  <a:pt x="1145" y="175"/>
                  <a:pt x="1145" y="175"/>
                  <a:pt x="1145" y="175"/>
                </a:cubicBezTo>
                <a:cubicBezTo>
                  <a:pt x="1145" y="155"/>
                  <a:pt x="1145" y="155"/>
                  <a:pt x="1145" y="155"/>
                </a:cubicBezTo>
                <a:cubicBezTo>
                  <a:pt x="1161" y="155"/>
                  <a:pt x="1161" y="155"/>
                  <a:pt x="1161" y="155"/>
                </a:cubicBezTo>
                <a:cubicBezTo>
                  <a:pt x="1194" y="155"/>
                  <a:pt x="1210" y="143"/>
                  <a:pt x="1210" y="118"/>
                </a:cubicBezTo>
                <a:cubicBezTo>
                  <a:pt x="1210" y="95"/>
                  <a:pt x="1198" y="84"/>
                  <a:pt x="1172" y="84"/>
                </a:cubicBezTo>
                <a:cubicBezTo>
                  <a:pt x="1158" y="84"/>
                  <a:pt x="1145" y="89"/>
                  <a:pt x="1132" y="98"/>
                </a:cubicBezTo>
                <a:cubicBezTo>
                  <a:pt x="1132" y="76"/>
                  <a:pt x="1132" y="76"/>
                  <a:pt x="1132" y="76"/>
                </a:cubicBezTo>
                <a:cubicBezTo>
                  <a:pt x="1145" y="68"/>
                  <a:pt x="1160" y="64"/>
                  <a:pt x="1178" y="64"/>
                </a:cubicBezTo>
                <a:cubicBezTo>
                  <a:pt x="1195" y="64"/>
                  <a:pt x="1208" y="69"/>
                  <a:pt x="1219" y="78"/>
                </a:cubicBezTo>
                <a:cubicBezTo>
                  <a:pt x="1229" y="86"/>
                  <a:pt x="1234" y="98"/>
                  <a:pt x="1234" y="112"/>
                </a:cubicBezTo>
                <a:cubicBezTo>
                  <a:pt x="1234" y="139"/>
                  <a:pt x="1221" y="156"/>
                  <a:pt x="1194" y="163"/>
                </a:cubicBezTo>
                <a:cubicBezTo>
                  <a:pt x="1194" y="164"/>
                  <a:pt x="1194" y="164"/>
                  <a:pt x="1194" y="164"/>
                </a:cubicBezTo>
                <a:cubicBezTo>
                  <a:pt x="1208" y="166"/>
                  <a:pt x="1219" y="171"/>
                  <a:pt x="1228" y="180"/>
                </a:cubicBezTo>
                <a:cubicBezTo>
                  <a:pt x="1237" y="188"/>
                  <a:pt x="1241" y="199"/>
                  <a:pt x="1241" y="212"/>
                </a:cubicBezTo>
                <a:close/>
                <a:moveTo>
                  <a:pt x="1393" y="205"/>
                </a:moveTo>
                <a:cubicBezTo>
                  <a:pt x="1393" y="218"/>
                  <a:pt x="1390" y="230"/>
                  <a:pt x="1385" y="240"/>
                </a:cubicBezTo>
                <a:cubicBezTo>
                  <a:pt x="1379" y="250"/>
                  <a:pt x="1372" y="258"/>
                  <a:pt x="1362" y="264"/>
                </a:cubicBezTo>
                <a:cubicBezTo>
                  <a:pt x="1352" y="270"/>
                  <a:pt x="1342" y="273"/>
                  <a:pt x="1330" y="273"/>
                </a:cubicBezTo>
                <a:cubicBezTo>
                  <a:pt x="1309" y="273"/>
                  <a:pt x="1294" y="265"/>
                  <a:pt x="1282" y="248"/>
                </a:cubicBezTo>
                <a:cubicBezTo>
                  <a:pt x="1271" y="232"/>
                  <a:pt x="1265" y="210"/>
                  <a:pt x="1265" y="181"/>
                </a:cubicBezTo>
                <a:cubicBezTo>
                  <a:pt x="1265" y="157"/>
                  <a:pt x="1268" y="137"/>
                  <a:pt x="1275" y="119"/>
                </a:cubicBezTo>
                <a:cubicBezTo>
                  <a:pt x="1282" y="102"/>
                  <a:pt x="1292" y="88"/>
                  <a:pt x="1304" y="79"/>
                </a:cubicBezTo>
                <a:cubicBezTo>
                  <a:pt x="1316" y="69"/>
                  <a:pt x="1331" y="64"/>
                  <a:pt x="1347" y="64"/>
                </a:cubicBezTo>
                <a:cubicBezTo>
                  <a:pt x="1361" y="64"/>
                  <a:pt x="1372" y="66"/>
                  <a:pt x="1381" y="70"/>
                </a:cubicBezTo>
                <a:cubicBezTo>
                  <a:pt x="1381" y="92"/>
                  <a:pt x="1381" y="92"/>
                  <a:pt x="1381" y="92"/>
                </a:cubicBezTo>
                <a:cubicBezTo>
                  <a:pt x="1370" y="86"/>
                  <a:pt x="1359" y="84"/>
                  <a:pt x="1348" y="84"/>
                </a:cubicBezTo>
                <a:cubicBezTo>
                  <a:pt x="1330" y="84"/>
                  <a:pt x="1316" y="92"/>
                  <a:pt x="1305" y="108"/>
                </a:cubicBezTo>
                <a:cubicBezTo>
                  <a:pt x="1294" y="124"/>
                  <a:pt x="1289" y="145"/>
                  <a:pt x="1289" y="172"/>
                </a:cubicBezTo>
                <a:cubicBezTo>
                  <a:pt x="1289" y="172"/>
                  <a:pt x="1289" y="172"/>
                  <a:pt x="1289" y="172"/>
                </a:cubicBezTo>
                <a:cubicBezTo>
                  <a:pt x="1299" y="153"/>
                  <a:pt x="1314" y="143"/>
                  <a:pt x="1335" y="143"/>
                </a:cubicBezTo>
                <a:cubicBezTo>
                  <a:pt x="1353" y="143"/>
                  <a:pt x="1367" y="149"/>
                  <a:pt x="1377" y="160"/>
                </a:cubicBezTo>
                <a:cubicBezTo>
                  <a:pt x="1388" y="172"/>
                  <a:pt x="1393" y="187"/>
                  <a:pt x="1393" y="205"/>
                </a:cubicBezTo>
                <a:close/>
                <a:moveTo>
                  <a:pt x="1369" y="208"/>
                </a:moveTo>
                <a:cubicBezTo>
                  <a:pt x="1369" y="194"/>
                  <a:pt x="1366" y="183"/>
                  <a:pt x="1359" y="175"/>
                </a:cubicBezTo>
                <a:cubicBezTo>
                  <a:pt x="1352" y="167"/>
                  <a:pt x="1343" y="163"/>
                  <a:pt x="1330" y="163"/>
                </a:cubicBezTo>
                <a:cubicBezTo>
                  <a:pt x="1319" y="163"/>
                  <a:pt x="1309" y="167"/>
                  <a:pt x="1302" y="175"/>
                </a:cubicBezTo>
                <a:cubicBezTo>
                  <a:pt x="1294" y="182"/>
                  <a:pt x="1290" y="192"/>
                  <a:pt x="1290" y="203"/>
                </a:cubicBezTo>
                <a:cubicBezTo>
                  <a:pt x="1290" y="217"/>
                  <a:pt x="1294" y="229"/>
                  <a:pt x="1302" y="239"/>
                </a:cubicBezTo>
                <a:cubicBezTo>
                  <a:pt x="1309" y="248"/>
                  <a:pt x="1319" y="253"/>
                  <a:pt x="1331" y="253"/>
                </a:cubicBezTo>
                <a:cubicBezTo>
                  <a:pt x="1342" y="253"/>
                  <a:pt x="1351" y="249"/>
                  <a:pt x="1359" y="241"/>
                </a:cubicBezTo>
                <a:cubicBezTo>
                  <a:pt x="1366" y="232"/>
                  <a:pt x="1369" y="222"/>
                  <a:pt x="1369" y="208"/>
                </a:cubicBezTo>
                <a:close/>
                <a:moveTo>
                  <a:pt x="1529" y="208"/>
                </a:moveTo>
                <a:cubicBezTo>
                  <a:pt x="1529" y="227"/>
                  <a:pt x="1522" y="243"/>
                  <a:pt x="1509" y="255"/>
                </a:cubicBezTo>
                <a:cubicBezTo>
                  <a:pt x="1496" y="267"/>
                  <a:pt x="1479" y="273"/>
                  <a:pt x="1457" y="273"/>
                </a:cubicBezTo>
                <a:cubicBezTo>
                  <a:pt x="1439" y="273"/>
                  <a:pt x="1425" y="270"/>
                  <a:pt x="1416" y="264"/>
                </a:cubicBezTo>
                <a:cubicBezTo>
                  <a:pt x="1416" y="240"/>
                  <a:pt x="1416" y="240"/>
                  <a:pt x="1416" y="240"/>
                </a:cubicBezTo>
                <a:cubicBezTo>
                  <a:pt x="1429" y="249"/>
                  <a:pt x="1443" y="253"/>
                  <a:pt x="1458" y="253"/>
                </a:cubicBezTo>
                <a:cubicBezTo>
                  <a:pt x="1472" y="253"/>
                  <a:pt x="1483" y="249"/>
                  <a:pt x="1492" y="241"/>
                </a:cubicBezTo>
                <a:cubicBezTo>
                  <a:pt x="1501" y="233"/>
                  <a:pt x="1505" y="222"/>
                  <a:pt x="1505" y="209"/>
                </a:cubicBezTo>
                <a:cubicBezTo>
                  <a:pt x="1505" y="196"/>
                  <a:pt x="1501" y="186"/>
                  <a:pt x="1492" y="178"/>
                </a:cubicBezTo>
                <a:cubicBezTo>
                  <a:pt x="1483" y="171"/>
                  <a:pt x="1470" y="167"/>
                  <a:pt x="1453" y="167"/>
                </a:cubicBezTo>
                <a:cubicBezTo>
                  <a:pt x="1440" y="167"/>
                  <a:pt x="1429" y="168"/>
                  <a:pt x="1419" y="169"/>
                </a:cubicBezTo>
                <a:cubicBezTo>
                  <a:pt x="1426" y="68"/>
                  <a:pt x="1426" y="68"/>
                  <a:pt x="1426" y="68"/>
                </a:cubicBezTo>
                <a:cubicBezTo>
                  <a:pt x="1519" y="68"/>
                  <a:pt x="1519" y="68"/>
                  <a:pt x="1519" y="68"/>
                </a:cubicBezTo>
                <a:cubicBezTo>
                  <a:pt x="1519" y="88"/>
                  <a:pt x="1519" y="88"/>
                  <a:pt x="1519" y="88"/>
                </a:cubicBezTo>
                <a:cubicBezTo>
                  <a:pt x="1446" y="88"/>
                  <a:pt x="1446" y="88"/>
                  <a:pt x="1446" y="88"/>
                </a:cubicBezTo>
                <a:cubicBezTo>
                  <a:pt x="1442" y="148"/>
                  <a:pt x="1442" y="148"/>
                  <a:pt x="1442" y="148"/>
                </a:cubicBezTo>
                <a:cubicBezTo>
                  <a:pt x="1461" y="147"/>
                  <a:pt x="1461" y="147"/>
                  <a:pt x="1461" y="147"/>
                </a:cubicBezTo>
                <a:cubicBezTo>
                  <a:pt x="1482" y="147"/>
                  <a:pt x="1498" y="152"/>
                  <a:pt x="1510" y="163"/>
                </a:cubicBezTo>
                <a:cubicBezTo>
                  <a:pt x="1523" y="173"/>
                  <a:pt x="1529" y="188"/>
                  <a:pt x="1529" y="208"/>
                </a:cubicBezTo>
                <a:close/>
                <a:moveTo>
                  <a:pt x="281" y="308"/>
                </a:moveTo>
                <a:cubicBezTo>
                  <a:pt x="281" y="308"/>
                  <a:pt x="281" y="308"/>
                  <a:pt x="281" y="308"/>
                </a:cubicBezTo>
                <a:cubicBezTo>
                  <a:pt x="281" y="29"/>
                  <a:pt x="281" y="29"/>
                  <a:pt x="281" y="29"/>
                </a:cubicBezTo>
                <a:cubicBezTo>
                  <a:pt x="180" y="0"/>
                  <a:pt x="180" y="0"/>
                  <a:pt x="180" y="0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270"/>
                  <a:pt x="0" y="270"/>
                  <a:pt x="0" y="270"/>
                </a:cubicBezTo>
                <a:cubicBezTo>
                  <a:pt x="61" y="246"/>
                  <a:pt x="61" y="246"/>
                  <a:pt x="61" y="246"/>
                </a:cubicBezTo>
                <a:cubicBezTo>
                  <a:pt x="61" y="81"/>
                  <a:pt x="61" y="81"/>
                  <a:pt x="61" y="81"/>
                </a:cubicBezTo>
                <a:cubicBezTo>
                  <a:pt x="180" y="53"/>
                  <a:pt x="180" y="53"/>
                  <a:pt x="180" y="53"/>
                </a:cubicBezTo>
                <a:cubicBezTo>
                  <a:pt x="180" y="295"/>
                  <a:pt x="180" y="295"/>
                  <a:pt x="180" y="295"/>
                </a:cubicBezTo>
                <a:cubicBezTo>
                  <a:pt x="0" y="270"/>
                  <a:pt x="0" y="270"/>
                  <a:pt x="0" y="270"/>
                </a:cubicBezTo>
                <a:cubicBezTo>
                  <a:pt x="180" y="336"/>
                  <a:pt x="180" y="336"/>
                  <a:pt x="180" y="336"/>
                </a:cubicBezTo>
                <a:cubicBezTo>
                  <a:pt x="180" y="336"/>
                  <a:pt x="180" y="336"/>
                  <a:pt x="180" y="336"/>
                </a:cubicBezTo>
                <a:cubicBezTo>
                  <a:pt x="281" y="309"/>
                  <a:pt x="281" y="309"/>
                  <a:pt x="281" y="309"/>
                </a:cubicBezTo>
                <a:cubicBezTo>
                  <a:pt x="281" y="308"/>
                  <a:pt x="281" y="308"/>
                  <a:pt x="281" y="308"/>
                </a:cubicBezTo>
                <a:close/>
              </a:path>
            </a:pathLst>
          </a:custGeom>
          <a:solidFill>
            <a:srgbClr val="DC3C00"/>
          </a:solidFill>
          <a:ln>
            <a:noFill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96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756231"/>
            <a:ext cx="0" cy="0"/>
          </a:xfrm>
        </p:spPr>
        <p:txBody>
          <a:bodyPr/>
          <a:lstStyle/>
          <a:p>
            <a:r>
              <a:rPr lang="ru-RU"/>
              <a:t> </a:t>
            </a:r>
          </a:p>
        </p:txBody>
      </p:sp>
      <p:sp>
        <p:nvSpPr>
          <p:cNvPr id="117" name="Rectangle 22"/>
          <p:cNvSpPr/>
          <p:nvPr/>
        </p:nvSpPr>
        <p:spPr bwMode="auto">
          <a:xfrm>
            <a:off x="839789" y="1508095"/>
            <a:ext cx="10512424" cy="98752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146263" tIns="91414" rIns="91414" bIns="91414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016"/>
            <a:r>
              <a:rPr lang="bg-BG" sz="4000" b="1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Segoe UI Light"/>
              </a:rPr>
              <a:t>Приложения за </a:t>
            </a:r>
            <a:r>
              <a:rPr lang="en-US" sz="4000" b="1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bg1"/>
                </a:solidFill>
                <a:latin typeface="Segoe UI Light"/>
              </a:rPr>
              <a:t>Office</a:t>
            </a:r>
          </a:p>
        </p:txBody>
      </p:sp>
      <p:sp>
        <p:nvSpPr>
          <p:cNvPr id="124" name="Rectangle 76"/>
          <p:cNvSpPr/>
          <p:nvPr/>
        </p:nvSpPr>
        <p:spPr bwMode="auto">
          <a:xfrm>
            <a:off x="839789" y="3658406"/>
            <a:ext cx="10512425" cy="986247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146263" tIns="91414" rIns="91414" bIns="91414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016"/>
            <a:r>
              <a:rPr lang="ru-RU" sz="4000" b="1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C00000"/>
                </a:solidFill>
                <a:latin typeface="Segoe UI Light"/>
              </a:rPr>
              <a:t>Услуги</a:t>
            </a:r>
            <a:endParaRPr lang="en-US" sz="4000" b="1" dirty="0">
              <a:ln>
                <a:solidFill>
                  <a:srgbClr val="FFFFFF">
                    <a:alpha val="0"/>
                  </a:srgbClr>
                </a:solidFill>
              </a:ln>
              <a:solidFill>
                <a:srgbClr val="C00000"/>
              </a:solidFill>
              <a:latin typeface="Segoe UI Light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823" y="2760482"/>
            <a:ext cx="647700" cy="65722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742" y="2756598"/>
            <a:ext cx="638175" cy="63817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5402" y="2756597"/>
            <a:ext cx="638175" cy="63817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3796" y="2760309"/>
            <a:ext cx="647700" cy="62865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209" y="2755546"/>
            <a:ext cx="628650" cy="63817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3572" y="2779358"/>
            <a:ext cx="619125" cy="59055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7259" y="2760309"/>
            <a:ext cx="628650" cy="62865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5493" y="4939340"/>
            <a:ext cx="638175" cy="63817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4973" y="4939340"/>
            <a:ext cx="619125" cy="61912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78270" y="4959776"/>
            <a:ext cx="647700" cy="62865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18700" y="4953638"/>
            <a:ext cx="647700" cy="63817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66318" y="4958400"/>
            <a:ext cx="628650" cy="62865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89140" y="4934577"/>
            <a:ext cx="638175" cy="6477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11892" y="4952342"/>
            <a:ext cx="635883" cy="63257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41369" y="4934889"/>
            <a:ext cx="673170" cy="67725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31748" y="4928732"/>
            <a:ext cx="676716" cy="68079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86466" y="4928732"/>
            <a:ext cx="700609" cy="69910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80391" y="4901372"/>
            <a:ext cx="726462" cy="72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923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75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250"/>
                            </p:stCondLst>
                            <p:childTnLst>
                              <p:par>
                                <p:cTn id="8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5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1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4695" y="472151"/>
            <a:ext cx="11002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800" dirty="0">
                <a:solidFill>
                  <a:schemeClr val="accent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Познати продукти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004921" y="1979901"/>
            <a:ext cx="479864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96386">
              <a:lnSpc>
                <a:spcPct val="85000"/>
              </a:lnSpc>
              <a:defRPr/>
            </a:pPr>
            <a:r>
              <a:rPr lang="en-US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Teams</a:t>
            </a:r>
            <a:r>
              <a:rPr lang="bg-BG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 - Работна област, базирана на чат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07952" y="2951246"/>
            <a:ext cx="422263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896386">
              <a:lnSpc>
                <a:spcPct val="85000"/>
              </a:lnSpc>
              <a:defRPr/>
            </a:pPr>
            <a:r>
              <a:rPr lang="bg-BG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Exchange </a:t>
            </a:r>
            <a:r>
              <a:rPr lang="en-US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Online</a:t>
            </a:r>
            <a:r>
              <a:rPr lang="bg-BG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 – Електронна поща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999310" y="4034527"/>
            <a:ext cx="479589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96386">
              <a:lnSpc>
                <a:spcPct val="85000"/>
              </a:lnSpc>
              <a:defRPr/>
            </a:pPr>
            <a:r>
              <a:rPr lang="bg-BG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SharePoint </a:t>
            </a:r>
            <a:r>
              <a:rPr lang="en-US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Online</a:t>
            </a:r>
            <a:r>
              <a:rPr lang="bg-BG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 – Управление на сайтове и сътрудничество с документи </a:t>
            </a:r>
          </a:p>
        </p:txBody>
      </p:sp>
      <p:sp>
        <p:nvSpPr>
          <p:cNvPr id="35" name="Прямоугольник 1">
            <a:extLst>
              <a:ext uri="{FF2B5EF4-FFF2-40B4-BE49-F238E27FC236}">
                <a16:creationId xmlns:a16="http://schemas.microsoft.com/office/drawing/2014/main" id="{7A2F8F49-50A9-4177-94BE-9A761E0ECBE5}"/>
              </a:ext>
            </a:extLst>
          </p:cNvPr>
          <p:cNvSpPr/>
          <p:nvPr/>
        </p:nvSpPr>
        <p:spPr>
          <a:xfrm>
            <a:off x="1173866" y="1610935"/>
            <a:ext cx="479864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96386">
              <a:lnSpc>
                <a:spcPct val="85000"/>
              </a:lnSpc>
              <a:defRPr/>
            </a:pPr>
            <a:r>
              <a:rPr lang="en-US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Word - </a:t>
            </a:r>
            <a:r>
              <a:rPr lang="bg-BG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текстообработка</a:t>
            </a:r>
          </a:p>
        </p:txBody>
      </p:sp>
      <p:sp>
        <p:nvSpPr>
          <p:cNvPr id="36" name="Прямоугольник 1">
            <a:extLst>
              <a:ext uri="{FF2B5EF4-FFF2-40B4-BE49-F238E27FC236}">
                <a16:creationId xmlns:a16="http://schemas.microsoft.com/office/drawing/2014/main" id="{7A0B5197-322A-4DD2-9120-5BDC851DBC70}"/>
              </a:ext>
            </a:extLst>
          </p:cNvPr>
          <p:cNvSpPr/>
          <p:nvPr/>
        </p:nvSpPr>
        <p:spPr>
          <a:xfrm>
            <a:off x="1202441" y="2373733"/>
            <a:ext cx="479864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96386">
              <a:lnSpc>
                <a:spcPct val="85000"/>
              </a:lnSpc>
              <a:defRPr/>
            </a:pPr>
            <a:r>
              <a:rPr lang="en-US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Excel – </a:t>
            </a:r>
            <a:r>
              <a:rPr lang="bg-BG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електронни таблици</a:t>
            </a:r>
          </a:p>
        </p:txBody>
      </p:sp>
      <p:sp>
        <p:nvSpPr>
          <p:cNvPr id="37" name="Прямоугольник 1">
            <a:extLst>
              <a:ext uri="{FF2B5EF4-FFF2-40B4-BE49-F238E27FC236}">
                <a16:creationId xmlns:a16="http://schemas.microsoft.com/office/drawing/2014/main" id="{21AF9F57-8105-4C5D-8E64-AFB4CAC9E7BB}"/>
              </a:ext>
            </a:extLst>
          </p:cNvPr>
          <p:cNvSpPr/>
          <p:nvPr/>
        </p:nvSpPr>
        <p:spPr>
          <a:xfrm>
            <a:off x="1154816" y="3142706"/>
            <a:ext cx="479864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96386">
              <a:lnSpc>
                <a:spcPct val="85000"/>
              </a:lnSpc>
              <a:defRPr/>
            </a:pPr>
            <a:r>
              <a:rPr lang="en-US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PowerPoint – </a:t>
            </a:r>
            <a:r>
              <a:rPr lang="bg-BG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презентации</a:t>
            </a:r>
          </a:p>
        </p:txBody>
      </p:sp>
      <p:sp>
        <p:nvSpPr>
          <p:cNvPr id="40" name="Прямоугольник 8">
            <a:extLst>
              <a:ext uri="{FF2B5EF4-FFF2-40B4-BE49-F238E27FC236}">
                <a16:creationId xmlns:a16="http://schemas.microsoft.com/office/drawing/2014/main" id="{DCD53E9A-DC2D-48CC-91FD-EE15590B497E}"/>
              </a:ext>
            </a:extLst>
          </p:cNvPr>
          <p:cNvSpPr/>
          <p:nvPr/>
        </p:nvSpPr>
        <p:spPr>
          <a:xfrm>
            <a:off x="6979378" y="5135071"/>
            <a:ext cx="490782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96386">
              <a:lnSpc>
                <a:spcPct val="85000"/>
              </a:lnSpc>
              <a:defRPr/>
            </a:pPr>
            <a:r>
              <a:rPr lang="en-US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OneDrive – </a:t>
            </a:r>
            <a:r>
              <a:rPr lang="bg-BG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Достъп до вашите персонални файлове от всякакви устройства</a:t>
            </a:r>
          </a:p>
        </p:txBody>
      </p:sp>
      <p:sp>
        <p:nvSpPr>
          <p:cNvPr id="43" name="Прямоугольник 2">
            <a:extLst>
              <a:ext uri="{FF2B5EF4-FFF2-40B4-BE49-F238E27FC236}">
                <a16:creationId xmlns:a16="http://schemas.microsoft.com/office/drawing/2014/main" id="{39C4E087-8EE8-4A0E-85C2-F0513E120CD4}"/>
              </a:ext>
            </a:extLst>
          </p:cNvPr>
          <p:cNvSpPr/>
          <p:nvPr/>
        </p:nvSpPr>
        <p:spPr>
          <a:xfrm>
            <a:off x="526166" y="998607"/>
            <a:ext cx="5697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800" dirty="0">
                <a:solidFill>
                  <a:schemeClr val="accent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Приложения</a:t>
            </a:r>
          </a:p>
        </p:txBody>
      </p:sp>
      <p:sp>
        <p:nvSpPr>
          <p:cNvPr id="44" name="Прямоугольник 2">
            <a:extLst>
              <a:ext uri="{FF2B5EF4-FFF2-40B4-BE49-F238E27FC236}">
                <a16:creationId xmlns:a16="http://schemas.microsoft.com/office/drawing/2014/main" id="{3686B041-19E5-495D-9314-04736A80B6D7}"/>
              </a:ext>
            </a:extLst>
          </p:cNvPr>
          <p:cNvSpPr/>
          <p:nvPr/>
        </p:nvSpPr>
        <p:spPr>
          <a:xfrm>
            <a:off x="6096000" y="994588"/>
            <a:ext cx="5697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800" dirty="0">
                <a:solidFill>
                  <a:schemeClr val="accent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Услуги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3C2942-7078-47B7-8973-48A487F41A1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92917" y="4465392"/>
            <a:ext cx="360000" cy="360000"/>
          </a:xfrm>
          <a:prstGeom prst="rect">
            <a:avLst/>
          </a:prstGeom>
        </p:spPr>
      </p:pic>
      <p:sp>
        <p:nvSpPr>
          <p:cNvPr id="46" name="Прямоугольник 6">
            <a:extLst>
              <a:ext uri="{FF2B5EF4-FFF2-40B4-BE49-F238E27FC236}">
                <a16:creationId xmlns:a16="http://schemas.microsoft.com/office/drawing/2014/main" id="{5BDD6796-F66D-4940-9056-C1E76B412D22}"/>
              </a:ext>
            </a:extLst>
          </p:cNvPr>
          <p:cNvSpPr/>
          <p:nvPr/>
        </p:nvSpPr>
        <p:spPr>
          <a:xfrm>
            <a:off x="1199198" y="4470589"/>
            <a:ext cx="1035861" cy="3016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896386">
              <a:lnSpc>
                <a:spcPct val="85000"/>
              </a:lnSpc>
              <a:defRPr/>
            </a:pPr>
            <a:r>
              <a:rPr lang="bg-BG" sz="16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Календар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AC02A90-5308-48FA-87D1-DE290147B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31" y="3752992"/>
            <a:ext cx="609685" cy="59643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C9ECE9F-3420-4005-ABA8-EB27618D6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238" y="4964794"/>
            <a:ext cx="444960" cy="4320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858F015-1BE2-483E-A05C-4205C6BEF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900" y="5540000"/>
            <a:ext cx="367999" cy="360000"/>
          </a:xfrm>
          <a:prstGeom prst="rect">
            <a:avLst/>
          </a:prstGeom>
        </p:spPr>
      </p:pic>
      <p:sp>
        <p:nvSpPr>
          <p:cNvPr id="50" name="Прямоугольник 6">
            <a:extLst>
              <a:ext uri="{FF2B5EF4-FFF2-40B4-BE49-F238E27FC236}">
                <a16:creationId xmlns:a16="http://schemas.microsoft.com/office/drawing/2014/main" id="{2E2CDCC0-8CC9-447E-AB2F-8B73A23EB6D8}"/>
              </a:ext>
            </a:extLst>
          </p:cNvPr>
          <p:cNvSpPr/>
          <p:nvPr/>
        </p:nvSpPr>
        <p:spPr>
          <a:xfrm>
            <a:off x="1199198" y="3822165"/>
            <a:ext cx="305404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896386">
              <a:lnSpc>
                <a:spcPct val="85000"/>
              </a:lnSpc>
              <a:defRPr/>
            </a:pPr>
            <a:r>
              <a:rPr lang="en-US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Outlook - </a:t>
            </a:r>
            <a:r>
              <a:rPr lang="bg-BG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Клиент за поща</a:t>
            </a:r>
          </a:p>
        </p:txBody>
      </p:sp>
      <p:sp>
        <p:nvSpPr>
          <p:cNvPr id="51" name="Прямоугольник 6">
            <a:extLst>
              <a:ext uri="{FF2B5EF4-FFF2-40B4-BE49-F238E27FC236}">
                <a16:creationId xmlns:a16="http://schemas.microsoft.com/office/drawing/2014/main" id="{6CD0FD48-376D-4C84-A4AA-47851A1178C8}"/>
              </a:ext>
            </a:extLst>
          </p:cNvPr>
          <p:cNvSpPr/>
          <p:nvPr/>
        </p:nvSpPr>
        <p:spPr>
          <a:xfrm>
            <a:off x="1199198" y="5002915"/>
            <a:ext cx="631904" cy="3016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896386">
              <a:lnSpc>
                <a:spcPct val="85000"/>
              </a:lnSpc>
              <a:defRPr/>
            </a:pPr>
            <a:r>
              <a:rPr lang="bg-BG" sz="16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Хора</a:t>
            </a:r>
          </a:p>
        </p:txBody>
      </p:sp>
      <p:sp>
        <p:nvSpPr>
          <p:cNvPr id="52" name="Прямоугольник 6">
            <a:extLst>
              <a:ext uri="{FF2B5EF4-FFF2-40B4-BE49-F238E27FC236}">
                <a16:creationId xmlns:a16="http://schemas.microsoft.com/office/drawing/2014/main" id="{C61ED78D-F08F-4FF0-85D3-C42CF2EDCE88}"/>
              </a:ext>
            </a:extLst>
          </p:cNvPr>
          <p:cNvSpPr/>
          <p:nvPr/>
        </p:nvSpPr>
        <p:spPr>
          <a:xfrm>
            <a:off x="1199198" y="5557772"/>
            <a:ext cx="825867" cy="3016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896386">
              <a:lnSpc>
                <a:spcPct val="85000"/>
              </a:lnSpc>
              <a:defRPr/>
            </a:pPr>
            <a:r>
              <a:rPr lang="bg-BG" sz="16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Задачи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AB221B9B-EA76-4D0B-A2F9-A96F5B3771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5358" y="4034527"/>
            <a:ext cx="639367" cy="6393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8F9E098-B8F7-4D74-9A75-553B1087F0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513" y="1479977"/>
            <a:ext cx="609685" cy="60968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F16E8E6-5062-416F-B632-A080298AFB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006" y="2238513"/>
            <a:ext cx="609685" cy="60968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3219BCB-F182-4CB9-8BE4-3DA74E062A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732" y="3014805"/>
            <a:ext cx="609685" cy="5715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B9FAD3-1C17-4DFE-9C34-E0FCE06C0C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9744" y1="9189" x2="9744" y2="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6935" y="2786039"/>
            <a:ext cx="647790" cy="614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46F8E7-8A11-4976-90DF-5AFFB7AF5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4469" y="1853781"/>
            <a:ext cx="722140" cy="6685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8B0794-E7FF-4446-A7E6-6008A63D3EF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7138" y="5123163"/>
            <a:ext cx="707384" cy="63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8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8371" y="465373"/>
            <a:ext cx="95177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dirty="0">
                <a:solidFill>
                  <a:schemeClr val="accent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Други продукти и услуги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49157" y="1855391"/>
            <a:ext cx="479589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96386">
              <a:lnSpc>
                <a:spcPct val="85000"/>
              </a:lnSpc>
              <a:defRPr/>
            </a:pPr>
            <a:r>
              <a:rPr lang="en-US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OneDrive for Business </a:t>
            </a:r>
            <a:r>
              <a:rPr lang="bg-BG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–</a:t>
            </a:r>
            <a:r>
              <a:rPr lang="en-US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bg-BG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Хранилище за документи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65994" y="4739382"/>
            <a:ext cx="442941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896386">
              <a:lnSpc>
                <a:spcPct val="85000"/>
              </a:lnSpc>
              <a:defRPr/>
            </a:pPr>
            <a:r>
              <a:rPr lang="en-US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Planner</a:t>
            </a:r>
            <a:r>
              <a:rPr lang="bg-BG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 – Планиране и Екипна работа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792625" y="854171"/>
            <a:ext cx="479864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96386">
              <a:lnSpc>
                <a:spcPct val="85000"/>
              </a:lnSpc>
              <a:defRPr/>
            </a:pPr>
            <a:r>
              <a:rPr lang="en-US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Forms</a:t>
            </a:r>
            <a:r>
              <a:rPr lang="bg-BG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 – Въпросници, проучвания, изпити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839755" y="1660898"/>
            <a:ext cx="479864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96386">
              <a:lnSpc>
                <a:spcPct val="85000"/>
              </a:lnSpc>
              <a:defRPr/>
            </a:pPr>
            <a:r>
              <a:rPr lang="en-US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Kaizala</a:t>
            </a:r>
            <a:r>
              <a:rPr lang="bg-BG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 – Мобилен чат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840248" y="2204096"/>
            <a:ext cx="479864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96386">
              <a:lnSpc>
                <a:spcPct val="85000"/>
              </a:lnSpc>
              <a:defRPr/>
            </a:pPr>
            <a:r>
              <a:rPr lang="en-US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Power Automate</a:t>
            </a:r>
            <a:r>
              <a:rPr lang="bg-BG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 – Автоматизация на бизнес процесите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792625" y="2984864"/>
            <a:ext cx="479864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96386">
              <a:lnSpc>
                <a:spcPct val="85000"/>
              </a:lnSpc>
              <a:defRPr/>
            </a:pPr>
            <a:r>
              <a:rPr lang="en-US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PowerApps</a:t>
            </a:r>
            <a:r>
              <a:rPr lang="bg-BG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 – Създаване свои собствени бизнес приложения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705685" y="3739112"/>
            <a:ext cx="479864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96386">
              <a:lnSpc>
                <a:spcPct val="85000"/>
              </a:lnSpc>
              <a:defRPr/>
            </a:pPr>
            <a:r>
              <a:rPr lang="en-US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Yammer</a:t>
            </a:r>
            <a:r>
              <a:rPr lang="bg-BG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 – Корпоративна социална мрежа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792625" y="4466524"/>
            <a:ext cx="479864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96386">
              <a:lnSpc>
                <a:spcPct val="85000"/>
              </a:lnSpc>
              <a:defRPr/>
            </a:pPr>
            <a:r>
              <a:rPr lang="en-US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Sway</a:t>
            </a:r>
            <a:r>
              <a:rPr lang="bg-BG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 – Създаване на интерактивни презентации</a:t>
            </a:r>
          </a:p>
        </p:txBody>
      </p:sp>
      <p:sp>
        <p:nvSpPr>
          <p:cNvPr id="29" name="Прямоугольник 1">
            <a:extLst>
              <a:ext uri="{FF2B5EF4-FFF2-40B4-BE49-F238E27FC236}">
                <a16:creationId xmlns:a16="http://schemas.microsoft.com/office/drawing/2014/main" id="{58AE7F5B-01B5-4E1A-AD1F-DA5BBDB823D9}"/>
              </a:ext>
            </a:extLst>
          </p:cNvPr>
          <p:cNvSpPr/>
          <p:nvPr/>
        </p:nvSpPr>
        <p:spPr>
          <a:xfrm>
            <a:off x="989605" y="1296176"/>
            <a:ext cx="479864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96386">
              <a:lnSpc>
                <a:spcPct val="85000"/>
              </a:lnSpc>
              <a:defRPr/>
            </a:pPr>
            <a:r>
              <a:rPr lang="en-US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OneNote – </a:t>
            </a:r>
            <a:r>
              <a:rPr lang="bg-BG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бележки, записи, формули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6DA9001-7A9A-4229-8947-ECF488412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457" y="1154817"/>
            <a:ext cx="619211" cy="6001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B81CB9-673F-4CB7-B49D-8231E8FA5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457" y="1915482"/>
            <a:ext cx="552527" cy="4953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9EC7BD-E61E-429B-84EF-198D110EE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404" y="2514587"/>
            <a:ext cx="638264" cy="562053"/>
          </a:xfrm>
          <a:prstGeom prst="rect">
            <a:avLst/>
          </a:prstGeom>
        </p:spPr>
      </p:pic>
      <p:sp>
        <p:nvSpPr>
          <p:cNvPr id="31" name="Прямоугольник 1">
            <a:extLst>
              <a:ext uri="{FF2B5EF4-FFF2-40B4-BE49-F238E27FC236}">
                <a16:creationId xmlns:a16="http://schemas.microsoft.com/office/drawing/2014/main" id="{0EA58CC1-6F1B-478E-AA31-5CAF06BCEB05}"/>
              </a:ext>
            </a:extLst>
          </p:cNvPr>
          <p:cNvSpPr/>
          <p:nvPr/>
        </p:nvSpPr>
        <p:spPr>
          <a:xfrm>
            <a:off x="1020668" y="2615205"/>
            <a:ext cx="479864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96386">
              <a:lnSpc>
                <a:spcPct val="85000"/>
              </a:lnSpc>
              <a:defRPr/>
            </a:pPr>
            <a:r>
              <a:rPr lang="en-US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Booking – </a:t>
            </a:r>
            <a:r>
              <a:rPr lang="bg-BG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Записване за срещи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CD08BCD-E1B9-4DF4-B21B-2456A44816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057" y="3150240"/>
            <a:ext cx="638264" cy="571580"/>
          </a:xfrm>
          <a:prstGeom prst="rect">
            <a:avLst/>
          </a:prstGeom>
        </p:spPr>
      </p:pic>
      <p:sp>
        <p:nvSpPr>
          <p:cNvPr id="33" name="Прямоугольник 1">
            <a:extLst>
              <a:ext uri="{FF2B5EF4-FFF2-40B4-BE49-F238E27FC236}">
                <a16:creationId xmlns:a16="http://schemas.microsoft.com/office/drawing/2014/main" id="{8596E87F-0CFD-4E10-A046-DB8BFA12DD78}"/>
              </a:ext>
            </a:extLst>
          </p:cNvPr>
          <p:cNvSpPr/>
          <p:nvPr/>
        </p:nvSpPr>
        <p:spPr>
          <a:xfrm>
            <a:off x="1006907" y="3128253"/>
            <a:ext cx="479864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96386">
              <a:lnSpc>
                <a:spcPct val="85000"/>
              </a:lnSpc>
              <a:defRPr/>
            </a:pPr>
            <a:r>
              <a:rPr lang="en-US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Class Notebook – </a:t>
            </a:r>
            <a:r>
              <a:rPr lang="bg-BG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Организиране на уроци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A0D7EA2-9D33-4174-8355-DB9367BBCE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172" y="3877697"/>
            <a:ext cx="628738" cy="600159"/>
          </a:xfrm>
          <a:prstGeom prst="rect">
            <a:avLst/>
          </a:prstGeom>
        </p:spPr>
      </p:pic>
      <p:sp>
        <p:nvSpPr>
          <p:cNvPr id="35" name="Прямоугольник 1">
            <a:extLst>
              <a:ext uri="{FF2B5EF4-FFF2-40B4-BE49-F238E27FC236}">
                <a16:creationId xmlns:a16="http://schemas.microsoft.com/office/drawing/2014/main" id="{B86F20CA-B8AD-416E-812A-D48D52C870B7}"/>
              </a:ext>
            </a:extLst>
          </p:cNvPr>
          <p:cNvSpPr/>
          <p:nvPr/>
        </p:nvSpPr>
        <p:spPr>
          <a:xfrm>
            <a:off x="1006907" y="4005332"/>
            <a:ext cx="479864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96386">
              <a:lnSpc>
                <a:spcPct val="85000"/>
              </a:lnSpc>
              <a:defRPr/>
            </a:pPr>
            <a:r>
              <a:rPr lang="en-US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Delve – </a:t>
            </a:r>
            <a:r>
              <a:rPr lang="bg-BG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Персонална организация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DA53666-CEC9-47A8-BC13-8625525D08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457" y="4625354"/>
            <a:ext cx="523948" cy="5715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F05A29B-279D-46B6-A4E2-B94C3F2717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9168" y="895210"/>
            <a:ext cx="619211" cy="53347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B882EC5-98C4-4A2A-874F-66A6FD2F00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16278" y="1583984"/>
            <a:ext cx="590632" cy="51442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E8107FE-0E92-427C-ACD7-ADAE54F9E3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92195" y="3019931"/>
            <a:ext cx="581106" cy="5430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B157F97-9334-47EF-B663-394F0E5A9E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16278" y="2235610"/>
            <a:ext cx="581106" cy="55252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5F16618-90E9-4C1F-B614-EAE5C15005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1960" y="5355216"/>
            <a:ext cx="619211" cy="581106"/>
          </a:xfrm>
          <a:prstGeom prst="rect">
            <a:avLst/>
          </a:prstGeom>
        </p:spPr>
      </p:pic>
      <p:sp>
        <p:nvSpPr>
          <p:cNvPr id="42" name="Прямоугольник 15">
            <a:extLst>
              <a:ext uri="{FF2B5EF4-FFF2-40B4-BE49-F238E27FC236}">
                <a16:creationId xmlns:a16="http://schemas.microsoft.com/office/drawing/2014/main" id="{C87676D1-607D-4FCD-8C3A-A147D60AD271}"/>
              </a:ext>
            </a:extLst>
          </p:cNvPr>
          <p:cNvSpPr/>
          <p:nvPr/>
        </p:nvSpPr>
        <p:spPr>
          <a:xfrm>
            <a:off x="1020668" y="5468797"/>
            <a:ext cx="441320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96386">
              <a:lnSpc>
                <a:spcPct val="85000"/>
              </a:lnSpc>
              <a:defRPr/>
            </a:pPr>
            <a:r>
              <a:rPr lang="en-US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Staff Notebook</a:t>
            </a:r>
            <a:r>
              <a:rPr lang="bg-BG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 – вътрешни политики, процедури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50108DA-00A0-44C1-B9E5-DA1998128C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92195" y="5179309"/>
            <a:ext cx="609685" cy="55252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FB6AB2F-AA0B-4142-A902-D69607F7C88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37713" y="3733283"/>
            <a:ext cx="504895" cy="57158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BB31087-877F-440C-ABB9-0A6E592161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01311" y="4486288"/>
            <a:ext cx="600159" cy="552527"/>
          </a:xfrm>
          <a:prstGeom prst="rect">
            <a:avLst/>
          </a:prstGeom>
        </p:spPr>
      </p:pic>
      <p:sp>
        <p:nvSpPr>
          <p:cNvPr id="46" name="Прямоугольник 27">
            <a:extLst>
              <a:ext uri="{FF2B5EF4-FFF2-40B4-BE49-F238E27FC236}">
                <a16:creationId xmlns:a16="http://schemas.microsoft.com/office/drawing/2014/main" id="{90831666-ADC1-49D5-AD7C-B35B1700762E}"/>
              </a:ext>
            </a:extLst>
          </p:cNvPr>
          <p:cNvSpPr/>
          <p:nvPr/>
        </p:nvSpPr>
        <p:spPr>
          <a:xfrm>
            <a:off x="6860923" y="5213700"/>
            <a:ext cx="479864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96386">
              <a:lnSpc>
                <a:spcPct val="85000"/>
              </a:lnSpc>
              <a:defRPr/>
            </a:pPr>
            <a:r>
              <a:rPr lang="en-US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Stream</a:t>
            </a:r>
            <a:r>
              <a:rPr lang="bg-BG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 – Видео портал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28096E4-44BD-4A09-A4B9-2BBC3D4FA9B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01311" y="5706297"/>
            <a:ext cx="712059" cy="624422"/>
          </a:xfrm>
          <a:prstGeom prst="rect">
            <a:avLst/>
          </a:prstGeom>
        </p:spPr>
      </p:pic>
      <p:sp>
        <p:nvSpPr>
          <p:cNvPr id="48" name="Прямоугольник 27">
            <a:extLst>
              <a:ext uri="{FF2B5EF4-FFF2-40B4-BE49-F238E27FC236}">
                <a16:creationId xmlns:a16="http://schemas.microsoft.com/office/drawing/2014/main" id="{CA8526C2-40A3-4089-9E58-CCCD9CB86DDC}"/>
              </a:ext>
            </a:extLst>
          </p:cNvPr>
          <p:cNvSpPr/>
          <p:nvPr/>
        </p:nvSpPr>
        <p:spPr>
          <a:xfrm>
            <a:off x="6860923" y="5837920"/>
            <a:ext cx="479864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96386">
              <a:lnSpc>
                <a:spcPct val="85000"/>
              </a:lnSpc>
              <a:defRPr/>
            </a:pPr>
            <a:r>
              <a:rPr lang="en-US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Whiteboard</a:t>
            </a:r>
            <a:r>
              <a:rPr lang="bg-BG" sz="2000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 – Дъска за писане/рисуване</a:t>
            </a:r>
          </a:p>
        </p:txBody>
      </p:sp>
    </p:spTree>
    <p:extLst>
      <p:ext uri="{BB962C8B-B14F-4D97-AF65-F5344CB8AC3E}">
        <p14:creationId xmlns:p14="http://schemas.microsoft.com/office/powerpoint/2010/main" val="190233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8371" y="465373"/>
            <a:ext cx="95177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>
                <a:solidFill>
                  <a:schemeClr val="accent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Office инсталации</a:t>
            </a: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610279" y="1304925"/>
            <a:ext cx="10479087" cy="51440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ru-RU" sz="2000" kern="1200" dirty="0">
                <a:solidFill>
                  <a:srgbClr val="41414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dirty="0">
                <a:solidFill>
                  <a:schemeClr val="tx1"/>
                </a:solidFill>
              </a:rPr>
              <a:t>Всеки може да инсталира приложения на Office 
до 5 устройства в 3 различни типа</a:t>
            </a:r>
          </a:p>
          <a:p>
            <a:r>
              <a:rPr lang="bg-BG" dirty="0">
                <a:solidFill>
                  <a:schemeClr val="tx1"/>
                </a:solidFill>
              </a:rPr>
              <a:t>Всеки потребител може да има:
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dirty="0">
                <a:solidFill>
                  <a:schemeClr val="tx1"/>
                </a:solidFill>
              </a:rPr>
              <a:t>5 </a:t>
            </a:r>
            <a:r>
              <a:rPr lang="en-US" dirty="0">
                <a:solidFill>
                  <a:schemeClr val="tx1"/>
                </a:solidFill>
              </a:rPr>
              <a:t>PC</a:t>
            </a:r>
            <a:r>
              <a:rPr lang="bg-BG" dirty="0">
                <a:solidFill>
                  <a:schemeClr val="tx1"/>
                </a:solidFill>
              </a:rPr>
              <a:t>/</a:t>
            </a:r>
            <a:r>
              <a:rPr lang="en-US" dirty="0">
                <a:solidFill>
                  <a:schemeClr val="tx1"/>
                </a:solidFill>
              </a:rPr>
              <a:t>Mac</a:t>
            </a:r>
            <a:endParaRPr lang="bg-BG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dirty="0">
                <a:solidFill>
                  <a:schemeClr val="tx1"/>
                </a:solidFill>
              </a:rPr>
              <a:t>5 Таблета (</a:t>
            </a:r>
            <a:r>
              <a:rPr lang="en-US" dirty="0">
                <a:solidFill>
                  <a:schemeClr val="tx1"/>
                </a:solidFill>
              </a:rPr>
              <a:t>iPad, Android Tablet, Windows </a:t>
            </a:r>
            <a:r>
              <a:rPr lang="bg-BG" dirty="0">
                <a:solidFill>
                  <a:schemeClr val="tx1"/>
                </a:solidFill>
              </a:rPr>
              <a:t>Таблет)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dirty="0">
                <a:solidFill>
                  <a:schemeClr val="tx1"/>
                </a:solidFill>
              </a:rPr>
              <a:t>5 Смартфони (</a:t>
            </a:r>
            <a:r>
              <a:rPr lang="en-US" dirty="0">
                <a:solidFill>
                  <a:schemeClr val="tx1"/>
                </a:solidFill>
              </a:rPr>
              <a:t>iOS, Android, Windows Phone, BlackBerry, </a:t>
            </a:r>
            <a:r>
              <a:rPr lang="en-US">
                <a:solidFill>
                  <a:schemeClr val="tx1"/>
                </a:solidFill>
              </a:rPr>
              <a:t>Symbian OS</a:t>
            </a:r>
            <a:r>
              <a:rPr lang="bg-BG">
                <a:solidFill>
                  <a:schemeClr val="tx1"/>
                </a:solidFill>
              </a:rPr>
              <a:t>)</a:t>
            </a:r>
            <a:endParaRPr lang="bg-BG" dirty="0">
              <a:solidFill>
                <a:schemeClr val="tx1"/>
              </a:solidFill>
            </a:endParaRPr>
          </a:p>
          <a:p>
            <a:endParaRPr lang="bg-BG" dirty="0">
              <a:solidFill>
                <a:schemeClr val="tx1"/>
              </a:solidFill>
            </a:endParaRPr>
          </a:p>
          <a:p>
            <a:r>
              <a:rPr lang="bg-BG" dirty="0">
                <a:solidFill>
                  <a:schemeClr val="tx1"/>
                </a:solidFill>
              </a:rPr>
              <a:t>Винаги най-новата версия на приложенията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bg-BG" dirty="0">
                <a:solidFill>
                  <a:schemeClr val="tx1"/>
                </a:solidFill>
              </a:rPr>
              <a:t>Актуализациите са безплатни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1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2" b="10453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428" y="1499073"/>
            <a:ext cx="4616924" cy="1745097"/>
          </a:xfrm>
          <a:custGeom>
            <a:avLst/>
            <a:gdLst/>
            <a:ahLst/>
            <a:cxnLst/>
            <a:rect l="l" t="t" r="r" b="b"/>
            <a:pathLst>
              <a:path w="8798560" h="3190875">
                <a:moveTo>
                  <a:pt x="0" y="3190855"/>
                </a:moveTo>
                <a:lnTo>
                  <a:pt x="8798266" y="3190855"/>
                </a:lnTo>
                <a:lnTo>
                  <a:pt x="8798266" y="0"/>
                </a:lnTo>
                <a:lnTo>
                  <a:pt x="0" y="0"/>
                </a:lnTo>
                <a:lnTo>
                  <a:pt x="0" y="3190855"/>
                </a:lnTo>
                <a:close/>
              </a:path>
            </a:pathLst>
          </a:custGeom>
          <a:solidFill>
            <a:srgbClr val="B01736"/>
          </a:solidFill>
        </p:spPr>
        <p:txBody>
          <a:bodyPr wrap="square" lIns="0" tIns="0" rIns="0" bIns="0" rtlCol="0"/>
          <a:lstStyle/>
          <a:p>
            <a:endParaRPr sz="1092">
              <a:solidFill>
                <a:srgbClr val="B01736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43759" y="1825425"/>
            <a:ext cx="3930262" cy="1092392"/>
          </a:xfrm>
        </p:spPr>
        <p:txBody>
          <a:bodyPr/>
          <a:lstStyle/>
          <a:p>
            <a:r>
              <a:rPr lang="bg-BG" sz="2400" b="1" spc="-3" dirty="0">
                <a:solidFill>
                  <a:srgbClr val="FFFFFF"/>
                </a:solidFill>
                <a:latin typeface="Segoe UI Semibold"/>
                <a:cs typeface="Segoe UI Semibold"/>
              </a:rPr>
              <a:t>Сценарии с </a:t>
            </a:r>
            <a:br>
              <a:rPr lang="bg-BG" sz="2400" b="1" spc="-3" dirty="0">
                <a:solidFill>
                  <a:srgbClr val="FFFFFF"/>
                </a:solidFill>
                <a:latin typeface="Segoe UI Semibold"/>
                <a:cs typeface="Segoe UI Semibold"/>
              </a:rPr>
            </a:br>
            <a:r>
              <a:rPr lang="en-US" sz="4000" b="1" spc="-3" dirty="0">
                <a:solidFill>
                  <a:srgbClr val="FFFFFF"/>
                </a:solidFill>
                <a:latin typeface="Segoe UI Semibold"/>
                <a:cs typeface="Segoe UI Semibold"/>
              </a:rPr>
              <a:t>Office 365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30778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Softlin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FFC000"/>
      </a:accent2>
      <a:accent3>
        <a:srgbClr val="0070C0"/>
      </a:accent3>
      <a:accent4>
        <a:srgbClr val="F59F2A"/>
      </a:accent4>
      <a:accent5>
        <a:srgbClr val="D8D8D8"/>
      </a:accent5>
      <a:accent6>
        <a:srgbClr val="00B050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B01736"/>
        </a:solidFill>
      </a:spPr>
      <a:bodyPr wrap="square" lIns="0" tIns="0" rIns="0" bIns="0" rtlCol="0"/>
      <a:lstStyle>
        <a:defPPr>
          <a:defRPr sz="1092">
            <a:solidFill>
              <a:srgbClr val="B01736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b1fd3e03-4e29-464a-8b4e-1112f00f4bc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9B8441C0823724AAE76AB9136FEE4DD" ma:contentTypeVersion="6" ma:contentTypeDescription="Создание документа." ma:contentTypeScope="" ma:versionID="5131e185eeaf00bd952e71a01e9bbcca">
  <xsd:schema xmlns:xsd="http://www.w3.org/2001/XMLSchema" xmlns:xs="http://www.w3.org/2001/XMLSchema" xmlns:p="http://schemas.microsoft.com/office/2006/metadata/properties" xmlns:ns2="b1fd3e03-4e29-464a-8b4e-1112f00f4bc1" xmlns:ns3="e30df58e-985c-4041-98ec-3754df1bea99" targetNamespace="http://schemas.microsoft.com/office/2006/metadata/properties" ma:root="true" ma:fieldsID="44db18319afd920cb3d1ca969e6b06aa" ns2:_="" ns3:_="">
    <xsd:import namespace="b1fd3e03-4e29-464a-8b4e-1112f00f4bc1"/>
    <xsd:import namespace="e30df58e-985c-4041-98ec-3754df1bea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fd3e03-4e29-464a-8b4e-1112f00f4b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_Flow_SignoffStatus" ma:index="13" nillable="true" ma:displayName="Состояние одобрения" ma:internalName="_x0421__x043e__x0441__x0442__x043e__x044f__x043d__x0438__x0435__x0020__x043e__x0434__x043e__x0431__x0440__x0435__x043d__x0438__x044f_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0df58e-985c-4041-98ec-3754df1bea9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D1A0A2-5E71-4FE7-B206-11CE9406D072}">
  <ds:schemaRefs>
    <ds:schemaRef ds:uri="http://schemas.microsoft.com/office/2006/metadata/properties"/>
    <ds:schemaRef ds:uri="e30df58e-985c-4041-98ec-3754df1bea99"/>
    <ds:schemaRef ds:uri="http://www.w3.org/XML/1998/namespace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b1fd3e03-4e29-464a-8b4e-1112f00f4bc1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8AADACF-01B5-4DD1-8484-1433BC39E8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1D3CD66-6F5C-4A2A-BAA0-002CE659AA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fd3e03-4e29-464a-8b4e-1112f00f4bc1"/>
    <ds:schemaRef ds:uri="e30df58e-985c-4041-98ec-3754df1bea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3237</TotalTime>
  <Words>2499</Words>
  <Application>Microsoft Office PowerPoint</Application>
  <PresentationFormat>Widescreen</PresentationFormat>
  <Paragraphs>289</Paragraphs>
  <Slides>39</Slides>
  <Notes>20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Calibri Light</vt:lpstr>
      <vt:lpstr>Segoe UI</vt:lpstr>
      <vt:lpstr>Segoe UI Light</vt:lpstr>
      <vt:lpstr>Segoe UI Semibold</vt:lpstr>
      <vt:lpstr>Segoe UI Semilight</vt:lpstr>
      <vt:lpstr>Тема Office</vt:lpstr>
      <vt:lpstr>Office 365</vt:lpstr>
      <vt:lpstr>Календар на обученията</vt:lpstr>
      <vt:lpstr>Обучение</vt:lpstr>
      <vt:lpstr>Записи на обученията</vt:lpstr>
      <vt:lpstr> </vt:lpstr>
      <vt:lpstr>PowerPoint Presentation</vt:lpstr>
      <vt:lpstr>PowerPoint Presentation</vt:lpstr>
      <vt:lpstr>PowerPoint Presentation</vt:lpstr>
      <vt:lpstr>Сценарии с  Office 365</vt:lpstr>
      <vt:lpstr>PowerPoint Presentation</vt:lpstr>
      <vt:lpstr> </vt:lpstr>
      <vt:lpstr>Обзор Planner</vt:lpstr>
      <vt:lpstr>PowerPoint Presentation</vt:lpstr>
      <vt:lpstr>PowerPoint Presentation</vt:lpstr>
      <vt:lpstr>Обзор Booking</vt:lpstr>
      <vt:lpstr>Обзор Delve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Платформа на бизнес приложенията</vt:lpstr>
      <vt:lpstr> </vt:lpstr>
      <vt:lpstr>Автоматизиране на бизнес процесите между приложения и услуги </vt:lpstr>
      <vt:lpstr>Какво е поток?</vt:lpstr>
      <vt:lpstr>Автоматизирайте голям брой сценарии с няколко етапа, условия, паралелно и успоредно изпълнение, цикли, задействане на нови тригери
</vt:lpstr>
      <vt:lpstr>Управление на одобрението
</vt:lpstr>
      <vt:lpstr>Избор на опции за процеса на одобрение
</vt:lpstr>
      <vt:lpstr>Документ действие в OneDrive за бизнес
</vt:lpstr>
      <vt:lpstr>Бутон «Пусни за Одобрение» в списък или библиотека в SharePoint Online</vt:lpstr>
      <vt:lpstr>Готови шаблони
</vt:lpstr>
      <vt:lpstr>Свързване към облак и локални данни
</vt:lpstr>
      <vt:lpstr>Мобилно приложение за iOS и Android
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 365</dc:title>
  <dc:creator>Buzykaev, Fedor</dc:creator>
  <cp:lastModifiedBy>Dimitar Vasilev</cp:lastModifiedBy>
  <cp:revision>16</cp:revision>
  <dcterms:modified xsi:type="dcterms:W3CDTF">2020-05-28T08:34:28Z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0x01010039B8441C0823724AAE76AB9136FEE4DD</vt:lpwstr>
  </property>
</Properties>
</file>