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3"/>
  </p:notesMasterIdLst>
  <p:handoutMasterIdLst>
    <p:handoutMasterId r:id="rId24"/>
  </p:handoutMasterIdLst>
  <p:sldIdLst>
    <p:sldId id="280" r:id="rId5"/>
    <p:sldId id="397" r:id="rId6"/>
    <p:sldId id="398" r:id="rId7"/>
    <p:sldId id="399" r:id="rId8"/>
    <p:sldId id="400" r:id="rId9"/>
    <p:sldId id="401" r:id="rId10"/>
    <p:sldId id="402" r:id="rId11"/>
    <p:sldId id="403" r:id="rId12"/>
    <p:sldId id="404" r:id="rId13"/>
    <p:sldId id="405" r:id="rId14"/>
    <p:sldId id="406" r:id="rId15"/>
    <p:sldId id="407" r:id="rId16"/>
    <p:sldId id="408" r:id="rId17"/>
    <p:sldId id="409" r:id="rId18"/>
    <p:sldId id="410" r:id="rId19"/>
    <p:sldId id="411" r:id="rId20"/>
    <p:sldId id="412" r:id="rId21"/>
    <p:sldId id="262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Встъпителен" id="{E608FA23-2B00-43C2-B57D-27C2DB306929}">
          <p14:sldIdLst>
            <p14:sldId id="280"/>
            <p14:sldId id="397"/>
            <p14:sldId id="398"/>
            <p14:sldId id="399"/>
            <p14:sldId id="400"/>
            <p14:sldId id="401"/>
            <p14:sldId id="402"/>
            <p14:sldId id="403"/>
            <p14:sldId id="404"/>
            <p14:sldId id="405"/>
            <p14:sldId id="406"/>
            <p14:sldId id="407"/>
            <p14:sldId id="408"/>
            <p14:sldId id="409"/>
            <p14:sldId id="410"/>
            <p14:sldId id="411"/>
            <p14:sldId id="412"/>
          </p14:sldIdLst>
        </p14:section>
        <p14:section name="Закриващ" id="{61D7121B-D7CA-4839-B627-A75B72E365EC}">
          <p14:sldIdLst>
            <p14:sldId id="262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33"/>
    <a:srgbClr val="BC1948"/>
    <a:srgbClr val="0597AB"/>
    <a:srgbClr val="0091A6"/>
    <a:srgbClr val="CEEAEF"/>
    <a:srgbClr val="00A99D"/>
    <a:srgbClr val="414141"/>
    <a:srgbClr val="474747"/>
    <a:srgbClr val="B01736"/>
    <a:srgbClr val="00A5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27D04D2-E168-4A34-91CF-DE54A712C562}" v="130" dt="2020-06-02T14:18:54.72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6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0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imitar Vasilev" userId="2a92f56d-9c83-4465-a480-d2001f0c9ed7" providerId="ADAL" clId="{E27D04D2-E168-4A34-91CF-DE54A712C562}"/>
    <pc:docChg chg="undo redo custSel addSld delSld modSld sldOrd modMainMaster delSection modSection modShowInfo">
      <pc:chgData name="Dimitar Vasilev" userId="2a92f56d-9c83-4465-a480-d2001f0c9ed7" providerId="ADAL" clId="{E27D04D2-E168-4A34-91CF-DE54A712C562}" dt="2020-06-02T14:27:33.692" v="1425" actId="14100"/>
      <pc:docMkLst>
        <pc:docMk/>
      </pc:docMkLst>
      <pc:sldChg chg="modTransition">
        <pc:chgData name="Dimitar Vasilev" userId="2a92f56d-9c83-4465-a480-d2001f0c9ed7" providerId="ADAL" clId="{E27D04D2-E168-4A34-91CF-DE54A712C562}" dt="2020-06-02T08:40:15.693" v="1036"/>
        <pc:sldMkLst>
          <pc:docMk/>
          <pc:sldMk cId="1092732339" sldId="262"/>
        </pc:sldMkLst>
      </pc:sldChg>
      <pc:sldChg chg="modSp mod modTransition">
        <pc:chgData name="Dimitar Vasilev" userId="2a92f56d-9c83-4465-a480-d2001f0c9ed7" providerId="ADAL" clId="{E27D04D2-E168-4A34-91CF-DE54A712C562}" dt="2020-06-02T08:40:15.693" v="1036"/>
        <pc:sldMkLst>
          <pc:docMk/>
          <pc:sldMk cId="2139662543" sldId="280"/>
        </pc:sldMkLst>
        <pc:spChg chg="mod">
          <ac:chgData name="Dimitar Vasilev" userId="2a92f56d-9c83-4465-a480-d2001f0c9ed7" providerId="ADAL" clId="{E27D04D2-E168-4A34-91CF-DE54A712C562}" dt="2020-06-02T06:16:26.010" v="27" actId="14100"/>
          <ac:spMkLst>
            <pc:docMk/>
            <pc:sldMk cId="2139662543" sldId="280"/>
            <ac:spMk id="3" creationId="{00000000-0000-0000-0000-000000000000}"/>
          </ac:spMkLst>
        </pc:spChg>
        <pc:spChg chg="mod">
          <ac:chgData name="Dimitar Vasilev" userId="2a92f56d-9c83-4465-a480-d2001f0c9ed7" providerId="ADAL" clId="{E27D04D2-E168-4A34-91CF-DE54A712C562}" dt="2020-06-02T06:16:17.249" v="25" actId="20577"/>
          <ac:spMkLst>
            <pc:docMk/>
            <pc:sldMk cId="2139662543" sldId="280"/>
            <ac:spMk id="6" creationId="{00000000-0000-0000-0000-000000000000}"/>
          </ac:spMkLst>
        </pc:spChg>
      </pc:sldChg>
      <pc:sldChg chg="del mod modShow">
        <pc:chgData name="Dimitar Vasilev" userId="2a92f56d-9c83-4465-a480-d2001f0c9ed7" providerId="ADAL" clId="{E27D04D2-E168-4A34-91CF-DE54A712C562}" dt="2020-06-02T06:17:42.807" v="38" actId="2696"/>
        <pc:sldMkLst>
          <pc:docMk/>
          <pc:sldMk cId="3041392348" sldId="281"/>
        </pc:sldMkLst>
      </pc:sldChg>
      <pc:sldChg chg="del">
        <pc:chgData name="Dimitar Vasilev" userId="2a92f56d-9c83-4465-a480-d2001f0c9ed7" providerId="ADAL" clId="{E27D04D2-E168-4A34-91CF-DE54A712C562}" dt="2020-06-02T06:17:42.807" v="38" actId="2696"/>
        <pc:sldMkLst>
          <pc:docMk/>
          <pc:sldMk cId="704311648" sldId="282"/>
        </pc:sldMkLst>
      </pc:sldChg>
      <pc:sldChg chg="del mod modShow">
        <pc:chgData name="Dimitar Vasilev" userId="2a92f56d-9c83-4465-a480-d2001f0c9ed7" providerId="ADAL" clId="{E27D04D2-E168-4A34-91CF-DE54A712C562}" dt="2020-06-02T06:17:42.807" v="38" actId="2696"/>
        <pc:sldMkLst>
          <pc:docMk/>
          <pc:sldMk cId="635980348" sldId="283"/>
        </pc:sldMkLst>
      </pc:sldChg>
      <pc:sldChg chg="del">
        <pc:chgData name="Dimitar Vasilev" userId="2a92f56d-9c83-4465-a480-d2001f0c9ed7" providerId="ADAL" clId="{E27D04D2-E168-4A34-91CF-DE54A712C562}" dt="2020-06-02T06:17:42.807" v="38" actId="2696"/>
        <pc:sldMkLst>
          <pc:docMk/>
          <pc:sldMk cId="2307785098" sldId="284"/>
        </pc:sldMkLst>
      </pc:sldChg>
      <pc:sldChg chg="del">
        <pc:chgData name="Dimitar Vasilev" userId="2a92f56d-9c83-4465-a480-d2001f0c9ed7" providerId="ADAL" clId="{E27D04D2-E168-4A34-91CF-DE54A712C562}" dt="2020-06-02T06:17:42.807" v="38" actId="2696"/>
        <pc:sldMkLst>
          <pc:docMk/>
          <pc:sldMk cId="613900635" sldId="285"/>
        </pc:sldMkLst>
      </pc:sldChg>
      <pc:sldChg chg="del">
        <pc:chgData name="Dimitar Vasilev" userId="2a92f56d-9c83-4465-a480-d2001f0c9ed7" providerId="ADAL" clId="{E27D04D2-E168-4A34-91CF-DE54A712C562}" dt="2020-06-02T06:17:42.807" v="38" actId="2696"/>
        <pc:sldMkLst>
          <pc:docMk/>
          <pc:sldMk cId="1999915529" sldId="286"/>
        </pc:sldMkLst>
      </pc:sldChg>
      <pc:sldChg chg="del">
        <pc:chgData name="Dimitar Vasilev" userId="2a92f56d-9c83-4465-a480-d2001f0c9ed7" providerId="ADAL" clId="{E27D04D2-E168-4A34-91CF-DE54A712C562}" dt="2020-06-02T06:17:42.807" v="38" actId="2696"/>
        <pc:sldMkLst>
          <pc:docMk/>
          <pc:sldMk cId="2455622075" sldId="299"/>
        </pc:sldMkLst>
      </pc:sldChg>
      <pc:sldChg chg="del">
        <pc:chgData name="Dimitar Vasilev" userId="2a92f56d-9c83-4465-a480-d2001f0c9ed7" providerId="ADAL" clId="{E27D04D2-E168-4A34-91CF-DE54A712C562}" dt="2020-06-02T06:17:42.807" v="38" actId="2696"/>
        <pc:sldMkLst>
          <pc:docMk/>
          <pc:sldMk cId="3043208587" sldId="306"/>
        </pc:sldMkLst>
      </pc:sldChg>
      <pc:sldChg chg="del">
        <pc:chgData name="Dimitar Vasilev" userId="2a92f56d-9c83-4465-a480-d2001f0c9ed7" providerId="ADAL" clId="{E27D04D2-E168-4A34-91CF-DE54A712C562}" dt="2020-06-02T06:17:42.807" v="38" actId="2696"/>
        <pc:sldMkLst>
          <pc:docMk/>
          <pc:sldMk cId="216704612" sldId="318"/>
        </pc:sldMkLst>
      </pc:sldChg>
      <pc:sldChg chg="del">
        <pc:chgData name="Dimitar Vasilev" userId="2a92f56d-9c83-4465-a480-d2001f0c9ed7" providerId="ADAL" clId="{E27D04D2-E168-4A34-91CF-DE54A712C562}" dt="2020-06-02T06:17:42.807" v="38" actId="2696"/>
        <pc:sldMkLst>
          <pc:docMk/>
          <pc:sldMk cId="1414589288" sldId="320"/>
        </pc:sldMkLst>
      </pc:sldChg>
      <pc:sldChg chg="del">
        <pc:chgData name="Dimitar Vasilev" userId="2a92f56d-9c83-4465-a480-d2001f0c9ed7" providerId="ADAL" clId="{E27D04D2-E168-4A34-91CF-DE54A712C562}" dt="2020-06-02T06:17:42.807" v="38" actId="2696"/>
        <pc:sldMkLst>
          <pc:docMk/>
          <pc:sldMk cId="3988520820" sldId="321"/>
        </pc:sldMkLst>
      </pc:sldChg>
      <pc:sldChg chg="del">
        <pc:chgData name="Dimitar Vasilev" userId="2a92f56d-9c83-4465-a480-d2001f0c9ed7" providerId="ADAL" clId="{E27D04D2-E168-4A34-91CF-DE54A712C562}" dt="2020-06-02T06:17:42.807" v="38" actId="2696"/>
        <pc:sldMkLst>
          <pc:docMk/>
          <pc:sldMk cId="1205574574" sldId="322"/>
        </pc:sldMkLst>
      </pc:sldChg>
      <pc:sldChg chg="del">
        <pc:chgData name="Dimitar Vasilev" userId="2a92f56d-9c83-4465-a480-d2001f0c9ed7" providerId="ADAL" clId="{E27D04D2-E168-4A34-91CF-DE54A712C562}" dt="2020-06-02T06:17:42.807" v="38" actId="2696"/>
        <pc:sldMkLst>
          <pc:docMk/>
          <pc:sldMk cId="3339531178" sldId="323"/>
        </pc:sldMkLst>
      </pc:sldChg>
      <pc:sldChg chg="del">
        <pc:chgData name="Dimitar Vasilev" userId="2a92f56d-9c83-4465-a480-d2001f0c9ed7" providerId="ADAL" clId="{E27D04D2-E168-4A34-91CF-DE54A712C562}" dt="2020-06-02T06:17:42.807" v="38" actId="2696"/>
        <pc:sldMkLst>
          <pc:docMk/>
          <pc:sldMk cId="484881128" sldId="324"/>
        </pc:sldMkLst>
      </pc:sldChg>
      <pc:sldChg chg="del">
        <pc:chgData name="Dimitar Vasilev" userId="2a92f56d-9c83-4465-a480-d2001f0c9ed7" providerId="ADAL" clId="{E27D04D2-E168-4A34-91CF-DE54A712C562}" dt="2020-06-02T06:17:42.807" v="38" actId="2696"/>
        <pc:sldMkLst>
          <pc:docMk/>
          <pc:sldMk cId="4236559163" sldId="325"/>
        </pc:sldMkLst>
      </pc:sldChg>
      <pc:sldChg chg="del">
        <pc:chgData name="Dimitar Vasilev" userId="2a92f56d-9c83-4465-a480-d2001f0c9ed7" providerId="ADAL" clId="{E27D04D2-E168-4A34-91CF-DE54A712C562}" dt="2020-06-02T06:17:42.807" v="38" actId="2696"/>
        <pc:sldMkLst>
          <pc:docMk/>
          <pc:sldMk cId="1491253279" sldId="326"/>
        </pc:sldMkLst>
      </pc:sldChg>
      <pc:sldChg chg="del">
        <pc:chgData name="Dimitar Vasilev" userId="2a92f56d-9c83-4465-a480-d2001f0c9ed7" providerId="ADAL" clId="{E27D04D2-E168-4A34-91CF-DE54A712C562}" dt="2020-06-02T06:17:42.807" v="38" actId="2696"/>
        <pc:sldMkLst>
          <pc:docMk/>
          <pc:sldMk cId="1408432791" sldId="327"/>
        </pc:sldMkLst>
      </pc:sldChg>
      <pc:sldChg chg="del">
        <pc:chgData name="Dimitar Vasilev" userId="2a92f56d-9c83-4465-a480-d2001f0c9ed7" providerId="ADAL" clId="{E27D04D2-E168-4A34-91CF-DE54A712C562}" dt="2020-06-02T06:17:42.807" v="38" actId="2696"/>
        <pc:sldMkLst>
          <pc:docMk/>
          <pc:sldMk cId="3832578394" sldId="328"/>
        </pc:sldMkLst>
      </pc:sldChg>
      <pc:sldChg chg="del">
        <pc:chgData name="Dimitar Vasilev" userId="2a92f56d-9c83-4465-a480-d2001f0c9ed7" providerId="ADAL" clId="{E27D04D2-E168-4A34-91CF-DE54A712C562}" dt="2020-06-02T06:17:42.807" v="38" actId="2696"/>
        <pc:sldMkLst>
          <pc:docMk/>
          <pc:sldMk cId="3490383462" sldId="329"/>
        </pc:sldMkLst>
      </pc:sldChg>
      <pc:sldChg chg="del">
        <pc:chgData name="Dimitar Vasilev" userId="2a92f56d-9c83-4465-a480-d2001f0c9ed7" providerId="ADAL" clId="{E27D04D2-E168-4A34-91CF-DE54A712C562}" dt="2020-06-02T06:17:42.807" v="38" actId="2696"/>
        <pc:sldMkLst>
          <pc:docMk/>
          <pc:sldMk cId="3155626746" sldId="330"/>
        </pc:sldMkLst>
      </pc:sldChg>
      <pc:sldChg chg="del">
        <pc:chgData name="Dimitar Vasilev" userId="2a92f56d-9c83-4465-a480-d2001f0c9ed7" providerId="ADAL" clId="{E27D04D2-E168-4A34-91CF-DE54A712C562}" dt="2020-06-02T06:17:42.807" v="38" actId="2696"/>
        <pc:sldMkLst>
          <pc:docMk/>
          <pc:sldMk cId="297870656" sldId="332"/>
        </pc:sldMkLst>
      </pc:sldChg>
      <pc:sldChg chg="del">
        <pc:chgData name="Dimitar Vasilev" userId="2a92f56d-9c83-4465-a480-d2001f0c9ed7" providerId="ADAL" clId="{E27D04D2-E168-4A34-91CF-DE54A712C562}" dt="2020-06-02T06:17:42.807" v="38" actId="2696"/>
        <pc:sldMkLst>
          <pc:docMk/>
          <pc:sldMk cId="1307451053" sldId="334"/>
        </pc:sldMkLst>
      </pc:sldChg>
      <pc:sldChg chg="del">
        <pc:chgData name="Dimitar Vasilev" userId="2a92f56d-9c83-4465-a480-d2001f0c9ed7" providerId="ADAL" clId="{E27D04D2-E168-4A34-91CF-DE54A712C562}" dt="2020-06-02T06:17:42.807" v="38" actId="2696"/>
        <pc:sldMkLst>
          <pc:docMk/>
          <pc:sldMk cId="1902337108" sldId="395"/>
        </pc:sldMkLst>
      </pc:sldChg>
      <pc:sldChg chg="del">
        <pc:chgData name="Dimitar Vasilev" userId="2a92f56d-9c83-4465-a480-d2001f0c9ed7" providerId="ADAL" clId="{E27D04D2-E168-4A34-91CF-DE54A712C562}" dt="2020-06-02T06:17:42.807" v="38" actId="2696"/>
        <pc:sldMkLst>
          <pc:docMk/>
          <pc:sldMk cId="1079497564" sldId="396"/>
        </pc:sldMkLst>
      </pc:sldChg>
      <pc:sldChg chg="modSp mod modTransition">
        <pc:chgData name="Dimitar Vasilev" userId="2a92f56d-9c83-4465-a480-d2001f0c9ed7" providerId="ADAL" clId="{E27D04D2-E168-4A34-91CF-DE54A712C562}" dt="2020-06-02T08:40:15.693" v="1036"/>
        <pc:sldMkLst>
          <pc:docMk/>
          <pc:sldMk cId="4177775914" sldId="397"/>
        </pc:sldMkLst>
        <pc:graphicFrameChg chg="mod modGraphic">
          <ac:chgData name="Dimitar Vasilev" userId="2a92f56d-9c83-4465-a480-d2001f0c9ed7" providerId="ADAL" clId="{E27D04D2-E168-4A34-91CF-DE54A712C562}" dt="2020-06-02T06:36:37.112" v="157" actId="14100"/>
          <ac:graphicFrameMkLst>
            <pc:docMk/>
            <pc:sldMk cId="4177775914" sldId="397"/>
            <ac:graphicFrameMk id="6" creationId="{5EB83525-A166-4896-96D0-AB88DF96B3FC}"/>
          </ac:graphicFrameMkLst>
        </pc:graphicFrameChg>
      </pc:sldChg>
      <pc:sldChg chg="delSp modSp mod modTransition">
        <pc:chgData name="Dimitar Vasilev" userId="2a92f56d-9c83-4465-a480-d2001f0c9ed7" providerId="ADAL" clId="{E27D04D2-E168-4A34-91CF-DE54A712C562}" dt="2020-06-02T08:40:44.291" v="1041"/>
        <pc:sldMkLst>
          <pc:docMk/>
          <pc:sldMk cId="1949190492" sldId="398"/>
        </pc:sldMkLst>
        <pc:spChg chg="mod">
          <ac:chgData name="Dimitar Vasilev" userId="2a92f56d-9c83-4465-a480-d2001f0c9ed7" providerId="ADAL" clId="{E27D04D2-E168-4A34-91CF-DE54A712C562}" dt="2020-06-02T07:34:36.496" v="284" actId="20577"/>
          <ac:spMkLst>
            <pc:docMk/>
            <pc:sldMk cId="1949190492" sldId="398"/>
            <ac:spMk id="2" creationId="{BA2B5BC5-35CC-4CAC-BBCB-973C94756725}"/>
          </ac:spMkLst>
        </pc:spChg>
        <pc:spChg chg="mod">
          <ac:chgData name="Dimitar Vasilev" userId="2a92f56d-9c83-4465-a480-d2001f0c9ed7" providerId="ADAL" clId="{E27D04D2-E168-4A34-91CF-DE54A712C562}" dt="2020-06-02T06:17:09.803" v="35" actId="403"/>
          <ac:spMkLst>
            <pc:docMk/>
            <pc:sldMk cId="1949190492" sldId="398"/>
            <ac:spMk id="3" creationId="{BF926496-770A-4CF5-9BB5-4D7C4E5B9B49}"/>
          </ac:spMkLst>
        </pc:spChg>
        <pc:spChg chg="del">
          <ac:chgData name="Dimitar Vasilev" userId="2a92f56d-9c83-4465-a480-d2001f0c9ed7" providerId="ADAL" clId="{E27D04D2-E168-4A34-91CF-DE54A712C562}" dt="2020-06-02T06:16:56.682" v="29" actId="478"/>
          <ac:spMkLst>
            <pc:docMk/>
            <pc:sldMk cId="1949190492" sldId="398"/>
            <ac:spMk id="5" creationId="{B839D171-2B11-4089-B577-9A2B020F280D}"/>
          </ac:spMkLst>
        </pc:spChg>
      </pc:sldChg>
      <pc:sldChg chg="del">
        <pc:chgData name="Dimitar Vasilev" userId="2a92f56d-9c83-4465-a480-d2001f0c9ed7" providerId="ADAL" clId="{E27D04D2-E168-4A34-91CF-DE54A712C562}" dt="2020-06-02T06:17:42.807" v="38" actId="2696"/>
        <pc:sldMkLst>
          <pc:docMk/>
          <pc:sldMk cId="149782199" sldId="399"/>
        </pc:sldMkLst>
      </pc:sldChg>
      <pc:sldChg chg="modSp new mod modTransition">
        <pc:chgData name="Dimitar Vasilev" userId="2a92f56d-9c83-4465-a480-d2001f0c9ed7" providerId="ADAL" clId="{E27D04D2-E168-4A34-91CF-DE54A712C562}" dt="2020-06-02T10:39:28.604" v="1042"/>
        <pc:sldMkLst>
          <pc:docMk/>
          <pc:sldMk cId="1304865840" sldId="399"/>
        </pc:sldMkLst>
        <pc:spChg chg="mod">
          <ac:chgData name="Dimitar Vasilev" userId="2a92f56d-9c83-4465-a480-d2001f0c9ed7" providerId="ADAL" clId="{E27D04D2-E168-4A34-91CF-DE54A712C562}" dt="2020-06-02T07:43:35.083" v="367" actId="790"/>
          <ac:spMkLst>
            <pc:docMk/>
            <pc:sldMk cId="1304865840" sldId="399"/>
            <ac:spMk id="2" creationId="{72EB4304-D665-44FD-8980-3A376D8AC1F0}"/>
          </ac:spMkLst>
        </pc:spChg>
        <pc:spChg chg="mod">
          <ac:chgData name="Dimitar Vasilev" userId="2a92f56d-9c83-4465-a480-d2001f0c9ed7" providerId="ADAL" clId="{E27D04D2-E168-4A34-91CF-DE54A712C562}" dt="2020-06-02T08:27:19.524" v="867" actId="20577"/>
          <ac:spMkLst>
            <pc:docMk/>
            <pc:sldMk cId="1304865840" sldId="399"/>
            <ac:spMk id="3" creationId="{1E5215AC-4BA0-44F2-B9E5-307BCD421554}"/>
          </ac:spMkLst>
        </pc:spChg>
        <pc:spChg chg="mod">
          <ac:chgData name="Dimitar Vasilev" userId="2a92f56d-9c83-4465-a480-d2001f0c9ed7" providerId="ADAL" clId="{E27D04D2-E168-4A34-91CF-DE54A712C562}" dt="2020-06-02T07:44:01.388" v="370" actId="790"/>
          <ac:spMkLst>
            <pc:docMk/>
            <pc:sldMk cId="1304865840" sldId="399"/>
            <ac:spMk id="4" creationId="{0BF12604-763D-4B8D-8E4D-225663699B56}"/>
          </ac:spMkLst>
        </pc:spChg>
      </pc:sldChg>
      <pc:sldChg chg="del">
        <pc:chgData name="Dimitar Vasilev" userId="2a92f56d-9c83-4465-a480-d2001f0c9ed7" providerId="ADAL" clId="{E27D04D2-E168-4A34-91CF-DE54A712C562}" dt="2020-06-02T06:17:42.807" v="38" actId="2696"/>
        <pc:sldMkLst>
          <pc:docMk/>
          <pc:sldMk cId="2281031059" sldId="400"/>
        </pc:sldMkLst>
      </pc:sldChg>
      <pc:sldChg chg="modSp new mod modTransition">
        <pc:chgData name="Dimitar Vasilev" userId="2a92f56d-9c83-4465-a480-d2001f0c9ed7" providerId="ADAL" clId="{E27D04D2-E168-4A34-91CF-DE54A712C562}" dt="2020-06-02T10:39:33.385" v="1043"/>
        <pc:sldMkLst>
          <pc:docMk/>
          <pc:sldMk cId="3670669069" sldId="400"/>
        </pc:sldMkLst>
        <pc:spChg chg="mod">
          <ac:chgData name="Dimitar Vasilev" userId="2a92f56d-9c83-4465-a480-d2001f0c9ed7" providerId="ADAL" clId="{E27D04D2-E168-4A34-91CF-DE54A712C562}" dt="2020-06-02T07:41:53.645" v="353" actId="208"/>
          <ac:spMkLst>
            <pc:docMk/>
            <pc:sldMk cId="3670669069" sldId="400"/>
            <ac:spMk id="2" creationId="{D526FA56-9FC8-40D6-A52C-677EF73DE406}"/>
          </ac:spMkLst>
        </pc:spChg>
        <pc:spChg chg="mod">
          <ac:chgData name="Dimitar Vasilev" userId="2a92f56d-9c83-4465-a480-d2001f0c9ed7" providerId="ADAL" clId="{E27D04D2-E168-4A34-91CF-DE54A712C562}" dt="2020-06-02T08:27:16.095" v="865" actId="20577"/>
          <ac:spMkLst>
            <pc:docMk/>
            <pc:sldMk cId="3670669069" sldId="400"/>
            <ac:spMk id="3" creationId="{3F3897F6-5519-469E-B177-5A4B735A1EA9}"/>
          </ac:spMkLst>
        </pc:spChg>
        <pc:spChg chg="mod">
          <ac:chgData name="Dimitar Vasilev" userId="2a92f56d-9c83-4465-a480-d2001f0c9ed7" providerId="ADAL" clId="{E27D04D2-E168-4A34-91CF-DE54A712C562}" dt="2020-06-02T07:41:56.171" v="354" actId="208"/>
          <ac:spMkLst>
            <pc:docMk/>
            <pc:sldMk cId="3670669069" sldId="400"/>
            <ac:spMk id="4" creationId="{8DF690E5-9FE6-4536-A42F-AD389AF3B365}"/>
          </ac:spMkLst>
        </pc:spChg>
      </pc:sldChg>
      <pc:sldChg chg="modSp add mod modTransition">
        <pc:chgData name="Dimitar Vasilev" userId="2a92f56d-9c83-4465-a480-d2001f0c9ed7" providerId="ADAL" clId="{E27D04D2-E168-4A34-91CF-DE54A712C562}" dt="2020-06-02T10:39:42.271" v="1044"/>
        <pc:sldMkLst>
          <pc:docMk/>
          <pc:sldMk cId="960406334" sldId="401"/>
        </pc:sldMkLst>
        <pc:spChg chg="mod">
          <ac:chgData name="Dimitar Vasilev" userId="2a92f56d-9c83-4465-a480-d2001f0c9ed7" providerId="ADAL" clId="{E27D04D2-E168-4A34-91CF-DE54A712C562}" dt="2020-06-02T07:45:30.898" v="379" actId="790"/>
          <ac:spMkLst>
            <pc:docMk/>
            <pc:sldMk cId="960406334" sldId="401"/>
            <ac:spMk id="2" creationId="{D526FA56-9FC8-40D6-A52C-677EF73DE406}"/>
          </ac:spMkLst>
        </pc:spChg>
        <pc:spChg chg="mod">
          <ac:chgData name="Dimitar Vasilev" userId="2a92f56d-9c83-4465-a480-d2001f0c9ed7" providerId="ADAL" clId="{E27D04D2-E168-4A34-91CF-DE54A712C562}" dt="2020-06-02T08:27:12.924" v="863" actId="20577"/>
          <ac:spMkLst>
            <pc:docMk/>
            <pc:sldMk cId="960406334" sldId="401"/>
            <ac:spMk id="3" creationId="{3F3897F6-5519-469E-B177-5A4B735A1EA9}"/>
          </ac:spMkLst>
        </pc:spChg>
        <pc:spChg chg="mod">
          <ac:chgData name="Dimitar Vasilev" userId="2a92f56d-9c83-4465-a480-d2001f0c9ed7" providerId="ADAL" clId="{E27D04D2-E168-4A34-91CF-DE54A712C562}" dt="2020-06-02T07:46:30.950" v="384" actId="20577"/>
          <ac:spMkLst>
            <pc:docMk/>
            <pc:sldMk cId="960406334" sldId="401"/>
            <ac:spMk id="4" creationId="{8DF690E5-9FE6-4536-A42F-AD389AF3B365}"/>
          </ac:spMkLst>
        </pc:spChg>
      </pc:sldChg>
      <pc:sldChg chg="del">
        <pc:chgData name="Dimitar Vasilev" userId="2a92f56d-9c83-4465-a480-d2001f0c9ed7" providerId="ADAL" clId="{E27D04D2-E168-4A34-91CF-DE54A712C562}" dt="2020-06-02T06:17:42.807" v="38" actId="2696"/>
        <pc:sldMkLst>
          <pc:docMk/>
          <pc:sldMk cId="1473162570" sldId="401"/>
        </pc:sldMkLst>
      </pc:sldChg>
      <pc:sldChg chg="modSp add mod modTransition">
        <pc:chgData name="Dimitar Vasilev" userId="2a92f56d-9c83-4465-a480-d2001f0c9ed7" providerId="ADAL" clId="{E27D04D2-E168-4A34-91CF-DE54A712C562}" dt="2020-06-02T10:39:46.502" v="1046"/>
        <pc:sldMkLst>
          <pc:docMk/>
          <pc:sldMk cId="3632392611" sldId="402"/>
        </pc:sldMkLst>
        <pc:spChg chg="mod">
          <ac:chgData name="Dimitar Vasilev" userId="2a92f56d-9c83-4465-a480-d2001f0c9ed7" providerId="ADAL" clId="{E27D04D2-E168-4A34-91CF-DE54A712C562}" dt="2020-06-02T07:49:24.961" v="417" actId="313"/>
          <ac:spMkLst>
            <pc:docMk/>
            <pc:sldMk cId="3632392611" sldId="402"/>
            <ac:spMk id="2" creationId="{D526FA56-9FC8-40D6-A52C-677EF73DE406}"/>
          </ac:spMkLst>
        </pc:spChg>
        <pc:spChg chg="mod">
          <ac:chgData name="Dimitar Vasilev" userId="2a92f56d-9c83-4465-a480-d2001f0c9ed7" providerId="ADAL" clId="{E27D04D2-E168-4A34-91CF-DE54A712C562}" dt="2020-06-02T08:27:09.042" v="861" actId="20577"/>
          <ac:spMkLst>
            <pc:docMk/>
            <pc:sldMk cId="3632392611" sldId="402"/>
            <ac:spMk id="3" creationId="{3F3897F6-5519-469E-B177-5A4B735A1EA9}"/>
          </ac:spMkLst>
        </pc:spChg>
        <pc:spChg chg="mod">
          <ac:chgData name="Dimitar Vasilev" userId="2a92f56d-9c83-4465-a480-d2001f0c9ed7" providerId="ADAL" clId="{E27D04D2-E168-4A34-91CF-DE54A712C562}" dt="2020-06-02T07:49:38.015" v="428" actId="6549"/>
          <ac:spMkLst>
            <pc:docMk/>
            <pc:sldMk cId="3632392611" sldId="402"/>
            <ac:spMk id="4" creationId="{8DF690E5-9FE6-4536-A42F-AD389AF3B365}"/>
          </ac:spMkLst>
        </pc:spChg>
      </pc:sldChg>
      <pc:sldChg chg="addSp delSp modSp add mod ord modTransition">
        <pc:chgData name="Dimitar Vasilev" userId="2a92f56d-9c83-4465-a480-d2001f0c9ed7" providerId="ADAL" clId="{E27D04D2-E168-4A34-91CF-DE54A712C562}" dt="2020-06-02T10:39:54.094" v="1047"/>
        <pc:sldMkLst>
          <pc:docMk/>
          <pc:sldMk cId="3809448541" sldId="403"/>
        </pc:sldMkLst>
        <pc:spChg chg="mod">
          <ac:chgData name="Dimitar Vasilev" userId="2a92f56d-9c83-4465-a480-d2001f0c9ed7" providerId="ADAL" clId="{E27D04D2-E168-4A34-91CF-DE54A712C562}" dt="2020-06-02T07:51:06.604" v="442" actId="313"/>
          <ac:spMkLst>
            <pc:docMk/>
            <pc:sldMk cId="3809448541" sldId="403"/>
            <ac:spMk id="2" creationId="{D526FA56-9FC8-40D6-A52C-677EF73DE406}"/>
          </ac:spMkLst>
        </pc:spChg>
        <pc:spChg chg="mod">
          <ac:chgData name="Dimitar Vasilev" userId="2a92f56d-9c83-4465-a480-d2001f0c9ed7" providerId="ADAL" clId="{E27D04D2-E168-4A34-91CF-DE54A712C562}" dt="2020-06-02T08:27:05.722" v="859" actId="20577"/>
          <ac:spMkLst>
            <pc:docMk/>
            <pc:sldMk cId="3809448541" sldId="403"/>
            <ac:spMk id="3" creationId="{3F3897F6-5519-469E-B177-5A4B735A1EA9}"/>
          </ac:spMkLst>
        </pc:spChg>
        <pc:spChg chg="del">
          <ac:chgData name="Dimitar Vasilev" userId="2a92f56d-9c83-4465-a480-d2001f0c9ed7" providerId="ADAL" clId="{E27D04D2-E168-4A34-91CF-DE54A712C562}" dt="2020-06-02T07:50:38.304" v="438" actId="478"/>
          <ac:spMkLst>
            <pc:docMk/>
            <pc:sldMk cId="3809448541" sldId="403"/>
            <ac:spMk id="4" creationId="{8DF690E5-9FE6-4536-A42F-AD389AF3B365}"/>
          </ac:spMkLst>
        </pc:spChg>
        <pc:spChg chg="add del mod">
          <ac:chgData name="Dimitar Vasilev" userId="2a92f56d-9c83-4465-a480-d2001f0c9ed7" providerId="ADAL" clId="{E27D04D2-E168-4A34-91CF-DE54A712C562}" dt="2020-06-02T07:50:40.793" v="439" actId="478"/>
          <ac:spMkLst>
            <pc:docMk/>
            <pc:sldMk cId="3809448541" sldId="403"/>
            <ac:spMk id="6" creationId="{3592C6DB-1A3E-4ADD-938C-41D167C96525}"/>
          </ac:spMkLst>
        </pc:spChg>
      </pc:sldChg>
      <pc:sldChg chg="del">
        <pc:chgData name="Dimitar Vasilev" userId="2a92f56d-9c83-4465-a480-d2001f0c9ed7" providerId="ADAL" clId="{E27D04D2-E168-4A34-91CF-DE54A712C562}" dt="2020-06-02T06:17:42.807" v="38" actId="2696"/>
        <pc:sldMkLst>
          <pc:docMk/>
          <pc:sldMk cId="1852052491" sldId="404"/>
        </pc:sldMkLst>
      </pc:sldChg>
      <pc:sldChg chg="modSp add mod ord modTransition">
        <pc:chgData name="Dimitar Vasilev" userId="2a92f56d-9c83-4465-a480-d2001f0c9ed7" providerId="ADAL" clId="{E27D04D2-E168-4A34-91CF-DE54A712C562}" dt="2020-06-02T10:39:57.249" v="1048"/>
        <pc:sldMkLst>
          <pc:docMk/>
          <pc:sldMk cId="2426572663" sldId="404"/>
        </pc:sldMkLst>
        <pc:spChg chg="mod">
          <ac:chgData name="Dimitar Vasilev" userId="2a92f56d-9c83-4465-a480-d2001f0c9ed7" providerId="ADAL" clId="{E27D04D2-E168-4A34-91CF-DE54A712C562}" dt="2020-06-02T07:52:13.545" v="451" actId="790"/>
          <ac:spMkLst>
            <pc:docMk/>
            <pc:sldMk cId="2426572663" sldId="404"/>
            <ac:spMk id="2" creationId="{D526FA56-9FC8-40D6-A52C-677EF73DE406}"/>
          </ac:spMkLst>
        </pc:spChg>
        <pc:spChg chg="mod">
          <ac:chgData name="Dimitar Vasilev" userId="2a92f56d-9c83-4465-a480-d2001f0c9ed7" providerId="ADAL" clId="{E27D04D2-E168-4A34-91CF-DE54A712C562}" dt="2020-06-02T08:27:00.858" v="857" actId="20577"/>
          <ac:spMkLst>
            <pc:docMk/>
            <pc:sldMk cId="2426572663" sldId="404"/>
            <ac:spMk id="3" creationId="{3F3897F6-5519-469E-B177-5A4B735A1EA9}"/>
          </ac:spMkLst>
        </pc:spChg>
        <pc:spChg chg="mod">
          <ac:chgData name="Dimitar Vasilev" userId="2a92f56d-9c83-4465-a480-d2001f0c9ed7" providerId="ADAL" clId="{E27D04D2-E168-4A34-91CF-DE54A712C562}" dt="2020-06-02T07:57:13.439" v="478" actId="313"/>
          <ac:spMkLst>
            <pc:docMk/>
            <pc:sldMk cId="2426572663" sldId="404"/>
            <ac:spMk id="4" creationId="{8DF690E5-9FE6-4536-A42F-AD389AF3B365}"/>
          </ac:spMkLst>
        </pc:spChg>
      </pc:sldChg>
      <pc:sldChg chg="addSp delSp modSp add mod ord modTransition">
        <pc:chgData name="Dimitar Vasilev" userId="2a92f56d-9c83-4465-a480-d2001f0c9ed7" providerId="ADAL" clId="{E27D04D2-E168-4A34-91CF-DE54A712C562}" dt="2020-06-02T10:40:00.966" v="1049"/>
        <pc:sldMkLst>
          <pc:docMk/>
          <pc:sldMk cId="2086104603" sldId="405"/>
        </pc:sldMkLst>
        <pc:spChg chg="del">
          <ac:chgData name="Dimitar Vasilev" userId="2a92f56d-9c83-4465-a480-d2001f0c9ed7" providerId="ADAL" clId="{E27D04D2-E168-4A34-91CF-DE54A712C562}" dt="2020-06-02T07:53:13.069" v="462" actId="478"/>
          <ac:spMkLst>
            <pc:docMk/>
            <pc:sldMk cId="2086104603" sldId="405"/>
            <ac:spMk id="2" creationId="{D526FA56-9FC8-40D6-A52C-677EF73DE406}"/>
          </ac:spMkLst>
        </pc:spChg>
        <pc:spChg chg="mod">
          <ac:chgData name="Dimitar Vasilev" userId="2a92f56d-9c83-4465-a480-d2001f0c9ed7" providerId="ADAL" clId="{E27D04D2-E168-4A34-91CF-DE54A712C562}" dt="2020-06-02T08:26:57.353" v="855" actId="20577"/>
          <ac:spMkLst>
            <pc:docMk/>
            <pc:sldMk cId="2086104603" sldId="405"/>
            <ac:spMk id="3" creationId="{3F3897F6-5519-469E-B177-5A4B735A1EA9}"/>
          </ac:spMkLst>
        </pc:spChg>
        <pc:spChg chg="add del mod">
          <ac:chgData name="Dimitar Vasilev" userId="2a92f56d-9c83-4465-a480-d2001f0c9ed7" providerId="ADAL" clId="{E27D04D2-E168-4A34-91CF-DE54A712C562}" dt="2020-06-02T07:56:25.859" v="469" actId="478"/>
          <ac:spMkLst>
            <pc:docMk/>
            <pc:sldMk cId="2086104603" sldId="405"/>
            <ac:spMk id="5" creationId="{703DDBB3-C1B1-40FA-97F2-4936067B85AD}"/>
          </ac:spMkLst>
        </pc:spChg>
        <pc:spChg chg="add mod">
          <ac:chgData name="Dimitar Vasilev" userId="2a92f56d-9c83-4465-a480-d2001f0c9ed7" providerId="ADAL" clId="{E27D04D2-E168-4A34-91CF-DE54A712C562}" dt="2020-06-02T07:53:44.666" v="468" actId="790"/>
          <ac:spMkLst>
            <pc:docMk/>
            <pc:sldMk cId="2086104603" sldId="405"/>
            <ac:spMk id="6" creationId="{D87ACD46-9472-48B5-B7AE-799B253DFF88}"/>
          </ac:spMkLst>
        </pc:spChg>
      </pc:sldChg>
      <pc:sldChg chg="del">
        <pc:chgData name="Dimitar Vasilev" userId="2a92f56d-9c83-4465-a480-d2001f0c9ed7" providerId="ADAL" clId="{E27D04D2-E168-4A34-91CF-DE54A712C562}" dt="2020-06-02T06:17:42.807" v="38" actId="2696"/>
        <pc:sldMkLst>
          <pc:docMk/>
          <pc:sldMk cId="3303415314" sldId="405"/>
        </pc:sldMkLst>
      </pc:sldChg>
      <pc:sldChg chg="modSp add mod ord modTransition">
        <pc:chgData name="Dimitar Vasilev" userId="2a92f56d-9c83-4465-a480-d2001f0c9ed7" providerId="ADAL" clId="{E27D04D2-E168-4A34-91CF-DE54A712C562}" dt="2020-06-02T10:40:04.491" v="1050"/>
        <pc:sldMkLst>
          <pc:docMk/>
          <pc:sldMk cId="863981755" sldId="406"/>
        </pc:sldMkLst>
        <pc:spChg chg="mod">
          <ac:chgData name="Dimitar Vasilev" userId="2a92f56d-9c83-4465-a480-d2001f0c9ed7" providerId="ADAL" clId="{E27D04D2-E168-4A34-91CF-DE54A712C562}" dt="2020-06-02T07:58:07.769" v="487" actId="790"/>
          <ac:spMkLst>
            <pc:docMk/>
            <pc:sldMk cId="863981755" sldId="406"/>
            <ac:spMk id="2" creationId="{D526FA56-9FC8-40D6-A52C-677EF73DE406}"/>
          </ac:spMkLst>
        </pc:spChg>
        <pc:spChg chg="mod">
          <ac:chgData name="Dimitar Vasilev" userId="2a92f56d-9c83-4465-a480-d2001f0c9ed7" providerId="ADAL" clId="{E27D04D2-E168-4A34-91CF-DE54A712C562}" dt="2020-06-02T08:26:53.565" v="853" actId="20577"/>
          <ac:spMkLst>
            <pc:docMk/>
            <pc:sldMk cId="863981755" sldId="406"/>
            <ac:spMk id="3" creationId="{3F3897F6-5519-469E-B177-5A4B735A1EA9}"/>
          </ac:spMkLst>
        </pc:spChg>
        <pc:spChg chg="mod">
          <ac:chgData name="Dimitar Vasilev" userId="2a92f56d-9c83-4465-a480-d2001f0c9ed7" providerId="ADAL" clId="{E27D04D2-E168-4A34-91CF-DE54A712C562}" dt="2020-06-02T07:59:30.207" v="519" actId="790"/>
          <ac:spMkLst>
            <pc:docMk/>
            <pc:sldMk cId="863981755" sldId="406"/>
            <ac:spMk id="4" creationId="{8DF690E5-9FE6-4536-A42F-AD389AF3B365}"/>
          </ac:spMkLst>
        </pc:spChg>
      </pc:sldChg>
      <pc:sldChg chg="del">
        <pc:chgData name="Dimitar Vasilev" userId="2a92f56d-9c83-4465-a480-d2001f0c9ed7" providerId="ADAL" clId="{E27D04D2-E168-4A34-91CF-DE54A712C562}" dt="2020-06-02T06:17:42.807" v="38" actId="2696"/>
        <pc:sldMkLst>
          <pc:docMk/>
          <pc:sldMk cId="3455408506" sldId="406"/>
        </pc:sldMkLst>
      </pc:sldChg>
      <pc:sldChg chg="modSp add mod modTransition">
        <pc:chgData name="Dimitar Vasilev" userId="2a92f56d-9c83-4465-a480-d2001f0c9ed7" providerId="ADAL" clId="{E27D04D2-E168-4A34-91CF-DE54A712C562}" dt="2020-06-02T10:40:07.903" v="1051"/>
        <pc:sldMkLst>
          <pc:docMk/>
          <pc:sldMk cId="1845761664" sldId="407"/>
        </pc:sldMkLst>
        <pc:spChg chg="mod">
          <ac:chgData name="Dimitar Vasilev" userId="2a92f56d-9c83-4465-a480-d2001f0c9ed7" providerId="ADAL" clId="{E27D04D2-E168-4A34-91CF-DE54A712C562}" dt="2020-06-02T08:03:47.336" v="539" actId="108"/>
          <ac:spMkLst>
            <pc:docMk/>
            <pc:sldMk cId="1845761664" sldId="407"/>
            <ac:spMk id="2" creationId="{D526FA56-9FC8-40D6-A52C-677EF73DE406}"/>
          </ac:spMkLst>
        </pc:spChg>
        <pc:spChg chg="mod">
          <ac:chgData name="Dimitar Vasilev" userId="2a92f56d-9c83-4465-a480-d2001f0c9ed7" providerId="ADAL" clId="{E27D04D2-E168-4A34-91CF-DE54A712C562}" dt="2020-06-02T08:26:45.174" v="851" actId="20577"/>
          <ac:spMkLst>
            <pc:docMk/>
            <pc:sldMk cId="1845761664" sldId="407"/>
            <ac:spMk id="3" creationId="{3F3897F6-5519-469E-B177-5A4B735A1EA9}"/>
          </ac:spMkLst>
        </pc:spChg>
        <pc:spChg chg="mod">
          <ac:chgData name="Dimitar Vasilev" userId="2a92f56d-9c83-4465-a480-d2001f0c9ed7" providerId="ADAL" clId="{E27D04D2-E168-4A34-91CF-DE54A712C562}" dt="2020-06-02T08:06:46.774" v="543" actId="790"/>
          <ac:spMkLst>
            <pc:docMk/>
            <pc:sldMk cId="1845761664" sldId="407"/>
            <ac:spMk id="4" creationId="{8DF690E5-9FE6-4536-A42F-AD389AF3B365}"/>
          </ac:spMkLst>
        </pc:spChg>
      </pc:sldChg>
      <pc:sldChg chg="del">
        <pc:chgData name="Dimitar Vasilev" userId="2a92f56d-9c83-4465-a480-d2001f0c9ed7" providerId="ADAL" clId="{E27D04D2-E168-4A34-91CF-DE54A712C562}" dt="2020-06-02T06:17:42.807" v="38" actId="2696"/>
        <pc:sldMkLst>
          <pc:docMk/>
          <pc:sldMk cId="2626685117" sldId="407"/>
        </pc:sldMkLst>
      </pc:sldChg>
      <pc:sldChg chg="del">
        <pc:chgData name="Dimitar Vasilev" userId="2a92f56d-9c83-4465-a480-d2001f0c9ed7" providerId="ADAL" clId="{E27D04D2-E168-4A34-91CF-DE54A712C562}" dt="2020-06-02T06:17:42.807" v="38" actId="2696"/>
        <pc:sldMkLst>
          <pc:docMk/>
          <pc:sldMk cId="1524007983" sldId="408"/>
        </pc:sldMkLst>
      </pc:sldChg>
      <pc:sldChg chg="addSp delSp modSp add mod modTransition">
        <pc:chgData name="Dimitar Vasilev" userId="2a92f56d-9c83-4465-a480-d2001f0c9ed7" providerId="ADAL" clId="{E27D04D2-E168-4A34-91CF-DE54A712C562}" dt="2020-06-02T10:40:11.367" v="1052"/>
        <pc:sldMkLst>
          <pc:docMk/>
          <pc:sldMk cId="3366067405" sldId="408"/>
        </pc:sldMkLst>
        <pc:spChg chg="mod">
          <ac:chgData name="Dimitar Vasilev" userId="2a92f56d-9c83-4465-a480-d2001f0c9ed7" providerId="ADAL" clId="{E27D04D2-E168-4A34-91CF-DE54A712C562}" dt="2020-06-02T08:09:24.197" v="568" actId="790"/>
          <ac:spMkLst>
            <pc:docMk/>
            <pc:sldMk cId="3366067405" sldId="408"/>
            <ac:spMk id="2" creationId="{D526FA56-9FC8-40D6-A52C-677EF73DE406}"/>
          </ac:spMkLst>
        </pc:spChg>
        <pc:spChg chg="mod">
          <ac:chgData name="Dimitar Vasilev" userId="2a92f56d-9c83-4465-a480-d2001f0c9ed7" providerId="ADAL" clId="{E27D04D2-E168-4A34-91CF-DE54A712C562}" dt="2020-06-02T08:26:41.925" v="849" actId="20577"/>
          <ac:spMkLst>
            <pc:docMk/>
            <pc:sldMk cId="3366067405" sldId="408"/>
            <ac:spMk id="3" creationId="{3F3897F6-5519-469E-B177-5A4B735A1EA9}"/>
          </ac:spMkLst>
        </pc:spChg>
        <pc:spChg chg="del">
          <ac:chgData name="Dimitar Vasilev" userId="2a92f56d-9c83-4465-a480-d2001f0c9ed7" providerId="ADAL" clId="{E27D04D2-E168-4A34-91CF-DE54A712C562}" dt="2020-06-02T08:08:22.347" v="559" actId="478"/>
          <ac:spMkLst>
            <pc:docMk/>
            <pc:sldMk cId="3366067405" sldId="408"/>
            <ac:spMk id="4" creationId="{8DF690E5-9FE6-4536-A42F-AD389AF3B365}"/>
          </ac:spMkLst>
        </pc:spChg>
        <pc:spChg chg="add del mod">
          <ac:chgData name="Dimitar Vasilev" userId="2a92f56d-9c83-4465-a480-d2001f0c9ed7" providerId="ADAL" clId="{E27D04D2-E168-4A34-91CF-DE54A712C562}" dt="2020-06-02T08:08:25.800" v="560" actId="478"/>
          <ac:spMkLst>
            <pc:docMk/>
            <pc:sldMk cId="3366067405" sldId="408"/>
            <ac:spMk id="6" creationId="{751C201C-D1D5-4400-BF1A-E8C59921249F}"/>
          </ac:spMkLst>
        </pc:spChg>
      </pc:sldChg>
      <pc:sldChg chg="modSp add mod ord modTransition">
        <pc:chgData name="Dimitar Vasilev" userId="2a92f56d-9c83-4465-a480-d2001f0c9ed7" providerId="ADAL" clId="{E27D04D2-E168-4A34-91CF-DE54A712C562}" dt="2020-06-02T10:40:15.239" v="1053"/>
        <pc:sldMkLst>
          <pc:docMk/>
          <pc:sldMk cId="501460792" sldId="409"/>
        </pc:sldMkLst>
        <pc:spChg chg="mod">
          <ac:chgData name="Dimitar Vasilev" userId="2a92f56d-9c83-4465-a480-d2001f0c9ed7" providerId="ADAL" clId="{E27D04D2-E168-4A34-91CF-DE54A712C562}" dt="2020-06-02T08:13:31.849" v="580" actId="790"/>
          <ac:spMkLst>
            <pc:docMk/>
            <pc:sldMk cId="501460792" sldId="409"/>
            <ac:spMk id="2" creationId="{D526FA56-9FC8-40D6-A52C-677EF73DE406}"/>
          </ac:spMkLst>
        </pc:spChg>
        <pc:spChg chg="mod">
          <ac:chgData name="Dimitar Vasilev" userId="2a92f56d-9c83-4465-a480-d2001f0c9ed7" providerId="ADAL" clId="{E27D04D2-E168-4A34-91CF-DE54A712C562}" dt="2020-06-02T08:26:38.679" v="847" actId="20577"/>
          <ac:spMkLst>
            <pc:docMk/>
            <pc:sldMk cId="501460792" sldId="409"/>
            <ac:spMk id="3" creationId="{3F3897F6-5519-469E-B177-5A4B735A1EA9}"/>
          </ac:spMkLst>
        </pc:spChg>
        <pc:spChg chg="mod">
          <ac:chgData name="Dimitar Vasilev" userId="2a92f56d-9c83-4465-a480-d2001f0c9ed7" providerId="ADAL" clId="{E27D04D2-E168-4A34-91CF-DE54A712C562}" dt="2020-06-02T08:14:55.474" v="615" actId="313"/>
          <ac:spMkLst>
            <pc:docMk/>
            <pc:sldMk cId="501460792" sldId="409"/>
            <ac:spMk id="4" creationId="{8DF690E5-9FE6-4536-A42F-AD389AF3B365}"/>
          </ac:spMkLst>
        </pc:spChg>
      </pc:sldChg>
      <pc:sldChg chg="del">
        <pc:chgData name="Dimitar Vasilev" userId="2a92f56d-9c83-4465-a480-d2001f0c9ed7" providerId="ADAL" clId="{E27D04D2-E168-4A34-91CF-DE54A712C562}" dt="2020-06-02T06:17:42.807" v="38" actId="2696"/>
        <pc:sldMkLst>
          <pc:docMk/>
          <pc:sldMk cId="1405797402" sldId="409"/>
        </pc:sldMkLst>
      </pc:sldChg>
      <pc:sldChg chg="del">
        <pc:chgData name="Dimitar Vasilev" userId="2a92f56d-9c83-4465-a480-d2001f0c9ed7" providerId="ADAL" clId="{E27D04D2-E168-4A34-91CF-DE54A712C562}" dt="2020-06-02T06:17:42.807" v="38" actId="2696"/>
        <pc:sldMkLst>
          <pc:docMk/>
          <pc:sldMk cId="2260915436" sldId="410"/>
        </pc:sldMkLst>
      </pc:sldChg>
      <pc:sldChg chg="modSp add mod modTransition">
        <pc:chgData name="Dimitar Vasilev" userId="2a92f56d-9c83-4465-a480-d2001f0c9ed7" providerId="ADAL" clId="{E27D04D2-E168-4A34-91CF-DE54A712C562}" dt="2020-06-02T10:40:18.816" v="1054"/>
        <pc:sldMkLst>
          <pc:docMk/>
          <pc:sldMk cId="2602672946" sldId="410"/>
        </pc:sldMkLst>
        <pc:spChg chg="mod">
          <ac:chgData name="Dimitar Vasilev" userId="2a92f56d-9c83-4465-a480-d2001f0c9ed7" providerId="ADAL" clId="{E27D04D2-E168-4A34-91CF-DE54A712C562}" dt="2020-06-02T08:21:04.171" v="716" actId="313"/>
          <ac:spMkLst>
            <pc:docMk/>
            <pc:sldMk cId="2602672946" sldId="410"/>
            <ac:spMk id="2" creationId="{D526FA56-9FC8-40D6-A52C-677EF73DE406}"/>
          </ac:spMkLst>
        </pc:spChg>
        <pc:spChg chg="mod">
          <ac:chgData name="Dimitar Vasilev" userId="2a92f56d-9c83-4465-a480-d2001f0c9ed7" providerId="ADAL" clId="{E27D04D2-E168-4A34-91CF-DE54A712C562}" dt="2020-06-02T08:26:34.786" v="845" actId="20577"/>
          <ac:spMkLst>
            <pc:docMk/>
            <pc:sldMk cId="2602672946" sldId="410"/>
            <ac:spMk id="3" creationId="{3F3897F6-5519-469E-B177-5A4B735A1EA9}"/>
          </ac:spMkLst>
        </pc:spChg>
        <pc:spChg chg="mod">
          <ac:chgData name="Dimitar Vasilev" userId="2a92f56d-9c83-4465-a480-d2001f0c9ed7" providerId="ADAL" clId="{E27D04D2-E168-4A34-91CF-DE54A712C562}" dt="2020-06-02T08:32:47.770" v="968" actId="20577"/>
          <ac:spMkLst>
            <pc:docMk/>
            <pc:sldMk cId="2602672946" sldId="410"/>
            <ac:spMk id="4" creationId="{8DF690E5-9FE6-4536-A42F-AD389AF3B365}"/>
          </ac:spMkLst>
        </pc:spChg>
      </pc:sldChg>
      <pc:sldChg chg="addSp delSp modSp add mod modTransition">
        <pc:chgData name="Dimitar Vasilev" userId="2a92f56d-9c83-4465-a480-d2001f0c9ed7" providerId="ADAL" clId="{E27D04D2-E168-4A34-91CF-DE54A712C562}" dt="2020-06-02T10:40:22.350" v="1055"/>
        <pc:sldMkLst>
          <pc:docMk/>
          <pc:sldMk cId="173428660" sldId="411"/>
        </pc:sldMkLst>
        <pc:spChg chg="del">
          <ac:chgData name="Dimitar Vasilev" userId="2a92f56d-9c83-4465-a480-d2001f0c9ed7" providerId="ADAL" clId="{E27D04D2-E168-4A34-91CF-DE54A712C562}" dt="2020-06-02T08:24:14.225" v="822" actId="478"/>
          <ac:spMkLst>
            <pc:docMk/>
            <pc:sldMk cId="173428660" sldId="411"/>
            <ac:spMk id="2" creationId="{D526FA56-9FC8-40D6-A52C-677EF73DE406}"/>
          </ac:spMkLst>
        </pc:spChg>
        <pc:spChg chg="mod">
          <ac:chgData name="Dimitar Vasilev" userId="2a92f56d-9c83-4465-a480-d2001f0c9ed7" providerId="ADAL" clId="{E27D04D2-E168-4A34-91CF-DE54A712C562}" dt="2020-06-02T08:26:29.992" v="843" actId="20577"/>
          <ac:spMkLst>
            <pc:docMk/>
            <pc:sldMk cId="173428660" sldId="411"/>
            <ac:spMk id="3" creationId="{3F3897F6-5519-469E-B177-5A4B735A1EA9}"/>
          </ac:spMkLst>
        </pc:spChg>
        <pc:spChg chg="mod">
          <ac:chgData name="Dimitar Vasilev" userId="2a92f56d-9c83-4465-a480-d2001f0c9ed7" providerId="ADAL" clId="{E27D04D2-E168-4A34-91CF-DE54A712C562}" dt="2020-06-02T08:28:16.980" v="912" actId="20577"/>
          <ac:spMkLst>
            <pc:docMk/>
            <pc:sldMk cId="173428660" sldId="411"/>
            <ac:spMk id="4" creationId="{8DF690E5-9FE6-4536-A42F-AD389AF3B365}"/>
          </ac:spMkLst>
        </pc:spChg>
        <pc:spChg chg="add del mod">
          <ac:chgData name="Dimitar Vasilev" userId="2a92f56d-9c83-4465-a480-d2001f0c9ed7" providerId="ADAL" clId="{E27D04D2-E168-4A34-91CF-DE54A712C562}" dt="2020-06-02T08:24:28.754" v="826" actId="478"/>
          <ac:spMkLst>
            <pc:docMk/>
            <pc:sldMk cId="173428660" sldId="411"/>
            <ac:spMk id="6" creationId="{C8F1E774-81B8-456D-B1EC-E94137226A05}"/>
          </ac:spMkLst>
        </pc:spChg>
        <pc:picChg chg="add mod modCrop">
          <ac:chgData name="Dimitar Vasilev" userId="2a92f56d-9c83-4465-a480-d2001f0c9ed7" providerId="ADAL" clId="{E27D04D2-E168-4A34-91CF-DE54A712C562}" dt="2020-06-02T08:26:21.100" v="841" actId="14100"/>
          <ac:picMkLst>
            <pc:docMk/>
            <pc:sldMk cId="173428660" sldId="411"/>
            <ac:picMk id="7" creationId="{EBFDA67B-E474-4E88-BB23-5E97458214CD}"/>
          </ac:picMkLst>
        </pc:picChg>
      </pc:sldChg>
      <pc:sldChg chg="del mod modShow">
        <pc:chgData name="Dimitar Vasilev" userId="2a92f56d-9c83-4465-a480-d2001f0c9ed7" providerId="ADAL" clId="{E27D04D2-E168-4A34-91CF-DE54A712C562}" dt="2020-06-02T06:17:58.897" v="42" actId="2696"/>
        <pc:sldMkLst>
          <pc:docMk/>
          <pc:sldMk cId="3988379624" sldId="411"/>
        </pc:sldMkLst>
      </pc:sldChg>
      <pc:sldChg chg="delSp modSp add mod">
        <pc:chgData name="Dimitar Vasilev" userId="2a92f56d-9c83-4465-a480-d2001f0c9ed7" providerId="ADAL" clId="{E27D04D2-E168-4A34-91CF-DE54A712C562}" dt="2020-06-02T14:27:33.692" v="1425" actId="14100"/>
        <pc:sldMkLst>
          <pc:docMk/>
          <pc:sldMk cId="2912510442" sldId="412"/>
        </pc:sldMkLst>
        <pc:spChg chg="mod">
          <ac:chgData name="Dimitar Vasilev" userId="2a92f56d-9c83-4465-a480-d2001f0c9ed7" providerId="ADAL" clId="{E27D04D2-E168-4A34-91CF-DE54A712C562}" dt="2020-06-02T14:19:04.573" v="1067" actId="20577"/>
          <ac:spMkLst>
            <pc:docMk/>
            <pc:sldMk cId="2912510442" sldId="412"/>
            <ac:spMk id="3" creationId="{3F3897F6-5519-469E-B177-5A4B735A1EA9}"/>
          </ac:spMkLst>
        </pc:spChg>
        <pc:spChg chg="mod">
          <ac:chgData name="Dimitar Vasilev" userId="2a92f56d-9c83-4465-a480-d2001f0c9ed7" providerId="ADAL" clId="{E27D04D2-E168-4A34-91CF-DE54A712C562}" dt="2020-06-02T14:27:33.692" v="1425" actId="14100"/>
          <ac:spMkLst>
            <pc:docMk/>
            <pc:sldMk cId="2912510442" sldId="412"/>
            <ac:spMk id="4" creationId="{8DF690E5-9FE6-4536-A42F-AD389AF3B365}"/>
          </ac:spMkLst>
        </pc:spChg>
        <pc:picChg chg="del">
          <ac:chgData name="Dimitar Vasilev" userId="2a92f56d-9c83-4465-a480-d2001f0c9ed7" providerId="ADAL" clId="{E27D04D2-E168-4A34-91CF-DE54A712C562}" dt="2020-06-02T14:19:07.165" v="1068" actId="478"/>
          <ac:picMkLst>
            <pc:docMk/>
            <pc:sldMk cId="2912510442" sldId="412"/>
            <ac:picMk id="7" creationId="{EBFDA67B-E474-4E88-BB23-5E97458214CD}"/>
          </ac:picMkLst>
        </pc:picChg>
      </pc:sldChg>
      <pc:sldMasterChg chg="modTransition delSldLayout modSldLayout">
        <pc:chgData name="Dimitar Vasilev" userId="2a92f56d-9c83-4465-a480-d2001f0c9ed7" providerId="ADAL" clId="{E27D04D2-E168-4A34-91CF-DE54A712C562}" dt="2020-06-02T08:40:15.693" v="1036"/>
        <pc:sldMasterMkLst>
          <pc:docMk/>
          <pc:sldMasterMk cId="2462591167" sldId="2147483648"/>
        </pc:sldMasterMkLst>
        <pc:sldLayoutChg chg="modTransition">
          <pc:chgData name="Dimitar Vasilev" userId="2a92f56d-9c83-4465-a480-d2001f0c9ed7" providerId="ADAL" clId="{E27D04D2-E168-4A34-91CF-DE54A712C562}" dt="2020-06-02T08:40:15.693" v="1036"/>
          <pc:sldLayoutMkLst>
            <pc:docMk/>
            <pc:sldMasterMk cId="2462591167" sldId="2147483648"/>
            <pc:sldLayoutMk cId="2120829184" sldId="2147483649"/>
          </pc:sldLayoutMkLst>
        </pc:sldLayoutChg>
        <pc:sldLayoutChg chg="modTransition">
          <pc:chgData name="Dimitar Vasilev" userId="2a92f56d-9c83-4465-a480-d2001f0c9ed7" providerId="ADAL" clId="{E27D04D2-E168-4A34-91CF-DE54A712C562}" dt="2020-06-02T08:40:15.693" v="1036"/>
          <pc:sldLayoutMkLst>
            <pc:docMk/>
            <pc:sldMasterMk cId="2462591167" sldId="2147483648"/>
            <pc:sldLayoutMk cId="598887037" sldId="2147483650"/>
          </pc:sldLayoutMkLst>
        </pc:sldLayoutChg>
        <pc:sldLayoutChg chg="modTransition">
          <pc:chgData name="Dimitar Vasilev" userId="2a92f56d-9c83-4465-a480-d2001f0c9ed7" providerId="ADAL" clId="{E27D04D2-E168-4A34-91CF-DE54A712C562}" dt="2020-06-02T08:40:15.693" v="1036"/>
          <pc:sldLayoutMkLst>
            <pc:docMk/>
            <pc:sldMasterMk cId="2462591167" sldId="2147483648"/>
            <pc:sldLayoutMk cId="2515095940" sldId="2147483651"/>
          </pc:sldLayoutMkLst>
        </pc:sldLayoutChg>
        <pc:sldLayoutChg chg="modTransition">
          <pc:chgData name="Dimitar Vasilev" userId="2a92f56d-9c83-4465-a480-d2001f0c9ed7" providerId="ADAL" clId="{E27D04D2-E168-4A34-91CF-DE54A712C562}" dt="2020-06-02T08:40:15.693" v="1036"/>
          <pc:sldLayoutMkLst>
            <pc:docMk/>
            <pc:sldMasterMk cId="2462591167" sldId="2147483648"/>
            <pc:sldLayoutMk cId="3365398977" sldId="2147483652"/>
          </pc:sldLayoutMkLst>
        </pc:sldLayoutChg>
        <pc:sldLayoutChg chg="del">
          <pc:chgData name="Dimitar Vasilev" userId="2a92f56d-9c83-4465-a480-d2001f0c9ed7" providerId="ADAL" clId="{E27D04D2-E168-4A34-91CF-DE54A712C562}" dt="2020-06-02T06:17:42.807" v="38" actId="2696"/>
          <pc:sldLayoutMkLst>
            <pc:docMk/>
            <pc:sldMasterMk cId="2462591167" sldId="2147483648"/>
            <pc:sldLayoutMk cId="387749756" sldId="2147483653"/>
          </pc:sldLayoutMkLst>
        </pc:sldLayoutChg>
        <pc:sldLayoutChg chg="del">
          <pc:chgData name="Dimitar Vasilev" userId="2a92f56d-9c83-4465-a480-d2001f0c9ed7" providerId="ADAL" clId="{E27D04D2-E168-4A34-91CF-DE54A712C562}" dt="2020-06-02T06:17:42.807" v="38" actId="2696"/>
          <pc:sldLayoutMkLst>
            <pc:docMk/>
            <pc:sldMasterMk cId="2462591167" sldId="2147483648"/>
            <pc:sldLayoutMk cId="3861436226" sldId="2147483654"/>
          </pc:sldLayoutMkLst>
        </pc:sldLayoutChg>
        <pc:sldLayoutChg chg="del">
          <pc:chgData name="Dimitar Vasilev" userId="2a92f56d-9c83-4465-a480-d2001f0c9ed7" providerId="ADAL" clId="{E27D04D2-E168-4A34-91CF-DE54A712C562}" dt="2020-06-02T06:17:42.807" v="38" actId="2696"/>
          <pc:sldLayoutMkLst>
            <pc:docMk/>
            <pc:sldMasterMk cId="2462591167" sldId="2147483648"/>
            <pc:sldLayoutMk cId="1527923657" sldId="2147483655"/>
          </pc:sldLayoutMkLst>
        </pc:sldLayoutChg>
        <pc:sldLayoutChg chg="del">
          <pc:chgData name="Dimitar Vasilev" userId="2a92f56d-9c83-4465-a480-d2001f0c9ed7" providerId="ADAL" clId="{E27D04D2-E168-4A34-91CF-DE54A712C562}" dt="2020-06-02T06:17:42.807" v="38" actId="2696"/>
          <pc:sldLayoutMkLst>
            <pc:docMk/>
            <pc:sldMasterMk cId="2462591167" sldId="2147483648"/>
            <pc:sldLayoutMk cId="2230922239" sldId="2147483657"/>
          </pc:sldLayoutMkLst>
        </pc:sldLayoutChg>
        <pc:sldLayoutChg chg="del">
          <pc:chgData name="Dimitar Vasilev" userId="2a92f56d-9c83-4465-a480-d2001f0c9ed7" providerId="ADAL" clId="{E27D04D2-E168-4A34-91CF-DE54A712C562}" dt="2020-06-02T06:17:42.807" v="38" actId="2696"/>
          <pc:sldLayoutMkLst>
            <pc:docMk/>
            <pc:sldMasterMk cId="2462591167" sldId="2147483648"/>
            <pc:sldLayoutMk cId="2231965775" sldId="2147483658"/>
          </pc:sldLayoutMkLst>
        </pc:sldLayoutChg>
        <pc:sldLayoutChg chg="del">
          <pc:chgData name="Dimitar Vasilev" userId="2a92f56d-9c83-4465-a480-d2001f0c9ed7" providerId="ADAL" clId="{E27D04D2-E168-4A34-91CF-DE54A712C562}" dt="2020-06-02T06:17:42.807" v="38" actId="2696"/>
          <pc:sldLayoutMkLst>
            <pc:docMk/>
            <pc:sldMasterMk cId="2462591167" sldId="2147483648"/>
            <pc:sldLayoutMk cId="842718296" sldId="2147483659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0A9F48-57CB-4055-A7EF-32E5E0A7CF3F}" type="datetimeFigureOut">
              <a:rPr lang="ru-RU" smtClean="0"/>
              <a:t>02.06.2020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21101B-A1E6-4F2B-A4F6-89DD6E6D33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38773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3326C3-8545-4F13-9F33-9B3B5119ABC5}" type="datetimeFigureOut">
              <a:rPr lang="ru-RU" smtClean="0"/>
              <a:t>02.06.2020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560737-485D-470A-8278-F4FCA36C35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4943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ткрывающ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3"/>
          <p:cNvSpPr/>
          <p:nvPr userDrawn="1"/>
        </p:nvSpPr>
        <p:spPr>
          <a:xfrm>
            <a:off x="428" y="1499073"/>
            <a:ext cx="4616924" cy="1765420"/>
          </a:xfrm>
          <a:custGeom>
            <a:avLst/>
            <a:gdLst/>
            <a:ahLst/>
            <a:cxnLst/>
            <a:rect l="l" t="t" r="r" b="b"/>
            <a:pathLst>
              <a:path w="8798560" h="3190875">
                <a:moveTo>
                  <a:pt x="0" y="3190855"/>
                </a:moveTo>
                <a:lnTo>
                  <a:pt x="8798266" y="3190855"/>
                </a:lnTo>
                <a:lnTo>
                  <a:pt x="8798266" y="0"/>
                </a:lnTo>
                <a:lnTo>
                  <a:pt x="0" y="0"/>
                </a:lnTo>
                <a:lnTo>
                  <a:pt x="0" y="3190855"/>
                </a:lnTo>
                <a:close/>
              </a:path>
            </a:pathLst>
          </a:custGeom>
          <a:solidFill>
            <a:srgbClr val="B01736"/>
          </a:solidFill>
        </p:spPr>
        <p:txBody>
          <a:bodyPr wrap="square" lIns="0" tIns="0" rIns="0" bIns="0" rtlCol="0"/>
          <a:lstStyle/>
          <a:p>
            <a:endParaRPr sz="1092">
              <a:solidFill>
                <a:srgbClr val="B01736"/>
              </a:solidFill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79368" y="1784311"/>
            <a:ext cx="3930262" cy="1092392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3600" b="0" baseline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Opening slide</a:t>
            </a:r>
            <a:br>
              <a:rPr lang="en-US"/>
            </a:br>
            <a:r>
              <a:rPr lang="en-US"/>
              <a:t>(an example)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0829184"/>
      </p:ext>
    </p:extLst>
  </p:cSld>
  <p:clrMapOvr>
    <a:masterClrMapping/>
  </p:clrMapOvr>
  <p:transition advTm="5000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внутренний_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1738" y="1653211"/>
            <a:ext cx="5101038" cy="3790075"/>
          </a:xfrm>
          <a:prstGeom prst="rect">
            <a:avLst/>
          </a:prstGeom>
        </p:spPr>
        <p:txBody>
          <a:bodyPr/>
          <a:lstStyle>
            <a:lvl1pPr marL="0" indent="0" algn="l">
              <a:spcAft>
                <a:spcPts val="600"/>
              </a:spcAft>
              <a:buNone/>
              <a:defRPr lang="ru-RU" sz="2000" kern="1200" dirty="0">
                <a:solidFill>
                  <a:srgbClr val="41414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1738" y="527109"/>
            <a:ext cx="9570486" cy="805649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B01736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>
          <a:xfrm>
            <a:off x="6271940" y="1653211"/>
            <a:ext cx="5026025" cy="379007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None/>
              <a:defRPr lang="ru-RU" sz="2000" kern="1200" dirty="0">
                <a:solidFill>
                  <a:srgbClr val="41414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8887037"/>
      </p:ext>
    </p:extLst>
  </p:cSld>
  <p:clrMapOvr>
    <a:masterClrMapping/>
  </p:clrMapOvr>
  <p:transition advTm="5000">
    <p:random/>
  </p:transition>
  <p:extLst>
    <p:ext uri="{DCECCB84-F9BA-43D5-87BE-67443E8EF086}">
      <p15:sldGuideLst xmlns:p15="http://schemas.microsoft.com/office/powerpoint/2012/main">
        <p15:guide id="1" orient="horz" pos="2137" userDrawn="1">
          <p15:clr>
            <a:srgbClr val="FBAE40"/>
          </p15:clr>
        </p15:guide>
        <p15:guide id="2" pos="347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внутренний_слайд_Булли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641738" y="1653211"/>
            <a:ext cx="5101038" cy="3790075"/>
          </a:xfrm>
          <a:prstGeom prst="rect">
            <a:avLst/>
          </a:prstGeom>
        </p:spPr>
        <p:txBody>
          <a:bodyPr/>
          <a:lstStyle>
            <a:lvl1pPr marL="342900" indent="-342900" algn="l">
              <a:spcAft>
                <a:spcPts val="600"/>
              </a:spcAft>
              <a:buClr>
                <a:srgbClr val="B01736"/>
              </a:buClr>
              <a:buFont typeface="Arial" panose="020B0604020202020204" pitchFamily="34" charset="0"/>
              <a:buChar char="•"/>
              <a:defRPr lang="ru-RU" sz="2000" kern="1200" dirty="0">
                <a:solidFill>
                  <a:srgbClr val="41414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Буллиты</a:t>
            </a:r>
          </a:p>
          <a:p>
            <a:r>
              <a:rPr lang="ru-RU"/>
              <a:t>Буллиты</a:t>
            </a:r>
          </a:p>
          <a:p>
            <a:r>
              <a:rPr lang="ru-RU"/>
              <a:t>Буллиты</a:t>
            </a:r>
          </a:p>
          <a:p>
            <a:r>
              <a:rPr lang="ru-RU"/>
              <a:t>Буллиты</a:t>
            </a:r>
          </a:p>
          <a:p>
            <a:r>
              <a:rPr lang="ru-RU"/>
              <a:t>Буллиты</a:t>
            </a:r>
          </a:p>
          <a:p>
            <a:r>
              <a:rPr lang="ru-RU"/>
              <a:t>Буллиты</a:t>
            </a:r>
          </a:p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1738" y="527109"/>
            <a:ext cx="9570486" cy="805649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B01736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>
          <a:xfrm>
            <a:off x="6271940" y="1653211"/>
            <a:ext cx="5026025" cy="379007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None/>
              <a:defRPr lang="ru-RU" sz="2000" kern="1200" dirty="0">
                <a:solidFill>
                  <a:srgbClr val="41414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5398977"/>
      </p:ext>
    </p:extLst>
  </p:cSld>
  <p:clrMapOvr>
    <a:masterClrMapping/>
  </p:clrMapOvr>
  <p:transition advTm="5000">
    <p:random/>
  </p:transition>
  <p:extLst>
    <p:ext uri="{DCECCB84-F9BA-43D5-87BE-67443E8EF086}">
      <p15:sldGuideLst xmlns:p15="http://schemas.microsoft.com/office/powerpoint/2012/main">
        <p15:guide id="1" orient="horz" pos="2137">
          <p15:clr>
            <a:srgbClr val="FBAE40"/>
          </p15:clr>
        </p15:guide>
        <p15:guide id="2" pos="347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нутренний слайд_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1738" y="527109"/>
            <a:ext cx="9570486" cy="805649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B01736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5095940"/>
      </p:ext>
    </p:extLst>
  </p:cSld>
  <p:clrMapOvr>
    <a:masterClrMapping/>
  </p:clrMapOvr>
  <p:transition advTm="5000">
    <p:random/>
  </p:transition>
  <p:extLst>
    <p:ext uri="{DCECCB84-F9BA-43D5-87BE-67443E8EF086}">
      <p15:sldGuideLst xmlns:p15="http://schemas.microsoft.com/office/powerpoint/2012/main">
        <p15:guide id="1" orient="horz" pos="2137">
          <p15:clr>
            <a:srgbClr val="FBAE40"/>
          </p15:clr>
        </p15:guide>
        <p15:guide id="2" pos="347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681" b="47774"/>
          <a:stretch/>
        </p:blipFill>
        <p:spPr>
          <a:xfrm>
            <a:off x="615019" y="6493853"/>
            <a:ext cx="2538379" cy="17186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4770" y="6322423"/>
            <a:ext cx="1533807" cy="36732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58" t="-13431" r="15417" b="-3674"/>
          <a:stretch/>
        </p:blipFill>
        <p:spPr>
          <a:xfrm>
            <a:off x="4349779" y="6438522"/>
            <a:ext cx="4146372" cy="227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591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1" r:id="rId4"/>
  </p:sldLayoutIdLst>
  <p:transition advTm="5000">
    <p:random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rgbClr val="B01736"/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75000"/>
              <a:lumOff val="25000"/>
            </a:schemeClr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education.microsoft.com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365.uni-sofia.bg/register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support.office.com/en-us/article/add-more-content-to-your-sways-with-microsoft-365-87392bc1-7a34-46b3-bfd1-74fdb3af50c4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tinyurl.com/VUZEDU" TargetMode="External"/><Relationship Id="rId2" Type="http://schemas.openxmlformats.org/officeDocument/2006/relationships/hyperlink" Target="http://elearn.uni-sofia.bg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support.microsoft.com/bg-bg/office/%D0%B4%D0%BE%D0%B1%D0%B0%D0%B2%D1%8F%D0%BD%D0%B5-%D0%BD%D0%B0-%D0%BA%D0%B0%D1%80%D1%82%D0%B8%D0%BD%D0%B0-%D0%BA%D1%8A%D0%BC-%D0%B2%D1%8A%D0%BF%D1%80%D0%BE%D1%81-72ffc881-c22e-4069-8468-400d1c580871" TargetMode="External"/><Relationship Id="rId2" Type="http://schemas.openxmlformats.org/officeDocument/2006/relationships/hyperlink" Target="https://support.office.com/bg-bg/article/%D1%81%D1%8A%D0%B7%D0%B4%D0%B0%D0%B2%D0%B0%D0%BD%D0%B5-%D0%BD%D0%B0-%D0%BC%D0%B0%D1%82%D0%B5%D0%BC%D0%B0%D1%82%D0%B8%D1%87%D0%B5%D1%81%D0%BA%D0%B8-%D1%82%D0%B5%D1%81%D1%82-%D0%B2-microsoft-forms-24965e20-47f5-4a96-b853-c49dab873fb6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365.uni-sofia.bg/register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72" b="10453"/>
          <a:stretch/>
        </p:blipFill>
        <p:spPr>
          <a:xfrm>
            <a:off x="0" y="-57150"/>
            <a:ext cx="12192000" cy="6915150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428" y="1499073"/>
            <a:ext cx="8221151" cy="2551559"/>
          </a:xfrm>
          <a:custGeom>
            <a:avLst/>
            <a:gdLst/>
            <a:ahLst/>
            <a:cxnLst/>
            <a:rect l="l" t="t" r="r" b="b"/>
            <a:pathLst>
              <a:path w="8798560" h="3190875">
                <a:moveTo>
                  <a:pt x="0" y="3190855"/>
                </a:moveTo>
                <a:lnTo>
                  <a:pt x="8798266" y="3190855"/>
                </a:lnTo>
                <a:lnTo>
                  <a:pt x="8798266" y="0"/>
                </a:lnTo>
                <a:lnTo>
                  <a:pt x="0" y="0"/>
                </a:lnTo>
                <a:lnTo>
                  <a:pt x="0" y="3190855"/>
                </a:lnTo>
                <a:close/>
              </a:path>
            </a:pathLst>
          </a:custGeom>
          <a:solidFill>
            <a:srgbClr val="B01736"/>
          </a:solidFill>
        </p:spPr>
        <p:txBody>
          <a:bodyPr wrap="square" lIns="0" tIns="0" rIns="0" bIns="0" rtlCol="0"/>
          <a:lstStyle/>
          <a:p>
            <a:endParaRPr sz="1092">
              <a:solidFill>
                <a:srgbClr val="B01736"/>
              </a:solidFill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79368" y="1784311"/>
            <a:ext cx="9033600" cy="1092392"/>
          </a:xfrm>
        </p:spPr>
        <p:txBody>
          <a:bodyPr/>
          <a:lstStyle/>
          <a:p>
            <a:r>
              <a:rPr lang="en-US" sz="6000" b="1" spc="-3" dirty="0">
                <a:solidFill>
                  <a:srgbClr val="FFFFFF"/>
                </a:solidFill>
                <a:latin typeface="Segoe UI Semibold"/>
                <a:cs typeface="Segoe UI Semibold"/>
              </a:rPr>
              <a:t>Office 365</a:t>
            </a:r>
            <a:br>
              <a:rPr lang="en-US" sz="6000" b="1" spc="-3" dirty="0">
                <a:solidFill>
                  <a:srgbClr val="FFFFFF"/>
                </a:solidFill>
                <a:latin typeface="Segoe UI Semibold"/>
                <a:cs typeface="Segoe UI Semibold"/>
              </a:rPr>
            </a:br>
            <a:r>
              <a:rPr lang="bg-BG" sz="6000" b="1" spc="-3" dirty="0">
                <a:solidFill>
                  <a:srgbClr val="FFFFFF"/>
                </a:solidFill>
                <a:latin typeface="Segoe UI Semibold"/>
                <a:cs typeface="Segoe UI Semibold"/>
              </a:rPr>
              <a:t>Въпроси и отговори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2139662543"/>
      </p:ext>
    </p:extLst>
  </p:cSld>
  <p:clrMapOvr>
    <a:masterClrMapping/>
  </p:clrMapOvr>
  <p:transition advTm="5000">
    <p:rand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F3897F6-5519-469E-B177-5A4B735A1E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Вашите въпроси 7/13</a:t>
            </a:r>
            <a:endParaRPr lang="en-US" dirty="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D87ACD46-9472-48B5-B7AE-799B253DFF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41738" y="1653211"/>
            <a:ext cx="10656227" cy="3790076"/>
          </a:xfrm>
          <a:ln>
            <a:solidFill>
              <a:srgbClr val="990033"/>
            </a:solidFill>
          </a:ln>
        </p:spPr>
        <p:txBody>
          <a:bodyPr>
            <a:normAutofit/>
          </a:bodyPr>
          <a:lstStyle/>
          <a:p>
            <a:r>
              <a:rPr lang="bg-BG" sz="1800">
                <a:solidFill>
                  <a:srgbClr val="990033"/>
                </a:solidFill>
                <a:latin typeface="+mn-lt"/>
              </a:rPr>
              <a:t>В: Какво е виждането ви за изпитването на студентите с тази платформа? Пробвали ли сте провеждането на тестове (затворени и отворени отг.)?</a:t>
            </a:r>
          </a:p>
          <a:p>
            <a:r>
              <a:rPr lang="bg-BG" sz="1800">
                <a:solidFill>
                  <a:schemeClr val="accent6">
                    <a:lumMod val="50000"/>
                  </a:schemeClr>
                </a:solidFill>
                <a:latin typeface="+mn-lt"/>
              </a:rPr>
              <a:t>О: Много зависи от това как изпитват преподавателите. Например, може да се използва Forms за направата на тестове, които идват в разбъркана последователност, с автоматично оценяване и обратна връзка (програмирана в теста). Може да използвате и други тестови системи с които имат готови тестови банки и да ги добавяте като линк. Естествено, ако нагласата на преподавателя е да изпитва по класическия начин - развиване на въпрос без достъп до учебници за 2-3 часа и после разговор по написаното няма как да се контролира без допълнителни софтуери за наблюдение поведението на изпитвания, но все по-често предподавателите се ориентират към смесена тестова и творческа форма на изпит с презентации, групова работа и т.н., за което Тиймс е подходящ. </a:t>
            </a:r>
            <a:endParaRPr lang="bg-BG" sz="1800">
              <a:solidFill>
                <a:srgbClr val="BC1948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86104603"/>
      </p:ext>
    </p:extLst>
  </p:cSld>
  <p:clrMapOvr>
    <a:masterClrMapping/>
  </p:clrMapOvr>
  <p:transition advTm="15000">
    <p:random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D526FA56-9FC8-40D6-A52C-677EF73DE4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ln>
            <a:solidFill>
              <a:srgbClr val="990033"/>
            </a:solidFill>
          </a:ln>
        </p:spPr>
        <p:txBody>
          <a:bodyPr/>
          <a:lstStyle/>
          <a:p>
            <a:r>
              <a:rPr lang="bg-BG" sz="1800">
                <a:solidFill>
                  <a:srgbClr val="990033"/>
                </a:solidFill>
                <a:latin typeface="+mn-lt"/>
              </a:rPr>
              <a:t>В: Kak да създам виртуална класна стая?</a:t>
            </a:r>
          </a:p>
          <a:p>
            <a:r>
              <a:rPr lang="bg-BG" sz="1800">
                <a:solidFill>
                  <a:schemeClr val="accent6">
                    <a:lumMod val="50000"/>
                  </a:schemeClr>
                </a:solidFill>
                <a:latin typeface="+mn-lt"/>
              </a:rPr>
              <a:t>О: Вижте повече на адрес https://dechica.com/teams/files/guide-teams.pdf</a:t>
            </a:r>
            <a:endParaRPr lang="bg-BG" sz="1800">
              <a:latin typeface="+mn-lt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F3897F6-5519-469E-B177-5A4B735A1E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Вашите въпроси 8/13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F690E5-9FE6-4536-A42F-AD389AF3B36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ln>
            <a:solidFill>
              <a:srgbClr val="990033"/>
            </a:solidFill>
          </a:ln>
        </p:spPr>
        <p:txBody>
          <a:bodyPr>
            <a:normAutofit/>
          </a:bodyPr>
          <a:lstStyle/>
          <a:p>
            <a:r>
              <a:rPr lang="bg-BG" sz="1800" dirty="0">
                <a:solidFill>
                  <a:srgbClr val="990033"/>
                </a:solidFill>
                <a:latin typeface="+mn-lt"/>
              </a:rPr>
              <a:t>В: Как можем да се присъединим към Общността на преподавателите, ползващи Microsoft? Може ли да ни дадете линк?</a:t>
            </a:r>
          </a:p>
          <a:p>
            <a:r>
              <a:rPr lang="bg-BG" sz="18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О: </a:t>
            </a:r>
            <a:r>
              <a:rPr lang="bg-BG" sz="1800" dirty="0">
                <a:solidFill>
                  <a:schemeClr val="accent6">
                    <a:lumMod val="50000"/>
                  </a:schemeClr>
                </a:solidFill>
                <a:latin typeface="+mn-lt"/>
                <a:hlinkClick r:id="rId2"/>
              </a:rPr>
              <a:t>https://education.microsoft.com</a:t>
            </a:r>
            <a:r>
              <a:rPr lang="bg-BG" sz="18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 Влиза се с имейла и паролата, с който ползвате образователния 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office</a:t>
            </a:r>
            <a:r>
              <a:rPr lang="bg-BG" sz="18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 365 абонамент. Можете да се само обучавате в различни Майкрософт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-</a:t>
            </a:r>
            <a:r>
              <a:rPr lang="bg-BG" sz="18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ски технологии, да събирате баджове, точки и сертификати. Можете да разгледате и https://microsoftedu.eventcore.com/, където можете да видите списък с Microsoft 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Innovation Experts</a:t>
            </a:r>
            <a:r>
              <a:rPr lang="bg-BG" sz="18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 и училища, които Майкрософт счита за модел. </a:t>
            </a:r>
            <a:endParaRPr lang="bg-BG" sz="1800" dirty="0">
              <a:solidFill>
                <a:srgbClr val="BC1948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63981755"/>
      </p:ext>
    </p:extLst>
  </p:cSld>
  <p:clrMapOvr>
    <a:masterClrMapping/>
  </p:clrMapOvr>
  <p:transition advTm="15000">
    <p:rand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D526FA56-9FC8-40D6-A52C-677EF73DE4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ln>
            <a:solidFill>
              <a:srgbClr val="990033"/>
            </a:solidFill>
          </a:ln>
        </p:spPr>
        <p:txBody>
          <a:bodyPr/>
          <a:lstStyle/>
          <a:p>
            <a:r>
              <a:rPr lang="bg-BG" sz="1800" dirty="0">
                <a:solidFill>
                  <a:srgbClr val="990033"/>
                </a:solidFill>
                <a:latin typeface="+mn-lt"/>
              </a:rPr>
              <a:t>В: Мога ли да поканя хоноруван преподавател, който няма акаунт за Office 365, да се присъедини към Всичко за </a:t>
            </a:r>
            <a:r>
              <a:rPr lang="bg-BG" sz="1800" dirty="0" err="1">
                <a:solidFill>
                  <a:srgbClr val="990033"/>
                </a:solidFill>
                <a:latin typeface="+mn-lt"/>
              </a:rPr>
              <a:t>Тиймс</a:t>
            </a:r>
            <a:r>
              <a:rPr lang="bg-BG" sz="1800" dirty="0">
                <a:solidFill>
                  <a:srgbClr val="990033"/>
                </a:solidFill>
                <a:latin typeface="+mn-lt"/>
              </a:rPr>
              <a:t> и чрез използване на кода да се включи?</a:t>
            </a:r>
          </a:p>
          <a:p>
            <a:r>
              <a:rPr lang="bg-BG" sz="18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О: За активация на потребителски имена и пароли използвайте </a:t>
            </a:r>
            <a:r>
              <a:rPr lang="bg-BG" sz="1800" dirty="0">
                <a:solidFill>
                  <a:schemeClr val="accent6">
                    <a:lumMod val="50000"/>
                  </a:schemeClr>
                </a:solidFill>
                <a:latin typeface="+mn-lt"/>
                <a:hlinkClick r:id="rId2"/>
              </a:rPr>
              <a:t>https://365.uni-sofia.bg/register</a:t>
            </a:r>
            <a:r>
              <a:rPr lang="bg-BG" sz="18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 Хоноруваните преподаватели също могат да активират своите профили там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F3897F6-5519-469E-B177-5A4B735A1E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Вашите въпроси </a:t>
            </a:r>
            <a:r>
              <a:rPr lang="en-US" dirty="0"/>
              <a:t>9</a:t>
            </a:r>
            <a:r>
              <a:rPr lang="bg-BG" dirty="0"/>
              <a:t>/13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F690E5-9FE6-4536-A42F-AD389AF3B36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ln>
            <a:solidFill>
              <a:srgbClr val="990033"/>
            </a:solidFill>
          </a:ln>
        </p:spPr>
        <p:txBody>
          <a:bodyPr>
            <a:normAutofit/>
          </a:bodyPr>
          <a:lstStyle/>
          <a:p>
            <a:r>
              <a:rPr lang="bg-BG" sz="1800" dirty="0">
                <a:solidFill>
                  <a:srgbClr val="990033"/>
                </a:solidFill>
                <a:latin typeface="+mn-lt"/>
              </a:rPr>
              <a:t>В: Може ли да се упражнява видеоконтрол върху студентите по време на теста?</a:t>
            </a:r>
          </a:p>
          <a:p>
            <a:r>
              <a:rPr lang="bg-BG" sz="18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О: Да, но трябва да ги задължите да работят с включена камера и микрофон. Ако откажат можете да ги предупредите, че няма да зачетете резултата от теста(Може ли да се упражнява видеоконтрол върху студентите по време на теста?)</a:t>
            </a:r>
            <a:endParaRPr lang="bg-BG" sz="1800" dirty="0">
              <a:solidFill>
                <a:srgbClr val="BC1948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45761664"/>
      </p:ext>
    </p:extLst>
  </p:cSld>
  <p:clrMapOvr>
    <a:masterClrMapping/>
  </p:clrMapOvr>
  <p:transition advTm="15000">
    <p:random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D526FA56-9FC8-40D6-A52C-677EF73DE4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1737" y="1653211"/>
            <a:ext cx="10539609" cy="3790075"/>
          </a:xfrm>
          <a:ln>
            <a:solidFill>
              <a:srgbClr val="990033"/>
            </a:solidFill>
          </a:ln>
        </p:spPr>
        <p:txBody>
          <a:bodyPr/>
          <a:lstStyle/>
          <a:p>
            <a:r>
              <a:rPr lang="bg-BG" sz="1800" dirty="0">
                <a:solidFill>
                  <a:srgbClr val="990033"/>
                </a:solidFill>
                <a:latin typeface="+mn-lt"/>
              </a:rPr>
              <a:t>В: При създаването и при стартирането на "</a:t>
            </a:r>
            <a:r>
              <a:rPr lang="en-US" sz="1800" dirty="0">
                <a:solidFill>
                  <a:srgbClr val="990033"/>
                </a:solidFill>
                <a:latin typeface="+mn-lt"/>
              </a:rPr>
              <a:t>live event</a:t>
            </a:r>
            <a:r>
              <a:rPr lang="bg-BG" sz="1800" dirty="0">
                <a:solidFill>
                  <a:srgbClr val="990033"/>
                </a:solidFill>
                <a:latin typeface="+mn-lt"/>
              </a:rPr>
              <a:t>" се споменава че предаването ще бъде с 10 -20 секунди закъснение. Ако е така, това много затруднява преподаването. При по голямо закъснение преподаването се изражда до просто гледане на образователно филмче.  Приемливо например  е закъснение до 2- 3 секунди.  Какво може да се направи по въпроса? </a:t>
            </a:r>
          </a:p>
          <a:p>
            <a:r>
              <a:rPr lang="bg-BG" sz="18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О: Това е особеността при 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Live Event</a:t>
            </a:r>
            <a:r>
              <a:rPr lang="bg-BG" sz="18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. Имате възможност за 2 вида срещи:</a:t>
            </a:r>
          </a:p>
          <a:p>
            <a:r>
              <a:rPr lang="bg-BG" sz="18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1. 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Teams meeting</a:t>
            </a:r>
          </a:p>
          <a:p>
            <a:r>
              <a:rPr lang="bg-BG" sz="18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2. 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Live Event</a:t>
            </a:r>
          </a:p>
          <a:p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Live Event </a:t>
            </a:r>
            <a:r>
              <a:rPr lang="bg-BG" sz="18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е когато имате повече от 250 човека, комуникацията е от </a:t>
            </a:r>
            <a:r>
              <a:rPr lang="bg-BG" sz="1800" dirty="0" err="1">
                <a:solidFill>
                  <a:schemeClr val="accent6">
                    <a:lumMod val="50000"/>
                  </a:schemeClr>
                </a:solidFill>
                <a:latin typeface="+mn-lt"/>
              </a:rPr>
              <a:t>Презентатори</a:t>
            </a:r>
            <a:r>
              <a:rPr lang="bg-BG" sz="18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 и Продуценти към аудиторията и има забавяне за да се осигури равномерно предаване и превод, докато 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Teams Meeting </a:t>
            </a:r>
            <a:r>
              <a:rPr lang="bg-BG" sz="18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дава възможност за двустранна комуникация и по-голямо равноправие в срещата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F3897F6-5519-469E-B177-5A4B735A1E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Вашите въпроси </a:t>
            </a:r>
            <a:r>
              <a:rPr lang="en-US" dirty="0"/>
              <a:t>10</a:t>
            </a:r>
            <a:r>
              <a:rPr lang="bg-BG" dirty="0"/>
              <a:t>/13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6067405"/>
      </p:ext>
    </p:extLst>
  </p:cSld>
  <p:clrMapOvr>
    <a:masterClrMapping/>
  </p:clrMapOvr>
  <p:transition advTm="15000">
    <p:random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D526FA56-9FC8-40D6-A52C-677EF73DE4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1738" y="1653211"/>
            <a:ext cx="5101038" cy="4089863"/>
          </a:xfrm>
          <a:ln>
            <a:solidFill>
              <a:srgbClr val="990033"/>
            </a:solidFill>
          </a:ln>
        </p:spPr>
        <p:txBody>
          <a:bodyPr/>
          <a:lstStyle/>
          <a:p>
            <a:r>
              <a:rPr lang="bg-BG" sz="1800" dirty="0">
                <a:solidFill>
                  <a:srgbClr val="990033"/>
                </a:solidFill>
                <a:latin typeface="+mn-lt"/>
              </a:rPr>
              <a:t>В: Здравейте! Бих искала да попитам дали в </a:t>
            </a:r>
            <a:r>
              <a:rPr lang="bg-BG" sz="1800" dirty="0" err="1">
                <a:solidFill>
                  <a:srgbClr val="990033"/>
                </a:solidFill>
                <a:latin typeface="+mn-lt"/>
              </a:rPr>
              <a:t>Тиймс</a:t>
            </a:r>
            <a:r>
              <a:rPr lang="bg-BG" sz="1800" dirty="0">
                <a:solidFill>
                  <a:srgbClr val="990033"/>
                </a:solidFill>
                <a:latin typeface="+mn-lt"/>
              </a:rPr>
              <a:t> има възможност, ако човек работи върху определен ресурс по-продължително време, той да бъде направен видим за обучаемите чак накрая, когато е в окончателно завършен вид или предварително подготвен и качен ресурс да бъде направен видим, чак когато преподавателят прецени.</a:t>
            </a:r>
          </a:p>
          <a:p>
            <a:r>
              <a:rPr lang="bg-BG" sz="18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О: Има възможност, но е малко по-сложна - преди да отворите документа направете "</a:t>
            </a:r>
            <a:r>
              <a:rPr lang="bg-BG" sz="1800" dirty="0" err="1">
                <a:solidFill>
                  <a:schemeClr val="accent6">
                    <a:lumMod val="50000"/>
                  </a:schemeClr>
                </a:solidFill>
                <a:latin typeface="+mn-lt"/>
              </a:rPr>
              <a:t>Check</a:t>
            </a:r>
            <a:r>
              <a:rPr lang="bg-BG" sz="18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 </a:t>
            </a:r>
            <a:r>
              <a:rPr lang="bg-BG" sz="1800" dirty="0" err="1">
                <a:solidFill>
                  <a:schemeClr val="accent6">
                    <a:lumMod val="50000"/>
                  </a:schemeClr>
                </a:solidFill>
                <a:latin typeface="+mn-lt"/>
              </a:rPr>
              <a:t>Out</a:t>
            </a:r>
            <a:r>
              <a:rPr lang="bg-BG" sz="18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"  (от менюто с 3те точки) после го редактирайте и накрая изберете "</a:t>
            </a:r>
            <a:r>
              <a:rPr lang="bg-BG" sz="1800" dirty="0" err="1">
                <a:solidFill>
                  <a:schemeClr val="accent6">
                    <a:lumMod val="50000"/>
                  </a:schemeClr>
                </a:solidFill>
                <a:latin typeface="+mn-lt"/>
              </a:rPr>
              <a:t>Check</a:t>
            </a:r>
            <a:r>
              <a:rPr lang="bg-BG" sz="18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 </a:t>
            </a:r>
            <a:r>
              <a:rPr lang="bg-BG" sz="1800" dirty="0" err="1">
                <a:solidFill>
                  <a:schemeClr val="accent6">
                    <a:lumMod val="50000"/>
                  </a:schemeClr>
                </a:solidFill>
                <a:latin typeface="+mn-lt"/>
              </a:rPr>
              <a:t>In</a:t>
            </a:r>
            <a:r>
              <a:rPr lang="bg-BG" sz="18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" пак от </a:t>
            </a:r>
            <a:r>
              <a:rPr lang="bg-BG" sz="1800" dirty="0" err="1">
                <a:solidFill>
                  <a:schemeClr val="accent6">
                    <a:lumMod val="50000"/>
                  </a:schemeClr>
                </a:solidFill>
                <a:latin typeface="+mn-lt"/>
              </a:rPr>
              <a:t>от</a:t>
            </a:r>
            <a:r>
              <a:rPr lang="bg-BG" sz="18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 менюто с 3те точки. Така файла няма да може да бъде отварян от други потребители докато го редактирате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F3897F6-5519-469E-B177-5A4B735A1E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Вашите въпроси </a:t>
            </a:r>
            <a:r>
              <a:rPr lang="en-US" dirty="0"/>
              <a:t>11</a:t>
            </a:r>
            <a:r>
              <a:rPr lang="bg-BG" dirty="0"/>
              <a:t>/13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F690E5-9FE6-4536-A42F-AD389AF3B36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71940" y="1653210"/>
            <a:ext cx="5026025" cy="4089863"/>
          </a:xfrm>
          <a:ln>
            <a:solidFill>
              <a:srgbClr val="990033"/>
            </a:solidFill>
          </a:ln>
        </p:spPr>
        <p:txBody>
          <a:bodyPr>
            <a:normAutofit/>
          </a:bodyPr>
          <a:lstStyle/>
          <a:p>
            <a:r>
              <a:rPr lang="bg-BG" sz="1800" dirty="0">
                <a:solidFill>
                  <a:srgbClr val="990033"/>
                </a:solidFill>
                <a:latin typeface="+mn-lt"/>
              </a:rPr>
              <a:t>В: </a:t>
            </a:r>
            <a:r>
              <a:rPr lang="en-US" sz="1800" dirty="0">
                <a:solidFill>
                  <a:srgbClr val="990033"/>
                </a:solidFill>
                <a:latin typeface="+mn-lt"/>
              </a:rPr>
              <a:t>Planner </a:t>
            </a:r>
            <a:r>
              <a:rPr lang="bg-BG" sz="1800" dirty="0">
                <a:solidFill>
                  <a:srgbClr val="990033"/>
                </a:solidFill>
                <a:latin typeface="+mn-lt"/>
              </a:rPr>
              <a:t>и</a:t>
            </a:r>
            <a:r>
              <a:rPr lang="ru-RU" sz="1800" dirty="0" err="1">
                <a:solidFill>
                  <a:srgbClr val="990033"/>
                </a:solidFill>
                <a:latin typeface="+mn-lt"/>
              </a:rPr>
              <a:t>ма</a:t>
            </a:r>
            <a:r>
              <a:rPr lang="ru-RU" sz="1800" dirty="0">
                <a:solidFill>
                  <a:srgbClr val="990033"/>
                </a:solidFill>
                <a:latin typeface="+mn-lt"/>
              </a:rPr>
              <a:t> ли опция да </a:t>
            </a:r>
            <a:r>
              <a:rPr lang="ru-RU" sz="1800" dirty="0" err="1">
                <a:solidFill>
                  <a:srgbClr val="990033"/>
                </a:solidFill>
                <a:latin typeface="+mn-lt"/>
              </a:rPr>
              <a:t>звъни</a:t>
            </a:r>
            <a:r>
              <a:rPr lang="ru-RU" sz="1800" dirty="0">
                <a:solidFill>
                  <a:srgbClr val="990033"/>
                </a:solidFill>
                <a:latin typeface="+mn-lt"/>
              </a:rPr>
              <a:t> за </a:t>
            </a:r>
            <a:r>
              <a:rPr lang="ru-RU" sz="1800" dirty="0" err="1">
                <a:solidFill>
                  <a:srgbClr val="990033"/>
                </a:solidFill>
                <a:latin typeface="+mn-lt"/>
              </a:rPr>
              <a:t>напомняне</a:t>
            </a:r>
            <a:r>
              <a:rPr lang="ru-RU" sz="1800" dirty="0">
                <a:solidFill>
                  <a:srgbClr val="990033"/>
                </a:solidFill>
                <a:latin typeface="+mn-lt"/>
              </a:rPr>
              <a:t>?</a:t>
            </a:r>
            <a:endParaRPr lang="bg-BG" sz="1800" dirty="0">
              <a:solidFill>
                <a:srgbClr val="990033"/>
              </a:solidFill>
              <a:latin typeface="+mn-lt"/>
            </a:endParaRPr>
          </a:p>
          <a:p>
            <a:r>
              <a:rPr lang="bg-BG" sz="18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О: Здравейте, 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Planner</a:t>
            </a:r>
            <a:r>
              <a:rPr lang="bg-BG" sz="18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 изпраща имейл за напомняне при не завършени задачи, задачи със закъснение и др.  Няма възможност за звънене при напомняне</a:t>
            </a:r>
            <a:endParaRPr lang="bg-BG" sz="1800" dirty="0">
              <a:solidFill>
                <a:srgbClr val="BC1948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01460792"/>
      </p:ext>
    </p:extLst>
  </p:cSld>
  <p:clrMapOvr>
    <a:masterClrMapping/>
  </p:clrMapOvr>
  <p:transition advTm="15000">
    <p:random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D526FA56-9FC8-40D6-A52C-677EF73DE4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1738" y="1653211"/>
            <a:ext cx="5101038" cy="4089863"/>
          </a:xfrm>
          <a:ln>
            <a:solidFill>
              <a:srgbClr val="990033"/>
            </a:solidFill>
          </a:ln>
        </p:spPr>
        <p:txBody>
          <a:bodyPr/>
          <a:lstStyle/>
          <a:p>
            <a:r>
              <a:rPr lang="bg-BG" sz="1800" dirty="0">
                <a:solidFill>
                  <a:srgbClr val="990033"/>
                </a:solidFill>
                <a:latin typeface="+mn-lt"/>
              </a:rPr>
              <a:t>В: По време на работа в </a:t>
            </a:r>
            <a:r>
              <a:rPr lang="en-US" sz="1800" dirty="0">
                <a:solidFill>
                  <a:srgbClr val="990033"/>
                </a:solidFill>
                <a:latin typeface="+mn-lt"/>
              </a:rPr>
              <a:t>Teams</a:t>
            </a:r>
            <a:r>
              <a:rPr lang="bg-BG" sz="1800" dirty="0">
                <a:solidFill>
                  <a:srgbClr val="990033"/>
                </a:solidFill>
                <a:latin typeface="+mn-lt"/>
              </a:rPr>
              <a:t>, имат ли достъп другите до моя компютър? </a:t>
            </a:r>
          </a:p>
          <a:p>
            <a:r>
              <a:rPr lang="bg-BG" sz="18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О: Когато споделяте, останалите само виждат - по ваш избор - само 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slideshow</a:t>
            </a:r>
            <a:r>
              <a:rPr lang="bg-BG" sz="18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 на 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PowerPoint</a:t>
            </a:r>
            <a:r>
              <a:rPr lang="bg-BG" sz="18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, само определен браузър или приложение</a:t>
            </a:r>
          </a:p>
          <a:p>
            <a:r>
              <a:rPr lang="bg-BG" sz="1800" dirty="0">
                <a:solidFill>
                  <a:srgbClr val="990033"/>
                </a:solidFill>
                <a:latin typeface="+mn-lt"/>
              </a:rPr>
              <a:t>В: За да използваме бяла дъска трябва ли да имаме графичен таблет?</a:t>
            </a:r>
          </a:p>
          <a:p>
            <a:r>
              <a:rPr lang="bg-BG" sz="18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О: Не, можете да ползвате мишката в приложението или пръст ако имате 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touch</a:t>
            </a:r>
            <a:r>
              <a:rPr lang="bg-BG" sz="18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 екран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F3897F6-5519-469E-B177-5A4B735A1E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Вашите въпроси </a:t>
            </a:r>
            <a:r>
              <a:rPr lang="en-US" dirty="0"/>
              <a:t>1</a:t>
            </a:r>
            <a:r>
              <a:rPr lang="bg-BG" dirty="0"/>
              <a:t>2/13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F690E5-9FE6-4536-A42F-AD389AF3B36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71940" y="1653210"/>
            <a:ext cx="5026025" cy="4089863"/>
          </a:xfrm>
          <a:ln>
            <a:solidFill>
              <a:srgbClr val="990033"/>
            </a:solidFill>
          </a:ln>
        </p:spPr>
        <p:txBody>
          <a:bodyPr>
            <a:normAutofit/>
          </a:bodyPr>
          <a:lstStyle/>
          <a:p>
            <a:r>
              <a:rPr lang="bg-BG" sz="1800" dirty="0">
                <a:solidFill>
                  <a:srgbClr val="990033"/>
                </a:solidFill>
                <a:latin typeface="+mn-lt"/>
              </a:rPr>
              <a:t>В: Дали има ограничение в броя на слайдовете в </a:t>
            </a:r>
            <a:r>
              <a:rPr lang="en-US" sz="1800" dirty="0">
                <a:solidFill>
                  <a:srgbClr val="990033"/>
                </a:solidFill>
                <a:latin typeface="+mn-lt"/>
              </a:rPr>
              <a:t>Sway</a:t>
            </a:r>
            <a:r>
              <a:rPr lang="bg-BG" sz="1800" dirty="0">
                <a:solidFill>
                  <a:srgbClr val="990033"/>
                </a:solidFill>
                <a:latin typeface="+mn-lt"/>
              </a:rPr>
              <a:t>? </a:t>
            </a:r>
          </a:p>
          <a:p>
            <a:r>
              <a:rPr lang="bg-BG" sz="18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О: Има в броя на заглавията (200), на този 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link</a:t>
            </a:r>
            <a:r>
              <a:rPr lang="bg-BG" sz="18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 можете да намерите допълнителна информация за ограниченията в 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Sway</a:t>
            </a:r>
            <a:r>
              <a:rPr lang="bg-BG" sz="18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. </a:t>
            </a:r>
            <a:r>
              <a:rPr lang="bg-BG" sz="1800" dirty="0">
                <a:solidFill>
                  <a:schemeClr val="accent6">
                    <a:lumMod val="50000"/>
                  </a:schemeClr>
                </a:solidFill>
                <a:latin typeface="+mn-lt"/>
                <a:hlinkClick r:id="rId2"/>
              </a:rPr>
              <a:t>https://support.office.com/en-us/article/add-more-content-to-your-sways-with-microsoft-365-87392bc1-7a34-46b3-bfd1-74fdb3af50c4</a:t>
            </a:r>
            <a:endParaRPr lang="bg-BG" sz="1800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  <a:p>
            <a:endParaRPr lang="bg-BG" sz="1800" dirty="0">
              <a:solidFill>
                <a:srgbClr val="BC1948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02672946"/>
      </p:ext>
    </p:extLst>
  </p:cSld>
  <p:clrMapOvr>
    <a:masterClrMapping/>
  </p:clrMapOvr>
  <p:transition advTm="15000">
    <p:random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F3897F6-5519-469E-B177-5A4B735A1E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Вашите въпроси </a:t>
            </a:r>
            <a:r>
              <a:rPr lang="en-US" dirty="0"/>
              <a:t>1</a:t>
            </a:r>
            <a:r>
              <a:rPr lang="bg-BG" dirty="0"/>
              <a:t>3/13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F690E5-9FE6-4536-A42F-AD389AF3B36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41738" y="1653211"/>
            <a:ext cx="5026025" cy="4089863"/>
          </a:xfrm>
          <a:ln>
            <a:solidFill>
              <a:srgbClr val="990033"/>
            </a:solidFill>
          </a:ln>
        </p:spPr>
        <p:txBody>
          <a:bodyPr>
            <a:normAutofit/>
          </a:bodyPr>
          <a:lstStyle/>
          <a:p>
            <a:r>
              <a:rPr lang="bg-BG" sz="1800" dirty="0">
                <a:solidFill>
                  <a:srgbClr val="990033"/>
                </a:solidFill>
                <a:latin typeface="+mn-lt"/>
              </a:rPr>
              <a:t>В: </a:t>
            </a:r>
            <a:r>
              <a:rPr lang="ru-RU" sz="1800" dirty="0">
                <a:solidFill>
                  <a:srgbClr val="990033"/>
                </a:solidFill>
                <a:latin typeface="+mn-lt"/>
              </a:rPr>
              <a:t>За да </a:t>
            </a:r>
            <a:r>
              <a:rPr lang="ru-RU" sz="1800" dirty="0" err="1">
                <a:solidFill>
                  <a:srgbClr val="990033"/>
                </a:solidFill>
                <a:latin typeface="+mn-lt"/>
              </a:rPr>
              <a:t>стартира</a:t>
            </a:r>
            <a:r>
              <a:rPr lang="ru-RU" sz="1800" dirty="0">
                <a:solidFill>
                  <a:srgbClr val="990033"/>
                </a:solidFill>
                <a:latin typeface="+mn-lt"/>
              </a:rPr>
              <a:t> </a:t>
            </a:r>
            <a:r>
              <a:rPr lang="ru-RU" sz="1800" dirty="0" err="1">
                <a:solidFill>
                  <a:srgbClr val="990033"/>
                </a:solidFill>
                <a:latin typeface="+mn-lt"/>
              </a:rPr>
              <a:t>през</a:t>
            </a:r>
            <a:r>
              <a:rPr lang="ru-RU" sz="1800" dirty="0">
                <a:solidFill>
                  <a:srgbClr val="990033"/>
                </a:solidFill>
                <a:latin typeface="+mn-lt"/>
              </a:rPr>
              <a:t> </a:t>
            </a:r>
            <a:r>
              <a:rPr lang="ru-RU" sz="1800" dirty="0" err="1">
                <a:solidFill>
                  <a:srgbClr val="990033"/>
                </a:solidFill>
                <a:latin typeface="+mn-lt"/>
              </a:rPr>
              <a:t>браузъра</a:t>
            </a:r>
            <a:r>
              <a:rPr lang="ru-RU" sz="1800" dirty="0">
                <a:solidFill>
                  <a:srgbClr val="990033"/>
                </a:solidFill>
                <a:latin typeface="+mn-lt"/>
              </a:rPr>
              <a:t> </a:t>
            </a:r>
            <a:r>
              <a:rPr lang="ru-RU" sz="1800" dirty="0" err="1">
                <a:solidFill>
                  <a:srgbClr val="990033"/>
                </a:solidFill>
                <a:latin typeface="+mn-lt"/>
              </a:rPr>
              <a:t>TEAMs</a:t>
            </a:r>
            <a:r>
              <a:rPr lang="ru-RU" sz="1800" dirty="0">
                <a:solidFill>
                  <a:srgbClr val="990033"/>
                </a:solidFill>
                <a:latin typeface="+mn-lt"/>
              </a:rPr>
              <a:t> се </a:t>
            </a:r>
            <a:r>
              <a:rPr lang="ru-RU" sz="1800" dirty="0" err="1">
                <a:solidFill>
                  <a:srgbClr val="990033"/>
                </a:solidFill>
                <a:latin typeface="+mn-lt"/>
              </a:rPr>
              <a:t>искаше</a:t>
            </a:r>
            <a:r>
              <a:rPr lang="ru-RU" sz="1800" dirty="0">
                <a:solidFill>
                  <a:srgbClr val="990033"/>
                </a:solidFill>
                <a:latin typeface="+mn-lt"/>
              </a:rPr>
              <a:t> </a:t>
            </a:r>
            <a:r>
              <a:rPr lang="ru-RU" sz="1800" dirty="0" err="1">
                <a:solidFill>
                  <a:srgbClr val="990033"/>
                </a:solidFill>
                <a:latin typeface="+mn-lt"/>
              </a:rPr>
              <a:t>освобождаване</a:t>
            </a:r>
            <a:r>
              <a:rPr lang="ru-RU" sz="1800" dirty="0">
                <a:solidFill>
                  <a:srgbClr val="990033"/>
                </a:solidFill>
                <a:latin typeface="+mn-lt"/>
              </a:rPr>
              <a:t> на </a:t>
            </a:r>
            <a:r>
              <a:rPr lang="ru-RU" sz="1800" dirty="0" err="1">
                <a:solidFill>
                  <a:srgbClr val="990033"/>
                </a:solidFill>
                <a:latin typeface="+mn-lt"/>
              </a:rPr>
              <a:t>бисквитки</a:t>
            </a:r>
            <a:r>
              <a:rPr lang="ru-RU" sz="1800" dirty="0">
                <a:solidFill>
                  <a:srgbClr val="990033"/>
                </a:solidFill>
                <a:latin typeface="+mn-lt"/>
              </a:rPr>
              <a:t> за трети </a:t>
            </a:r>
            <a:r>
              <a:rPr lang="ru-RU" sz="1800" dirty="0" err="1">
                <a:solidFill>
                  <a:srgbClr val="990033"/>
                </a:solidFill>
                <a:latin typeface="+mn-lt"/>
              </a:rPr>
              <a:t>страни</a:t>
            </a:r>
            <a:r>
              <a:rPr lang="ru-RU" sz="1800" dirty="0">
                <a:solidFill>
                  <a:srgbClr val="990033"/>
                </a:solidFill>
                <a:latin typeface="+mn-lt"/>
              </a:rPr>
              <a:t>. След </a:t>
            </a:r>
            <a:r>
              <a:rPr lang="ru-RU" sz="1800" dirty="0" err="1">
                <a:solidFill>
                  <a:srgbClr val="990033"/>
                </a:solidFill>
                <a:latin typeface="+mn-lt"/>
              </a:rPr>
              <a:t>като</a:t>
            </a:r>
            <a:r>
              <a:rPr lang="ru-RU" sz="1800" dirty="0">
                <a:solidFill>
                  <a:srgbClr val="990033"/>
                </a:solidFill>
                <a:latin typeface="+mn-lt"/>
              </a:rPr>
              <a:t> </a:t>
            </a:r>
            <a:r>
              <a:rPr lang="ru-RU" sz="1800" dirty="0" err="1">
                <a:solidFill>
                  <a:srgbClr val="990033"/>
                </a:solidFill>
                <a:latin typeface="+mn-lt"/>
              </a:rPr>
              <a:t>ги</a:t>
            </a:r>
            <a:r>
              <a:rPr lang="ru-RU" sz="1800" dirty="0">
                <a:solidFill>
                  <a:srgbClr val="990033"/>
                </a:solidFill>
                <a:latin typeface="+mn-lt"/>
              </a:rPr>
              <a:t> </a:t>
            </a:r>
            <a:r>
              <a:rPr lang="ru-RU" sz="1800" dirty="0" err="1">
                <a:solidFill>
                  <a:srgbClr val="990033"/>
                </a:solidFill>
                <a:latin typeface="+mn-lt"/>
              </a:rPr>
              <a:t>освободих</a:t>
            </a:r>
            <a:r>
              <a:rPr lang="ru-RU" sz="1800" dirty="0">
                <a:solidFill>
                  <a:srgbClr val="990033"/>
                </a:solidFill>
                <a:latin typeface="+mn-lt"/>
              </a:rPr>
              <a:t> вече </a:t>
            </a:r>
            <a:r>
              <a:rPr lang="ru-RU" sz="1800" dirty="0" err="1">
                <a:solidFill>
                  <a:srgbClr val="990033"/>
                </a:solidFill>
                <a:latin typeface="+mn-lt"/>
              </a:rPr>
              <a:t>приложението</a:t>
            </a:r>
            <a:r>
              <a:rPr lang="ru-RU" sz="1800" dirty="0">
                <a:solidFill>
                  <a:srgbClr val="990033"/>
                </a:solidFill>
                <a:latin typeface="+mn-lt"/>
              </a:rPr>
              <a:t> ми </a:t>
            </a:r>
            <a:r>
              <a:rPr lang="ru-RU" sz="1800" dirty="0" err="1">
                <a:solidFill>
                  <a:srgbClr val="990033"/>
                </a:solidFill>
                <a:latin typeface="+mn-lt"/>
              </a:rPr>
              <a:t>всеки</a:t>
            </a:r>
            <a:r>
              <a:rPr lang="ru-RU" sz="1800" dirty="0">
                <a:solidFill>
                  <a:srgbClr val="990033"/>
                </a:solidFill>
                <a:latin typeface="+mn-lt"/>
              </a:rPr>
              <a:t> </a:t>
            </a:r>
            <a:r>
              <a:rPr lang="ru-RU" sz="1800" dirty="0" err="1">
                <a:solidFill>
                  <a:srgbClr val="990033"/>
                </a:solidFill>
                <a:latin typeface="+mn-lt"/>
              </a:rPr>
              <a:t>път</a:t>
            </a:r>
            <a:r>
              <a:rPr lang="ru-RU" sz="1800" dirty="0">
                <a:solidFill>
                  <a:srgbClr val="990033"/>
                </a:solidFill>
                <a:latin typeface="+mn-lt"/>
              </a:rPr>
              <a:t> иска да се </a:t>
            </a:r>
            <a:r>
              <a:rPr lang="ru-RU" sz="1800" dirty="0" err="1">
                <a:solidFill>
                  <a:srgbClr val="990033"/>
                </a:solidFill>
                <a:latin typeface="+mn-lt"/>
              </a:rPr>
              <a:t>стартира</a:t>
            </a:r>
            <a:r>
              <a:rPr lang="ru-RU" sz="1800" dirty="0">
                <a:solidFill>
                  <a:srgbClr val="990033"/>
                </a:solidFill>
                <a:latin typeface="+mn-lt"/>
              </a:rPr>
              <a:t>  само </a:t>
            </a:r>
            <a:r>
              <a:rPr lang="ru-RU" sz="1800" dirty="0" err="1">
                <a:solidFill>
                  <a:srgbClr val="990033"/>
                </a:solidFill>
                <a:latin typeface="+mn-lt"/>
              </a:rPr>
              <a:t>през</a:t>
            </a:r>
            <a:r>
              <a:rPr lang="ru-RU" sz="1800" dirty="0">
                <a:solidFill>
                  <a:srgbClr val="990033"/>
                </a:solidFill>
                <a:latin typeface="+mn-lt"/>
              </a:rPr>
              <a:t> </a:t>
            </a:r>
            <a:r>
              <a:rPr lang="ru-RU" sz="1800" dirty="0" err="1">
                <a:solidFill>
                  <a:srgbClr val="990033"/>
                </a:solidFill>
                <a:latin typeface="+mn-lt"/>
              </a:rPr>
              <a:t>браузъра</a:t>
            </a:r>
            <a:r>
              <a:rPr lang="ru-RU" sz="1800" dirty="0">
                <a:solidFill>
                  <a:srgbClr val="990033"/>
                </a:solidFill>
                <a:latin typeface="+mn-lt"/>
              </a:rPr>
              <a:t> от </a:t>
            </a:r>
            <a:r>
              <a:rPr lang="ru-RU" sz="1800" dirty="0" err="1">
                <a:solidFill>
                  <a:srgbClr val="990033"/>
                </a:solidFill>
                <a:latin typeface="+mn-lt"/>
              </a:rPr>
              <a:t>падащо</a:t>
            </a:r>
            <a:r>
              <a:rPr lang="ru-RU" sz="1800" dirty="0">
                <a:solidFill>
                  <a:srgbClr val="990033"/>
                </a:solidFill>
                <a:latin typeface="+mn-lt"/>
              </a:rPr>
              <a:t> </a:t>
            </a:r>
            <a:r>
              <a:rPr lang="ru-RU" sz="1800" dirty="0" err="1">
                <a:solidFill>
                  <a:srgbClr val="990033"/>
                </a:solidFill>
                <a:latin typeface="+mn-lt"/>
              </a:rPr>
              <a:t>прозорче</a:t>
            </a:r>
            <a:r>
              <a:rPr lang="ru-RU" sz="1800" dirty="0">
                <a:solidFill>
                  <a:srgbClr val="990033"/>
                </a:solidFill>
                <a:latin typeface="+mn-lt"/>
              </a:rPr>
              <a:t>, а не от </a:t>
            </a:r>
            <a:r>
              <a:rPr lang="ru-RU" sz="1800" dirty="0" err="1">
                <a:solidFill>
                  <a:srgbClr val="990033"/>
                </a:solidFill>
                <a:latin typeface="+mn-lt"/>
              </a:rPr>
              <a:t>настолния</a:t>
            </a:r>
            <a:r>
              <a:rPr lang="ru-RU" sz="1800" dirty="0">
                <a:solidFill>
                  <a:srgbClr val="990033"/>
                </a:solidFill>
                <a:latin typeface="+mn-lt"/>
              </a:rPr>
              <a:t> </a:t>
            </a:r>
            <a:r>
              <a:rPr lang="ru-RU" sz="1800" dirty="0" err="1">
                <a:solidFill>
                  <a:srgbClr val="990033"/>
                </a:solidFill>
                <a:latin typeface="+mn-lt"/>
              </a:rPr>
              <a:t>компютър</a:t>
            </a:r>
            <a:r>
              <a:rPr lang="ru-RU" sz="1800" dirty="0">
                <a:solidFill>
                  <a:srgbClr val="990033"/>
                </a:solidFill>
                <a:latin typeface="+mn-lt"/>
              </a:rPr>
              <a:t>, </a:t>
            </a:r>
            <a:r>
              <a:rPr lang="ru-RU" sz="1800" dirty="0" err="1">
                <a:solidFill>
                  <a:srgbClr val="990033"/>
                </a:solidFill>
                <a:latin typeface="+mn-lt"/>
              </a:rPr>
              <a:t>както</a:t>
            </a:r>
            <a:r>
              <a:rPr lang="ru-RU" sz="1800" dirty="0">
                <a:solidFill>
                  <a:srgbClr val="990033"/>
                </a:solidFill>
                <a:latin typeface="+mn-lt"/>
              </a:rPr>
              <a:t> </a:t>
            </a:r>
            <a:r>
              <a:rPr lang="ru-RU" sz="1800" dirty="0" err="1">
                <a:solidFill>
                  <a:srgbClr val="990033"/>
                </a:solidFill>
                <a:latin typeface="+mn-lt"/>
              </a:rPr>
              <a:t>беше</a:t>
            </a:r>
            <a:r>
              <a:rPr lang="ru-RU" sz="1800" dirty="0">
                <a:solidFill>
                  <a:srgbClr val="990033"/>
                </a:solidFill>
                <a:latin typeface="+mn-lt"/>
              </a:rPr>
              <a:t> </a:t>
            </a:r>
            <a:r>
              <a:rPr lang="ru-RU" sz="1800" dirty="0" err="1">
                <a:solidFill>
                  <a:srgbClr val="990033"/>
                </a:solidFill>
                <a:latin typeface="+mn-lt"/>
              </a:rPr>
              <a:t>преди</a:t>
            </a:r>
            <a:r>
              <a:rPr lang="ru-RU" sz="1800" dirty="0">
                <a:solidFill>
                  <a:srgbClr val="990033"/>
                </a:solidFill>
                <a:latin typeface="+mn-lt"/>
              </a:rPr>
              <a:t> да </a:t>
            </a:r>
            <a:r>
              <a:rPr lang="ru-RU" sz="1800" dirty="0" err="1">
                <a:solidFill>
                  <a:srgbClr val="990033"/>
                </a:solidFill>
                <a:latin typeface="+mn-lt"/>
              </a:rPr>
              <a:t>освободя</a:t>
            </a:r>
            <a:r>
              <a:rPr lang="ru-RU" sz="1800" dirty="0">
                <a:solidFill>
                  <a:srgbClr val="990033"/>
                </a:solidFill>
                <a:latin typeface="+mn-lt"/>
              </a:rPr>
              <a:t> </a:t>
            </a:r>
            <a:r>
              <a:rPr lang="ru-RU" sz="1800" dirty="0" err="1">
                <a:solidFill>
                  <a:srgbClr val="990033"/>
                </a:solidFill>
                <a:latin typeface="+mn-lt"/>
              </a:rPr>
              <a:t>бисквитките</a:t>
            </a:r>
            <a:r>
              <a:rPr lang="ru-RU" sz="1800" dirty="0">
                <a:solidFill>
                  <a:srgbClr val="990033"/>
                </a:solidFill>
                <a:latin typeface="+mn-lt"/>
              </a:rPr>
              <a:t>. </a:t>
            </a:r>
            <a:r>
              <a:rPr lang="ru-RU" sz="1800" dirty="0" err="1">
                <a:solidFill>
                  <a:srgbClr val="990033"/>
                </a:solidFill>
                <a:latin typeface="+mn-lt"/>
              </a:rPr>
              <a:t>Доколкото</a:t>
            </a:r>
            <a:r>
              <a:rPr lang="ru-RU" sz="1800" dirty="0">
                <a:solidFill>
                  <a:srgbClr val="990033"/>
                </a:solidFill>
                <a:latin typeface="+mn-lt"/>
              </a:rPr>
              <a:t> </a:t>
            </a:r>
            <a:r>
              <a:rPr lang="ru-RU" sz="1800" dirty="0" err="1">
                <a:solidFill>
                  <a:srgbClr val="990033"/>
                </a:solidFill>
                <a:latin typeface="+mn-lt"/>
              </a:rPr>
              <a:t>разбрах</a:t>
            </a:r>
            <a:r>
              <a:rPr lang="ru-RU" sz="1800" dirty="0">
                <a:solidFill>
                  <a:srgbClr val="990033"/>
                </a:solidFill>
                <a:latin typeface="+mn-lt"/>
              </a:rPr>
              <a:t> от </a:t>
            </a:r>
            <a:r>
              <a:rPr lang="ru-RU" sz="1800" dirty="0" err="1">
                <a:solidFill>
                  <a:srgbClr val="990033"/>
                </a:solidFill>
                <a:latin typeface="+mn-lt"/>
              </a:rPr>
              <a:t>първата</a:t>
            </a:r>
            <a:r>
              <a:rPr lang="ru-RU" sz="1800" dirty="0">
                <a:solidFill>
                  <a:srgbClr val="990033"/>
                </a:solidFill>
                <a:latin typeface="+mn-lt"/>
              </a:rPr>
              <a:t> лекция става дума за различно </a:t>
            </a:r>
            <a:r>
              <a:rPr lang="ru-RU" sz="1800" dirty="0" err="1">
                <a:solidFill>
                  <a:srgbClr val="990033"/>
                </a:solidFill>
                <a:latin typeface="+mn-lt"/>
              </a:rPr>
              <a:t>функциониране</a:t>
            </a:r>
            <a:r>
              <a:rPr lang="ru-RU" sz="1800" dirty="0">
                <a:solidFill>
                  <a:srgbClr val="990033"/>
                </a:solidFill>
                <a:latin typeface="+mn-lt"/>
              </a:rPr>
              <a:t> в </a:t>
            </a:r>
            <a:r>
              <a:rPr lang="ru-RU" sz="1800" dirty="0" err="1">
                <a:solidFill>
                  <a:srgbClr val="990033"/>
                </a:solidFill>
                <a:latin typeface="+mn-lt"/>
              </a:rPr>
              <a:t>двете</a:t>
            </a:r>
            <a:r>
              <a:rPr lang="ru-RU" sz="1800" dirty="0">
                <a:solidFill>
                  <a:srgbClr val="990033"/>
                </a:solidFill>
                <a:latin typeface="+mn-lt"/>
              </a:rPr>
              <a:t> среди </a:t>
            </a:r>
            <a:r>
              <a:rPr lang="ru-RU" sz="1800" dirty="0" err="1">
                <a:solidFill>
                  <a:srgbClr val="990033"/>
                </a:solidFill>
                <a:latin typeface="+mn-lt"/>
              </a:rPr>
              <a:t>според</a:t>
            </a:r>
            <a:r>
              <a:rPr lang="ru-RU" sz="1800" dirty="0">
                <a:solidFill>
                  <a:srgbClr val="990033"/>
                </a:solidFill>
                <a:latin typeface="+mn-lt"/>
              </a:rPr>
              <a:t> начина на </a:t>
            </a:r>
            <a:r>
              <a:rPr lang="ru-RU" sz="1800" dirty="0" err="1">
                <a:solidFill>
                  <a:srgbClr val="990033"/>
                </a:solidFill>
                <a:latin typeface="+mn-lt"/>
              </a:rPr>
              <a:t>стартиране</a:t>
            </a:r>
            <a:r>
              <a:rPr lang="ru-RU" sz="1800" dirty="0">
                <a:solidFill>
                  <a:srgbClr val="990033"/>
                </a:solidFill>
                <a:latin typeface="+mn-lt"/>
              </a:rPr>
              <a:t>. </a:t>
            </a:r>
            <a:r>
              <a:rPr lang="ru-RU" sz="1800" dirty="0" err="1">
                <a:solidFill>
                  <a:srgbClr val="990033"/>
                </a:solidFill>
                <a:latin typeface="+mn-lt"/>
              </a:rPr>
              <a:t>Може</a:t>
            </a:r>
            <a:r>
              <a:rPr lang="ru-RU" sz="1800" dirty="0">
                <a:solidFill>
                  <a:srgbClr val="990033"/>
                </a:solidFill>
                <a:latin typeface="+mn-lt"/>
              </a:rPr>
              <a:t> ли да </a:t>
            </a:r>
            <a:r>
              <a:rPr lang="ru-RU" sz="1800" dirty="0" err="1">
                <a:solidFill>
                  <a:srgbClr val="990033"/>
                </a:solidFill>
                <a:latin typeface="+mn-lt"/>
              </a:rPr>
              <a:t>изясним</a:t>
            </a:r>
            <a:r>
              <a:rPr lang="ru-RU" sz="1800" dirty="0">
                <a:solidFill>
                  <a:srgbClr val="990033"/>
                </a:solidFill>
                <a:latin typeface="+mn-lt"/>
              </a:rPr>
              <a:t> </a:t>
            </a:r>
            <a:r>
              <a:rPr lang="ru-RU" sz="1800" dirty="0" err="1">
                <a:solidFill>
                  <a:srgbClr val="990033"/>
                </a:solidFill>
                <a:latin typeface="+mn-lt"/>
              </a:rPr>
              <a:t>още</a:t>
            </a:r>
            <a:r>
              <a:rPr lang="ru-RU" sz="1800" dirty="0">
                <a:solidFill>
                  <a:srgbClr val="990033"/>
                </a:solidFill>
                <a:latin typeface="+mn-lt"/>
              </a:rPr>
              <a:t> </a:t>
            </a:r>
            <a:r>
              <a:rPr lang="ru-RU" sz="1800" dirty="0" err="1">
                <a:solidFill>
                  <a:srgbClr val="990033"/>
                </a:solidFill>
                <a:latin typeface="+mn-lt"/>
              </a:rPr>
              <a:t>веднъж</a:t>
            </a:r>
            <a:r>
              <a:rPr lang="ru-RU" sz="1800" dirty="0">
                <a:solidFill>
                  <a:srgbClr val="990033"/>
                </a:solidFill>
                <a:latin typeface="+mn-lt"/>
              </a:rPr>
              <a:t> </a:t>
            </a:r>
            <a:r>
              <a:rPr lang="ru-RU" sz="1800" dirty="0" err="1">
                <a:solidFill>
                  <a:srgbClr val="990033"/>
                </a:solidFill>
                <a:latin typeface="+mn-lt"/>
              </a:rPr>
              <a:t>това</a:t>
            </a:r>
            <a:r>
              <a:rPr lang="ru-RU" sz="1800" dirty="0">
                <a:solidFill>
                  <a:srgbClr val="990033"/>
                </a:solidFill>
                <a:latin typeface="+mn-lt"/>
              </a:rPr>
              <a:t>, </a:t>
            </a:r>
            <a:r>
              <a:rPr lang="ru-RU" sz="1800" dirty="0" err="1">
                <a:solidFill>
                  <a:srgbClr val="990033"/>
                </a:solidFill>
                <a:latin typeface="+mn-lt"/>
              </a:rPr>
              <a:t>възможно</a:t>
            </a:r>
            <a:r>
              <a:rPr lang="ru-RU" sz="1800" dirty="0">
                <a:solidFill>
                  <a:srgbClr val="990033"/>
                </a:solidFill>
                <a:latin typeface="+mn-lt"/>
              </a:rPr>
              <a:t> е да не ми е ясно чисто технически </a:t>
            </a:r>
            <a:r>
              <a:rPr lang="ru-RU" sz="1800" dirty="0" err="1">
                <a:solidFill>
                  <a:srgbClr val="990033"/>
                </a:solidFill>
                <a:latin typeface="+mn-lt"/>
              </a:rPr>
              <a:t>какво</a:t>
            </a:r>
            <a:r>
              <a:rPr lang="ru-RU" sz="1800" dirty="0">
                <a:solidFill>
                  <a:srgbClr val="990033"/>
                </a:solidFill>
                <a:latin typeface="+mn-lt"/>
              </a:rPr>
              <a:t> се </a:t>
            </a:r>
            <a:r>
              <a:rPr lang="ru-RU" sz="1800" dirty="0" err="1">
                <a:solidFill>
                  <a:srgbClr val="990033"/>
                </a:solidFill>
                <a:latin typeface="+mn-lt"/>
              </a:rPr>
              <a:t>случва</a:t>
            </a:r>
            <a:endParaRPr lang="ru-RU" sz="1800" dirty="0">
              <a:solidFill>
                <a:srgbClr val="990033"/>
              </a:solidFill>
              <a:latin typeface="+mn-lt"/>
            </a:endParaRPr>
          </a:p>
          <a:p>
            <a:r>
              <a:rPr lang="bg-BG" sz="18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О: От няколко дни има обновяване на </a:t>
            </a:r>
            <a:r>
              <a:rPr lang="bg-BG" sz="1800" dirty="0" err="1">
                <a:solidFill>
                  <a:schemeClr val="accent6">
                    <a:lumMod val="50000"/>
                  </a:schemeClr>
                </a:solidFill>
                <a:latin typeface="+mn-lt"/>
              </a:rPr>
              <a:t>Тиймс</a:t>
            </a:r>
            <a:r>
              <a:rPr lang="bg-BG" sz="18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 услугата и екрана за присъединяване изглежда така – чака вашия избор за предпочитан метод</a:t>
            </a:r>
            <a:endParaRPr lang="bg-BG" sz="1800" dirty="0">
              <a:solidFill>
                <a:srgbClr val="BC1948"/>
              </a:solidFill>
              <a:latin typeface="+mn-lt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BFDA67B-E474-4E88-BB23-5E97458214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708"/>
          <a:stretch/>
        </p:blipFill>
        <p:spPr>
          <a:xfrm>
            <a:off x="5950117" y="1653211"/>
            <a:ext cx="5935670" cy="3367968"/>
          </a:xfrm>
          <a:prstGeom prst="rect">
            <a:avLst/>
          </a:prstGeom>
          <a:ln>
            <a:solidFill>
              <a:srgbClr val="990033"/>
            </a:solidFill>
          </a:ln>
        </p:spPr>
      </p:pic>
    </p:spTree>
    <p:extLst>
      <p:ext uri="{BB962C8B-B14F-4D97-AF65-F5344CB8AC3E}">
        <p14:creationId xmlns:p14="http://schemas.microsoft.com/office/powerpoint/2010/main" val="173428660"/>
      </p:ext>
    </p:extLst>
  </p:cSld>
  <p:clrMapOvr>
    <a:masterClrMapping/>
  </p:clrMapOvr>
  <p:transition advTm="15000">
    <p:random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F3897F6-5519-469E-B177-5A4B735A1E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Сертификати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F690E5-9FE6-4536-A42F-AD389AF3B36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41739" y="1653211"/>
            <a:ext cx="9315994" cy="3304683"/>
          </a:xfrm>
          <a:ln>
            <a:solidFill>
              <a:srgbClr val="990033"/>
            </a:solidFill>
          </a:ln>
        </p:spPr>
        <p:txBody>
          <a:bodyPr>
            <a:normAutofit/>
          </a:bodyPr>
          <a:lstStyle/>
          <a:p>
            <a:r>
              <a:rPr lang="bg-BG" sz="1800" dirty="0">
                <a:solidFill>
                  <a:srgbClr val="990033"/>
                </a:solidFill>
                <a:latin typeface="+mn-lt"/>
              </a:rPr>
              <a:t>Моля ако желаете да ви се издаде сертификат за присъствие на проведеното обучение от </a:t>
            </a:r>
            <a:r>
              <a:rPr lang="en-US" sz="1800" dirty="0">
                <a:solidFill>
                  <a:srgbClr val="990033"/>
                </a:solidFill>
                <a:latin typeface="+mn-lt"/>
              </a:rPr>
              <a:t>Softline </a:t>
            </a:r>
            <a:r>
              <a:rPr lang="bg-BG" sz="1800" dirty="0">
                <a:solidFill>
                  <a:srgbClr val="990033"/>
                </a:solidFill>
                <a:latin typeface="+mn-lt"/>
              </a:rPr>
              <a:t>и </a:t>
            </a:r>
            <a:r>
              <a:rPr lang="en-US" sz="1800" dirty="0">
                <a:solidFill>
                  <a:srgbClr val="990033"/>
                </a:solidFill>
                <a:latin typeface="+mn-lt"/>
              </a:rPr>
              <a:t>Microsoft, </a:t>
            </a:r>
            <a:r>
              <a:rPr lang="bg-BG" sz="1800" dirty="0">
                <a:solidFill>
                  <a:srgbClr val="990033"/>
                </a:solidFill>
                <a:latin typeface="+mn-lt"/>
              </a:rPr>
              <a:t>да пратите поща:</a:t>
            </a:r>
          </a:p>
          <a:p>
            <a:r>
              <a:rPr lang="bg-BG" sz="1800" dirty="0">
                <a:solidFill>
                  <a:srgbClr val="990033"/>
                </a:solidFill>
                <a:latin typeface="+mn-lt"/>
              </a:rPr>
              <a:t>До: </a:t>
            </a:r>
            <a:r>
              <a:rPr lang="en-US" sz="1800" dirty="0">
                <a:solidFill>
                  <a:srgbClr val="990033"/>
                </a:solidFill>
                <a:latin typeface="+mn-lt"/>
              </a:rPr>
              <a:t>info@softline.bg</a:t>
            </a:r>
            <a:endParaRPr lang="bg-BG" sz="1800" dirty="0">
              <a:solidFill>
                <a:srgbClr val="990033"/>
              </a:solidFill>
              <a:latin typeface="+mn-lt"/>
            </a:endParaRPr>
          </a:p>
          <a:p>
            <a:r>
              <a:rPr lang="en-US" sz="1800" dirty="0">
                <a:solidFill>
                  <a:srgbClr val="990033"/>
                </a:solidFill>
                <a:latin typeface="+mn-lt"/>
              </a:rPr>
              <a:t>Subject: Certificate</a:t>
            </a:r>
          </a:p>
          <a:p>
            <a:r>
              <a:rPr lang="en-US" sz="1800" dirty="0">
                <a:solidFill>
                  <a:srgbClr val="990033"/>
                </a:solidFill>
                <a:latin typeface="+mn-lt"/>
              </a:rPr>
              <a:t>Body: </a:t>
            </a:r>
          </a:p>
          <a:p>
            <a:r>
              <a:rPr lang="en-US" sz="1800" dirty="0">
                <a:solidFill>
                  <a:srgbClr val="990033"/>
                </a:solidFill>
                <a:latin typeface="+mn-lt"/>
              </a:rPr>
              <a:t>	</a:t>
            </a:r>
            <a:r>
              <a:rPr lang="bg-BG" sz="1800" dirty="0">
                <a:solidFill>
                  <a:srgbClr val="990033"/>
                </a:solidFill>
                <a:latin typeface="+mn-lt"/>
              </a:rPr>
              <a:t>Моля да ми бъде издаден сертификат за проведеното обучение по </a:t>
            </a:r>
            <a:r>
              <a:rPr lang="en-US" sz="1800" dirty="0">
                <a:solidFill>
                  <a:srgbClr val="990033"/>
                </a:solidFill>
                <a:latin typeface="+mn-lt"/>
              </a:rPr>
              <a:t>Teams </a:t>
            </a:r>
            <a:r>
              <a:rPr lang="bg-BG" sz="1800" dirty="0">
                <a:solidFill>
                  <a:srgbClr val="990033"/>
                </a:solidFill>
                <a:latin typeface="+mn-lt"/>
              </a:rPr>
              <a:t>и О365 на име &lt;Име Фамилия&gt;</a:t>
            </a:r>
            <a:endParaRPr lang="bg-BG" sz="1800" dirty="0">
              <a:solidFill>
                <a:srgbClr val="BC1948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12510442"/>
      </p:ext>
    </p:extLst>
  </p:cSld>
  <p:clrMapOvr>
    <a:masterClrMapping/>
  </p:clrMapOvr>
  <p:transition advTm="15000">
    <p:random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8043" y="2258665"/>
            <a:ext cx="1795919" cy="139038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5296" y="2194125"/>
            <a:ext cx="1483758" cy="151977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0141" y="2333002"/>
            <a:ext cx="1742139" cy="120391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8" y="0"/>
            <a:ext cx="1218658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732339"/>
      </p:ext>
    </p:extLst>
  </p:cSld>
  <p:clrMapOvr>
    <a:masterClrMapping/>
  </p:clrMapOvr>
  <p:transition advTm="5000">
    <p:rand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FF58CE0-8FCE-4466-BE61-A2A6BF1D92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Календар на обученията</a:t>
            </a:r>
            <a:endParaRPr lang="en-US" dirty="0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5EB83525-A166-4896-96D0-AB88DF96B3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9714853"/>
              </p:ext>
            </p:extLst>
          </p:nvPr>
        </p:nvGraphicFramePr>
        <p:xfrm>
          <a:off x="641737" y="1182850"/>
          <a:ext cx="11253483" cy="499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1173">
                  <a:extLst>
                    <a:ext uri="{9D8B030D-6E8A-4147-A177-3AD203B41FA5}">
                      <a16:colId xmlns:a16="http://schemas.microsoft.com/office/drawing/2014/main" val="3856030239"/>
                    </a:ext>
                  </a:extLst>
                </a:gridCol>
                <a:gridCol w="3371308">
                  <a:extLst>
                    <a:ext uri="{9D8B030D-6E8A-4147-A177-3AD203B41FA5}">
                      <a16:colId xmlns:a16="http://schemas.microsoft.com/office/drawing/2014/main" val="2692453953"/>
                    </a:ext>
                  </a:extLst>
                </a:gridCol>
                <a:gridCol w="2975356">
                  <a:extLst>
                    <a:ext uri="{9D8B030D-6E8A-4147-A177-3AD203B41FA5}">
                      <a16:colId xmlns:a16="http://schemas.microsoft.com/office/drawing/2014/main" val="1061248269"/>
                    </a:ext>
                  </a:extLst>
                </a:gridCol>
                <a:gridCol w="3285646">
                  <a:extLst>
                    <a:ext uri="{9D8B030D-6E8A-4147-A177-3AD203B41FA5}">
                      <a16:colId xmlns:a16="http://schemas.microsoft.com/office/drawing/2014/main" val="3019252631"/>
                    </a:ext>
                  </a:extLst>
                </a:gridCol>
              </a:tblGrid>
              <a:tr h="263390">
                <a:tc>
                  <a:txBody>
                    <a:bodyPr/>
                    <a:lstStyle/>
                    <a:p>
                      <a:r>
                        <a:rPr lang="bg-BG" sz="1400" noProof="0" dirty="0"/>
                        <a:t>Дата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bg-BG" sz="1400" noProof="0"/>
                        <a:t>Тема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sz="1400" noProof="0" dirty="0"/>
                        <a:t>Преподавател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7592586"/>
                  </a:ext>
                </a:extLst>
              </a:tr>
              <a:tr h="263390">
                <a:tc>
                  <a:txBody>
                    <a:bodyPr/>
                    <a:lstStyle/>
                    <a:p>
                      <a:r>
                        <a:rPr lang="bg-BG" sz="1400" noProof="0"/>
                        <a:t>19.Май.2020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bg-BG" sz="1400" noProof="0" dirty="0"/>
                        <a:t>Всичко за </a:t>
                      </a:r>
                      <a:r>
                        <a:rPr lang="en-US" sz="1400" noProof="0" dirty="0"/>
                        <a:t>Teams</a:t>
                      </a:r>
                      <a:r>
                        <a:rPr lang="bg-BG" sz="1400" noProof="0" dirty="0"/>
                        <a:t> във ВУЗ</a:t>
                      </a:r>
                      <a:r>
                        <a:rPr lang="en-US" sz="1400" noProof="0" dirty="0"/>
                        <a:t> </a:t>
                      </a:r>
                      <a:endParaRPr lang="bg-BG" sz="1400" noProof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sz="1400" noProof="0" dirty="0"/>
                        <a:t>Николай Нетов, Тодор Ялъмов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7962801"/>
                  </a:ext>
                </a:extLst>
              </a:tr>
              <a:tr h="816508">
                <a:tc>
                  <a:txBody>
                    <a:bodyPr/>
                    <a:lstStyle/>
                    <a:p>
                      <a:r>
                        <a:rPr lang="bg-BG" sz="1400" noProof="0"/>
                        <a:t>21.Май.2020 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bg-BG" sz="1400" noProof="0" dirty="0"/>
                        <a:t>Работа със студенти, задачи и обратна връзка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bg-BG" sz="1400" noProof="0" dirty="0"/>
                        <a:t>Работа с </a:t>
                      </a:r>
                      <a:r>
                        <a:rPr lang="en-US" sz="1400" noProof="0" dirty="0"/>
                        <a:t>Forms</a:t>
                      </a:r>
                      <a:r>
                        <a:rPr lang="bg-BG" sz="1400" noProof="0" dirty="0"/>
                        <a:t>, приложения и сценарии</a:t>
                      </a:r>
                      <a:endParaRPr lang="en-US" sz="1400" noProof="0" dirty="0"/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bg-BG" sz="1400" noProof="0" dirty="0"/>
                        <a:t>Задачи и домашни (</a:t>
                      </a:r>
                      <a:r>
                        <a:rPr lang="en-US" sz="1400" noProof="0" dirty="0"/>
                        <a:t>Assignments</a:t>
                      </a:r>
                      <a:r>
                        <a:rPr lang="bg-BG" sz="1400" noProof="0" dirty="0"/>
                        <a:t>)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bg-BG" sz="1400" noProof="0" dirty="0"/>
                        <a:t>Бележник на класа (</a:t>
                      </a:r>
                      <a:r>
                        <a:rPr lang="en-US" sz="1400" noProof="0" dirty="0"/>
                        <a:t>Class Notebook)</a:t>
                      </a:r>
                      <a:endParaRPr lang="bg-BG" sz="1400" noProof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1400" noProof="0" dirty="0"/>
                        <a:t>Николай Нетов, Тодор Ялъмов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887848"/>
                  </a:ext>
                </a:extLst>
              </a:tr>
              <a:tr h="447763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1400" noProof="0"/>
                        <a:t>26.Май.2020 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bg-BG" sz="1400" noProof="0" dirty="0"/>
                        <a:t>Допълнителни безплатни услуги, които университетите могат да използват като част от наличните за тях лицензи: Microsoft 365 – част 1</a:t>
                      </a:r>
                      <a:endParaRPr lang="en-US" sz="1400" noProof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endParaRPr lang="bg-BG" sz="1400" noProof="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1400" noProof="0" dirty="0"/>
                        <a:t>Димитър Василев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1400" noProof="0" dirty="0"/>
                        <a:t>Елисавета </a:t>
                      </a:r>
                      <a:r>
                        <a:rPr lang="bg-BG" sz="1400" noProof="0" dirty="0" err="1"/>
                        <a:t>Нойковска</a:t>
                      </a:r>
                      <a:endParaRPr lang="bg-BG" sz="1400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4898966"/>
                  </a:ext>
                </a:extLst>
              </a:tr>
              <a:tr h="2737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en-US" sz="1400" noProof="0" dirty="0"/>
                        <a:t>Microsoft </a:t>
                      </a:r>
                      <a:r>
                        <a:rPr lang="bg-BG" sz="1400" noProof="0" dirty="0"/>
                        <a:t>за Образованието</a:t>
                      </a:r>
                      <a:endParaRPr lang="en-US" sz="1400" noProof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endParaRPr lang="en-US" sz="1400" noProof="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367194"/>
                  </a:ext>
                </a:extLst>
              </a:tr>
              <a:tr h="447763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1400" noProof="0"/>
                        <a:t>28.Май.2020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bg-BG" sz="1400" noProof="0" dirty="0"/>
                        <a:t>Допълнителни безплатни услуги, които университетите могат да използват като част от наличните за тях лицензи: Microsoft 365 – част 2</a:t>
                      </a:r>
                      <a:endParaRPr lang="en-US" sz="1400" noProof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endParaRPr lang="bg-BG" sz="1400" noProof="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1400" noProof="0" dirty="0"/>
                        <a:t>Димитър Василев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5968441"/>
                  </a:ext>
                </a:extLst>
              </a:tr>
              <a:tr h="100088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400" noProof="0" dirty="0"/>
                        <a:t>Booking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400" noProof="0" dirty="0"/>
                        <a:t>Planner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400" noProof="0" dirty="0"/>
                        <a:t>Sway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400" noProof="0" dirty="0"/>
                        <a:t>OneDrive</a:t>
                      </a:r>
                      <a:endParaRPr lang="bg-BG" sz="1400" noProof="0" dirty="0"/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400" noProof="0" dirty="0"/>
                        <a:t>PowerApps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1400" noProof="0" dirty="0"/>
                        <a:t>Power Automate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400" noProof="0" dirty="0"/>
                        <a:t>Whiteboard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400" noProof="0" dirty="0"/>
                        <a:t>My Analytics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400" noProof="0" dirty="0"/>
                        <a:t>Delve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1400" noProof="0" dirty="0"/>
                        <a:t>Stream</a:t>
                      </a:r>
                      <a:endParaRPr lang="bg-BG" sz="1400" noProof="0" dirty="0"/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1400" noProof="0" dirty="0"/>
                        <a:t>People/</a:t>
                      </a:r>
                      <a:r>
                        <a:rPr lang="bg-BG" sz="1400" noProof="0" dirty="0"/>
                        <a:t>Хора</a:t>
                      </a:r>
                      <a:endParaRPr lang="en-US" sz="1400" noProof="0" dirty="0"/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400" noProof="0" dirty="0"/>
                        <a:t>To Do/</a:t>
                      </a:r>
                      <a:r>
                        <a:rPr lang="bg-BG" sz="1400" noProof="0" dirty="0"/>
                        <a:t>Задачи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400" noProof="0" dirty="0"/>
                        <a:t>Calendar/</a:t>
                      </a:r>
                      <a:r>
                        <a:rPr lang="bg-BG" sz="1400" noProof="0" dirty="0"/>
                        <a:t>Календар</a:t>
                      </a:r>
                      <a:endParaRPr lang="en-US" sz="1400" noProof="0" dirty="0"/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400" noProof="0" dirty="0"/>
                        <a:t>Yammer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799500"/>
                  </a:ext>
                </a:extLst>
              </a:tr>
              <a:tr h="44776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1400" noProof="0" dirty="0"/>
                        <a:t>02.Юни2020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bg-BG" sz="1400" noProof="0" dirty="0"/>
                        <a:t>Въпроси и отговори и обобщение на информацията от всички семинари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1400" noProof="0" dirty="0"/>
                        <a:t>Николай Динев, Пламена </a:t>
                      </a:r>
                      <a:r>
                        <a:rPr lang="bg-BG" sz="1400" noProof="0" dirty="0" err="1"/>
                        <a:t>Бургуджиева</a:t>
                      </a:r>
                      <a:r>
                        <a:rPr lang="bg-BG" sz="1400" noProof="0" dirty="0"/>
                        <a:t>, Тодор Ялъмов, Димитър Василев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55106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77775914"/>
      </p:ext>
    </p:extLst>
  </p:cSld>
  <p:clrMapOvr>
    <a:masterClrMapping/>
  </p:clrMapOvr>
  <p:transition advTm="5000">
    <p:rand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BF926496-770A-4CF5-9BB5-4D7C4E5B9B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1737" y="1636433"/>
            <a:ext cx="10901513" cy="3790075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bg-BG" sz="4000" dirty="0">
                <a:hlinkClick r:id="rId2"/>
              </a:rPr>
              <a:t>http://elearn.uni-sofia.bg</a:t>
            </a:r>
            <a:endParaRPr lang="bg-BG" sz="4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bg-BG" sz="4000" dirty="0">
                <a:hlinkClick r:id="rId3"/>
              </a:rPr>
              <a:t>https://tinyurl.com/VUZEDU</a:t>
            </a:r>
            <a:endParaRPr lang="bg-BG" sz="4000" dirty="0"/>
          </a:p>
          <a:p>
            <a:endParaRPr lang="bg-BG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A2B5BC5-35CC-4CAC-BBCB-973C947567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Записи на обученията и презентации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9190492"/>
      </p:ext>
    </p:extLst>
  </p:cSld>
  <p:clrMapOvr>
    <a:masterClrMapping/>
  </p:clrMapOvr>
  <p:transition advTm="10000">
    <p:rand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72EB4304-D665-44FD-8980-3A376D8AC1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ln>
            <a:solidFill>
              <a:srgbClr val="990033"/>
            </a:solidFill>
          </a:ln>
        </p:spPr>
        <p:txBody>
          <a:bodyPr/>
          <a:lstStyle/>
          <a:p>
            <a:r>
              <a:rPr lang="bg-BG" sz="1800">
                <a:solidFill>
                  <a:srgbClr val="990033"/>
                </a:solidFill>
                <a:latin typeface="+mn-lt"/>
              </a:rPr>
              <a:t>В1: За колко време е заплатен лицензът?</a:t>
            </a:r>
          </a:p>
          <a:p>
            <a:r>
              <a:rPr lang="bg-BG" sz="1800">
                <a:solidFill>
                  <a:srgbClr val="990033"/>
                </a:solidFill>
                <a:effectLst/>
                <a:latin typeface="+mn-lt"/>
                <a:ea typeface="Calibri" panose="020F0502020204030204" pitchFamily="34" charset="0"/>
              </a:rPr>
              <a:t>В2: До кога са платени лицензите към Майкрософт</a:t>
            </a:r>
          </a:p>
          <a:p>
            <a:pPr>
              <a:spcAft>
                <a:spcPts val="0"/>
              </a:spcAft>
            </a:pPr>
            <a:r>
              <a:rPr lang="bg-BG" sz="1800">
                <a:solidFill>
                  <a:schemeClr val="accent6">
                    <a:lumMod val="50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О: Договорът за лицензи на Майкрософт е 3 годишен, като в момента тече втората година от договора. Тя приключва на 31.01.2021. Третата и последна година от договора започва на 01.02.2021 и ще приключи на 31.01.2022 г.</a:t>
            </a:r>
          </a:p>
          <a:p>
            <a:pPr>
              <a:spcAft>
                <a:spcPts val="0"/>
              </a:spcAft>
            </a:pPr>
            <a:r>
              <a:rPr lang="bg-BG" sz="1800">
                <a:solidFill>
                  <a:schemeClr val="accent6">
                    <a:lumMod val="50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До тогава лицензите се заплащат в началото на всяка година от договора в зависимост от броя на заявените лицензи от всеки университет.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E5215AC-4BA0-44F2-B9E5-307BCD4215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Вашите въпроси 1/13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F12604-763D-4B8D-8E4D-225663699B5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ln>
            <a:solidFill>
              <a:srgbClr val="990033"/>
            </a:solidFill>
          </a:ln>
        </p:spPr>
        <p:txBody>
          <a:bodyPr>
            <a:normAutofit/>
          </a:bodyPr>
          <a:lstStyle/>
          <a:p>
            <a:r>
              <a:rPr lang="bg-BG" sz="1800" dirty="0">
                <a:solidFill>
                  <a:srgbClr val="990033"/>
                </a:solidFill>
                <a:latin typeface="+mn-lt"/>
              </a:rPr>
              <a:t>В: Какво е виждането ви за изпитването на студентите с тази платформа? Пробвали ли сте провеждането на тестове (затворени и отворени отг.)?</a:t>
            </a:r>
          </a:p>
          <a:p>
            <a:r>
              <a:rPr lang="bg-BG" sz="18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О: Да, може да се използва 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Forms</a:t>
            </a:r>
            <a:r>
              <a:rPr lang="bg-BG" sz="18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. Може да използвате и други тестови системи с които имат готови тестови банки и да ги добавяте като линк. Този въпрос е отговорен по-долу пак. </a:t>
            </a:r>
          </a:p>
        </p:txBody>
      </p:sp>
    </p:spTree>
    <p:extLst>
      <p:ext uri="{BB962C8B-B14F-4D97-AF65-F5344CB8AC3E}">
        <p14:creationId xmlns:p14="http://schemas.microsoft.com/office/powerpoint/2010/main" val="1304865840"/>
      </p:ext>
    </p:extLst>
  </p:cSld>
  <p:clrMapOvr>
    <a:masterClrMapping/>
  </p:clrMapOvr>
  <p:transition advTm="15000">
    <p:rand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D526FA56-9FC8-40D6-A52C-677EF73DE4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ln>
            <a:solidFill>
              <a:srgbClr val="990033"/>
            </a:solidFill>
          </a:ln>
        </p:spPr>
        <p:txBody>
          <a:bodyPr/>
          <a:lstStyle/>
          <a:p>
            <a:r>
              <a:rPr lang="bg-BG" sz="1800" dirty="0">
                <a:solidFill>
                  <a:srgbClr val="990033"/>
                </a:solidFill>
                <a:latin typeface="+mn-lt"/>
              </a:rPr>
              <a:t>В: Здравейте, опитах да вляза с личен имейл и университетски на друг университет. Не стана. Става само с имейл на СУ.</a:t>
            </a:r>
          </a:p>
          <a:p>
            <a:r>
              <a:rPr lang="bg-BG" sz="18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О: Можете да влезете като гост, но собственика на групата/канала трябва да Ви покани директно с Вашия акаунт. Гостите имат ограничена функционалност до екипите. </a:t>
            </a:r>
          </a:p>
          <a:p>
            <a:endParaRPr lang="bg-BG" sz="1800" dirty="0">
              <a:latin typeface="+mn-lt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F3897F6-5519-469E-B177-5A4B735A1E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Вашите въпроси 2/13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F690E5-9FE6-4536-A42F-AD389AF3B36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ln>
            <a:solidFill>
              <a:srgbClr val="990033"/>
            </a:solidFill>
          </a:ln>
        </p:spPr>
        <p:txBody>
          <a:bodyPr>
            <a:normAutofit/>
          </a:bodyPr>
          <a:lstStyle/>
          <a:p>
            <a:r>
              <a:rPr lang="bg-BG" sz="1800" dirty="0">
                <a:solidFill>
                  <a:srgbClr val="990033"/>
                </a:solidFill>
                <a:latin typeface="+mn-lt"/>
              </a:rPr>
              <a:t>В: Здравейте как може да се проведе изпит през тази платформа? Преподавам електротехника  в платформата, но не открих как да добавя схеми и формули в опцията за тестово изпитване.</a:t>
            </a:r>
          </a:p>
          <a:p>
            <a:r>
              <a:rPr lang="bg-BG" sz="18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О: Можете да използвате</a:t>
            </a:r>
            <a:r>
              <a:rPr lang="bg-BG" sz="1800" dirty="0">
                <a:solidFill>
                  <a:srgbClr val="BC1948"/>
                </a:solidFill>
                <a:latin typeface="+mn-lt"/>
              </a:rPr>
              <a:t> </a:t>
            </a:r>
            <a:r>
              <a:rPr lang="bg-BG" sz="1800" dirty="0">
                <a:solidFill>
                  <a:srgbClr val="BC1948"/>
                </a:solidFill>
                <a:latin typeface="+mn-lt"/>
                <a:hlinkClick r:id="rId2"/>
              </a:rPr>
              <a:t>Създаване</a:t>
            </a:r>
            <a:r>
              <a:rPr lang="ru-RU" sz="1800" dirty="0">
                <a:solidFill>
                  <a:srgbClr val="BC1948"/>
                </a:solidFill>
                <a:latin typeface="+mn-lt"/>
                <a:hlinkClick r:id="rId2"/>
              </a:rPr>
              <a:t> на математически тест в Microsoft </a:t>
            </a:r>
            <a:r>
              <a:rPr lang="en-US" sz="1800" dirty="0">
                <a:solidFill>
                  <a:srgbClr val="BC1948"/>
                </a:solidFill>
                <a:latin typeface="+mn-lt"/>
                <a:hlinkClick r:id="rId2"/>
              </a:rPr>
              <a:t>Forms</a:t>
            </a:r>
            <a:r>
              <a:rPr lang="ru-RU" sz="18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 </a:t>
            </a:r>
            <a:r>
              <a:rPr lang="bg-BG" sz="18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и</a:t>
            </a:r>
            <a:r>
              <a:rPr lang="en-US" sz="1800" dirty="0">
                <a:solidFill>
                  <a:srgbClr val="BC1948"/>
                </a:solidFill>
                <a:latin typeface="+mn-lt"/>
              </a:rPr>
              <a:t> </a:t>
            </a:r>
            <a:r>
              <a:rPr lang="bg-BG" sz="1800" dirty="0">
                <a:solidFill>
                  <a:srgbClr val="BC1948"/>
                </a:solidFill>
                <a:latin typeface="+mn-lt"/>
                <a:hlinkClick r:id="rId3"/>
              </a:rPr>
              <a:t>Добавяне на картина към въпрос</a:t>
            </a:r>
            <a:endParaRPr lang="bg-BG" sz="1800" dirty="0">
              <a:solidFill>
                <a:srgbClr val="BC1948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70669069"/>
      </p:ext>
    </p:extLst>
  </p:cSld>
  <p:clrMapOvr>
    <a:masterClrMapping/>
  </p:clrMapOvr>
  <p:transition advTm="15000">
    <p:rand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D526FA56-9FC8-40D6-A52C-677EF73DE4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ln>
            <a:solidFill>
              <a:srgbClr val="990033"/>
            </a:solidFill>
          </a:ln>
        </p:spPr>
        <p:txBody>
          <a:bodyPr/>
          <a:lstStyle/>
          <a:p>
            <a:r>
              <a:rPr lang="bg-BG" sz="1800" dirty="0">
                <a:solidFill>
                  <a:srgbClr val="990033"/>
                </a:solidFill>
                <a:latin typeface="+mn-lt"/>
              </a:rPr>
              <a:t>В: коя система за видеоконферентна </a:t>
            </a:r>
            <a:r>
              <a:rPr lang="bg-BG" sz="1800" dirty="0" err="1">
                <a:solidFill>
                  <a:srgbClr val="990033"/>
                </a:solidFill>
                <a:latin typeface="+mn-lt"/>
              </a:rPr>
              <a:t>връка</a:t>
            </a:r>
            <a:r>
              <a:rPr lang="bg-BG" sz="1800" dirty="0">
                <a:solidFill>
                  <a:srgbClr val="990033"/>
                </a:solidFill>
                <a:latin typeface="+mn-lt"/>
              </a:rPr>
              <a:t> е най-"лека" откъм технически изисквания за качество на интернет връзката? споделете от опит, моля...</a:t>
            </a:r>
          </a:p>
          <a:p>
            <a:r>
              <a:rPr lang="bg-BG" sz="18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О: Няма "сребърен патрон". По-леките технологии "смачкват" качеството на образа или имат ограничения на брой едновременни видео-връзки. Ако ви е лоша връзката, вместо на компютър свържете се на телефон, той харчи по-малко интернет извън това, което ви трябва за връзката. Или спрете интернета на други приложения.</a:t>
            </a:r>
            <a:endParaRPr lang="bg-BG" sz="1800" dirty="0">
              <a:latin typeface="+mn-lt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F3897F6-5519-469E-B177-5A4B735A1E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Вашите въпроси 3/13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F690E5-9FE6-4536-A42F-AD389AF3B36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ln>
            <a:solidFill>
              <a:srgbClr val="990033"/>
            </a:solidFill>
          </a:ln>
        </p:spPr>
        <p:txBody>
          <a:bodyPr>
            <a:normAutofit/>
          </a:bodyPr>
          <a:lstStyle/>
          <a:p>
            <a:r>
              <a:rPr lang="bg-BG" sz="1800" dirty="0">
                <a:solidFill>
                  <a:srgbClr val="990033"/>
                </a:solidFill>
                <a:latin typeface="+mn-lt"/>
              </a:rPr>
              <a:t>В: Какво е качеството на връзката на </a:t>
            </a:r>
            <a:r>
              <a:rPr lang="bg-BG" sz="1800" dirty="0" err="1">
                <a:solidFill>
                  <a:srgbClr val="990033"/>
                </a:solidFill>
                <a:latin typeface="+mn-lt"/>
              </a:rPr>
              <a:t>Teams</a:t>
            </a:r>
            <a:r>
              <a:rPr lang="bg-BG" sz="1800" dirty="0">
                <a:solidFill>
                  <a:srgbClr val="990033"/>
                </a:solidFill>
                <a:latin typeface="+mn-lt"/>
              </a:rPr>
              <a:t>? При </a:t>
            </a:r>
            <a:r>
              <a:rPr lang="bg-BG" sz="1800" dirty="0" err="1">
                <a:solidFill>
                  <a:srgbClr val="990033"/>
                </a:solidFill>
                <a:latin typeface="+mn-lt"/>
              </a:rPr>
              <a:t>BigBlueButton</a:t>
            </a:r>
            <a:r>
              <a:rPr lang="bg-BG" sz="1800" dirty="0">
                <a:solidFill>
                  <a:srgbClr val="990033"/>
                </a:solidFill>
                <a:latin typeface="+mn-lt"/>
              </a:rPr>
              <a:t> често има смущения, когато има повече потребители. В часовете 11 - 15 това е обичайно. </a:t>
            </a:r>
          </a:p>
          <a:p>
            <a:r>
              <a:rPr lang="bg-BG" sz="18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О: По статистики от нашите видеоконференции в над 96% от случаите качеството на връзката е отлично. Сървърите (локални), на които е </a:t>
            </a:r>
            <a:r>
              <a:rPr lang="bg-BG" sz="1800" dirty="0" err="1">
                <a:solidFill>
                  <a:schemeClr val="accent6">
                    <a:lumMod val="50000"/>
                  </a:schemeClr>
                </a:solidFill>
                <a:latin typeface="+mn-lt"/>
              </a:rPr>
              <a:t>Мудъл</a:t>
            </a:r>
            <a:r>
              <a:rPr lang="bg-BG" sz="18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 не могат да поемат целия трафик, докато облачната услуга на </a:t>
            </a:r>
            <a:r>
              <a:rPr lang="bg-BG" sz="1800" dirty="0" err="1">
                <a:solidFill>
                  <a:schemeClr val="accent6">
                    <a:lumMod val="50000"/>
                  </a:schemeClr>
                </a:solidFill>
                <a:latin typeface="+mn-lt"/>
              </a:rPr>
              <a:t>Тиймс</a:t>
            </a:r>
            <a:r>
              <a:rPr lang="bg-BG" sz="18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-а разчита само да имате вие добър интернет. </a:t>
            </a:r>
            <a:endParaRPr lang="bg-BG" sz="1800" dirty="0">
              <a:solidFill>
                <a:srgbClr val="BC1948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60406334"/>
      </p:ext>
    </p:extLst>
  </p:cSld>
  <p:clrMapOvr>
    <a:masterClrMapping/>
  </p:clrMapOvr>
  <p:transition advTm="15000">
    <p:rand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D526FA56-9FC8-40D6-A52C-677EF73DE4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1738" y="1653211"/>
            <a:ext cx="5101038" cy="4009652"/>
          </a:xfrm>
          <a:ln>
            <a:solidFill>
              <a:srgbClr val="990033"/>
            </a:solidFill>
          </a:ln>
        </p:spPr>
        <p:txBody>
          <a:bodyPr/>
          <a:lstStyle/>
          <a:p>
            <a:r>
              <a:rPr lang="bg-BG" sz="1800" dirty="0">
                <a:solidFill>
                  <a:srgbClr val="990033"/>
                </a:solidFill>
                <a:latin typeface="+mn-lt"/>
              </a:rPr>
              <a:t>В: Има ли опция в </a:t>
            </a:r>
            <a:r>
              <a:rPr lang="bg-BG" sz="1800" dirty="0" err="1">
                <a:solidFill>
                  <a:srgbClr val="990033"/>
                </a:solidFill>
                <a:latin typeface="+mn-lt"/>
              </a:rPr>
              <a:t>Тиймс</a:t>
            </a:r>
            <a:r>
              <a:rPr lang="bg-BG" sz="1800" dirty="0">
                <a:solidFill>
                  <a:srgbClr val="990033"/>
                </a:solidFill>
                <a:latin typeface="+mn-lt"/>
              </a:rPr>
              <a:t> за създаване на цели курсове с разпределение на учебен материал, както се прави в </a:t>
            </a:r>
            <a:r>
              <a:rPr lang="bg-BG" sz="1800" dirty="0" err="1">
                <a:solidFill>
                  <a:srgbClr val="990033"/>
                </a:solidFill>
                <a:latin typeface="+mn-lt"/>
              </a:rPr>
              <a:t>Мудъл</a:t>
            </a:r>
            <a:r>
              <a:rPr lang="bg-BG" sz="1800" dirty="0">
                <a:solidFill>
                  <a:srgbClr val="990033"/>
                </a:solidFill>
                <a:latin typeface="+mn-lt"/>
              </a:rPr>
              <a:t>? До момента ни показвате възможностите за конферентна връзка, подобна на </a:t>
            </a:r>
            <a:r>
              <a:rPr lang="bg-BG" sz="1800" dirty="0" err="1">
                <a:solidFill>
                  <a:srgbClr val="990033"/>
                </a:solidFill>
                <a:latin typeface="+mn-lt"/>
              </a:rPr>
              <a:t>BigBlueButton</a:t>
            </a:r>
            <a:r>
              <a:rPr lang="bg-BG" sz="1800" dirty="0">
                <a:solidFill>
                  <a:srgbClr val="990033"/>
                </a:solidFill>
                <a:latin typeface="+mn-lt"/>
              </a:rPr>
              <a:t>? </a:t>
            </a:r>
          </a:p>
          <a:p>
            <a:r>
              <a:rPr lang="bg-BG" sz="18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О: Да, за целта се използват т.н. учебни екипи на </a:t>
            </a:r>
            <a:r>
              <a:rPr lang="bg-BG" sz="1800" dirty="0" err="1">
                <a:solidFill>
                  <a:schemeClr val="accent6">
                    <a:lumMod val="50000"/>
                  </a:schemeClr>
                </a:solidFill>
                <a:latin typeface="+mn-lt"/>
              </a:rPr>
              <a:t>Tteams</a:t>
            </a:r>
            <a:r>
              <a:rPr lang="bg-BG" sz="18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, в тях можете да качвате документи, видеа и т.н. Но ако имате вече </a:t>
            </a:r>
            <a:r>
              <a:rPr lang="bg-BG" sz="1800" dirty="0" err="1">
                <a:solidFill>
                  <a:schemeClr val="accent6">
                    <a:lumMod val="50000"/>
                  </a:schemeClr>
                </a:solidFill>
                <a:latin typeface="+mn-lt"/>
              </a:rPr>
              <a:t>Мудъл</a:t>
            </a:r>
            <a:r>
              <a:rPr lang="bg-BG" sz="18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 съдържание най-добре да интегрирате </a:t>
            </a:r>
            <a:r>
              <a:rPr lang="bg-BG" sz="1800" dirty="0" err="1">
                <a:solidFill>
                  <a:schemeClr val="accent6">
                    <a:lumMod val="50000"/>
                  </a:schemeClr>
                </a:solidFill>
                <a:latin typeface="+mn-lt"/>
              </a:rPr>
              <a:t>Мудъл</a:t>
            </a:r>
            <a:r>
              <a:rPr lang="bg-BG" sz="18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 и </a:t>
            </a:r>
            <a:r>
              <a:rPr lang="bg-BG" sz="1800" dirty="0" err="1">
                <a:solidFill>
                  <a:schemeClr val="accent6">
                    <a:lumMod val="50000"/>
                  </a:schemeClr>
                </a:solidFill>
                <a:latin typeface="+mn-lt"/>
              </a:rPr>
              <a:t>Тиймс</a:t>
            </a:r>
            <a:r>
              <a:rPr lang="bg-BG" sz="18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, а не да го дублирате. Това става с </a:t>
            </a:r>
            <a:r>
              <a:rPr lang="bg-BG" sz="1800" dirty="0" err="1">
                <a:solidFill>
                  <a:schemeClr val="accent6">
                    <a:lumMod val="50000"/>
                  </a:schemeClr>
                </a:solidFill>
                <a:latin typeface="+mn-lt"/>
              </a:rPr>
              <a:t>Moodle</a:t>
            </a:r>
            <a:r>
              <a:rPr lang="bg-BG" sz="18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 </a:t>
            </a:r>
            <a:r>
              <a:rPr lang="bg-BG" sz="1800" dirty="0" err="1">
                <a:solidFill>
                  <a:schemeClr val="accent6">
                    <a:lumMod val="50000"/>
                  </a:schemeClr>
                </a:solidFill>
                <a:latin typeface="+mn-lt"/>
              </a:rPr>
              <a:t>Dashboard</a:t>
            </a:r>
            <a:r>
              <a:rPr lang="bg-BG" sz="18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 приложението, но преди това вашият администратор трябва да е интегрирал системите (и акаунтите съответно). </a:t>
            </a:r>
            <a:r>
              <a:rPr lang="bg-BG" sz="1800" dirty="0" err="1">
                <a:solidFill>
                  <a:schemeClr val="accent6">
                    <a:lumMod val="50000"/>
                  </a:schemeClr>
                </a:solidFill>
                <a:latin typeface="+mn-lt"/>
              </a:rPr>
              <a:t>Тиймс</a:t>
            </a:r>
            <a:r>
              <a:rPr lang="bg-BG" sz="18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 предоставя допълнителни функционалности, свързани с Офис 365 интеграция. </a:t>
            </a:r>
            <a:endParaRPr lang="bg-BG" sz="1800" dirty="0">
              <a:latin typeface="+mn-lt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F3897F6-5519-469E-B177-5A4B735A1E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Вашите въпроси 4/13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F690E5-9FE6-4536-A42F-AD389AF3B36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71940" y="1653210"/>
            <a:ext cx="5026025" cy="4009651"/>
          </a:xfrm>
          <a:ln>
            <a:solidFill>
              <a:srgbClr val="990033"/>
            </a:solidFill>
          </a:ln>
        </p:spPr>
        <p:txBody>
          <a:bodyPr>
            <a:normAutofit/>
          </a:bodyPr>
          <a:lstStyle/>
          <a:p>
            <a:r>
              <a:rPr lang="bg-BG" sz="1800" dirty="0">
                <a:solidFill>
                  <a:srgbClr val="990033"/>
                </a:solidFill>
                <a:latin typeface="+mn-lt"/>
              </a:rPr>
              <a:t>В: Профилите от </a:t>
            </a:r>
            <a:r>
              <a:rPr lang="bg-BG" sz="1800" dirty="0" err="1">
                <a:solidFill>
                  <a:srgbClr val="990033"/>
                </a:solidFill>
                <a:latin typeface="+mn-lt"/>
              </a:rPr>
              <a:t>админ</a:t>
            </a:r>
            <a:r>
              <a:rPr lang="bg-BG" sz="1800" dirty="0">
                <a:solidFill>
                  <a:srgbClr val="990033"/>
                </a:solidFill>
                <a:latin typeface="+mn-lt"/>
              </a:rPr>
              <a:t> на университета ли се създават</a:t>
            </a:r>
          </a:p>
          <a:p>
            <a:r>
              <a:rPr lang="bg-BG" sz="18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О: Да, на адрес </a:t>
            </a:r>
            <a:r>
              <a:rPr lang="bg-BG" sz="1800" dirty="0">
                <a:solidFill>
                  <a:schemeClr val="accent6">
                    <a:lumMod val="50000"/>
                  </a:schemeClr>
                </a:solidFill>
                <a:latin typeface="+mn-lt"/>
                <a:hlinkClick r:id="rId2"/>
              </a:rPr>
              <a:t>https://365.uni-sofia.bg/register/</a:t>
            </a:r>
            <a:endParaRPr lang="bg-BG" sz="1800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  <a:p>
            <a:endParaRPr lang="bg-BG" sz="1800" dirty="0">
              <a:solidFill>
                <a:srgbClr val="BC1948"/>
              </a:solidFill>
              <a:latin typeface="+mn-lt"/>
            </a:endParaRPr>
          </a:p>
          <a:p>
            <a:endParaRPr lang="bg-BG" sz="1800" dirty="0">
              <a:solidFill>
                <a:srgbClr val="BC1948"/>
              </a:solidFill>
              <a:latin typeface="+mn-lt"/>
            </a:endParaRPr>
          </a:p>
          <a:p>
            <a:r>
              <a:rPr lang="bg-BG" sz="1800" dirty="0">
                <a:solidFill>
                  <a:srgbClr val="990033"/>
                </a:solidFill>
                <a:latin typeface="+mn-lt"/>
              </a:rPr>
              <a:t>В: Ще има ли възможност да влизаме със потребителско име и парола от СУСИ? </a:t>
            </a:r>
          </a:p>
          <a:p>
            <a:r>
              <a:rPr lang="bg-BG" sz="18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О: Не. Регистрирайте се на </a:t>
            </a:r>
            <a:r>
              <a:rPr lang="bg-BG" sz="1800" dirty="0" err="1">
                <a:solidFill>
                  <a:schemeClr val="accent6">
                    <a:lumMod val="50000"/>
                  </a:schemeClr>
                </a:solidFill>
                <a:latin typeface="+mn-lt"/>
              </a:rPr>
              <a:t>аредс</a:t>
            </a:r>
            <a:r>
              <a:rPr lang="bg-BG" sz="18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 https://365.uni-sofia.bg/register/</a:t>
            </a:r>
          </a:p>
        </p:txBody>
      </p:sp>
    </p:spTree>
    <p:extLst>
      <p:ext uri="{BB962C8B-B14F-4D97-AF65-F5344CB8AC3E}">
        <p14:creationId xmlns:p14="http://schemas.microsoft.com/office/powerpoint/2010/main" val="3632392611"/>
      </p:ext>
    </p:extLst>
  </p:cSld>
  <p:clrMapOvr>
    <a:masterClrMapping/>
  </p:clrMapOvr>
  <p:transition advTm="15000">
    <p:rand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D526FA56-9FC8-40D6-A52C-677EF73DE4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1737" y="1653211"/>
            <a:ext cx="10812325" cy="3790075"/>
          </a:xfrm>
          <a:ln>
            <a:solidFill>
              <a:srgbClr val="990033"/>
            </a:solidFill>
          </a:ln>
        </p:spPr>
        <p:txBody>
          <a:bodyPr/>
          <a:lstStyle/>
          <a:p>
            <a:r>
              <a:rPr lang="bg-BG" sz="1800" dirty="0">
                <a:solidFill>
                  <a:srgbClr val="990033"/>
                </a:solidFill>
                <a:latin typeface="+mn-lt"/>
              </a:rPr>
              <a:t>В: Бихте ли обяснили отново как да се качи презентация или видео. Не успях да разбера добре. Благодаря!</a:t>
            </a:r>
          </a:p>
          <a:p>
            <a:r>
              <a:rPr lang="bg-BG" sz="18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О: Можете да споделите екрана си (десктоп) или отделна презентация (</a:t>
            </a:r>
            <a:r>
              <a:rPr lang="bg-BG" sz="1800" dirty="0" err="1">
                <a:solidFill>
                  <a:schemeClr val="accent6">
                    <a:lumMod val="50000"/>
                  </a:schemeClr>
                </a:solidFill>
                <a:latin typeface="+mn-lt"/>
              </a:rPr>
              <a:t>slideshow</a:t>
            </a:r>
            <a:r>
              <a:rPr lang="bg-BG" sz="18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), прозорец на приложение (вкл. Браузер), като зрителите виждат и чуват само това, което сте определили вие.  Това става с иконката отдясно на микрофона (стрелка върху стилизиран екран). Когато искате да споделите видео и да се чува звука трябва да го направите от приложението, а не през браузера. В приложението има допълнителна функционалност да споделите системното аудио (това, което чувате вие), иначе ако сте през браузер ще се вижда само видеото без да се чува. Ако сте споделили </a:t>
            </a:r>
            <a:r>
              <a:rPr lang="bg-BG" sz="1800" dirty="0" err="1">
                <a:solidFill>
                  <a:schemeClr val="accent6">
                    <a:lumMod val="50000"/>
                  </a:schemeClr>
                </a:solidFill>
                <a:latin typeface="+mn-lt"/>
              </a:rPr>
              <a:t>слайдшоуто</a:t>
            </a:r>
            <a:r>
              <a:rPr lang="bg-BG" sz="18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 можете да си работите по десктопа докато говорите на един слайд без да се вижда какво правите. Ако споделите презентацията през </a:t>
            </a:r>
            <a:r>
              <a:rPr lang="bg-BG" sz="1800" dirty="0" err="1">
                <a:solidFill>
                  <a:schemeClr val="accent6">
                    <a:lumMod val="50000"/>
                  </a:schemeClr>
                </a:solidFill>
                <a:latin typeface="+mn-lt"/>
              </a:rPr>
              <a:t>декстопа</a:t>
            </a:r>
            <a:r>
              <a:rPr lang="bg-BG" sz="18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 трябва през цялото време да виждате нея. </a:t>
            </a:r>
            <a:endParaRPr lang="bg-BG" sz="1800" dirty="0">
              <a:latin typeface="+mn-lt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F3897F6-5519-469E-B177-5A4B735A1E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Вашите въпроси 5/13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9448541"/>
      </p:ext>
    </p:extLst>
  </p:cSld>
  <p:clrMapOvr>
    <a:masterClrMapping/>
  </p:clrMapOvr>
  <p:transition advTm="15000">
    <p:rand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D526FA56-9FC8-40D6-A52C-677EF73DE4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ln>
            <a:solidFill>
              <a:srgbClr val="990033"/>
            </a:solidFill>
          </a:ln>
        </p:spPr>
        <p:txBody>
          <a:bodyPr/>
          <a:lstStyle/>
          <a:p>
            <a:r>
              <a:rPr lang="bg-BG" sz="1800">
                <a:solidFill>
                  <a:srgbClr val="990033"/>
                </a:solidFill>
                <a:latin typeface="+mn-lt"/>
              </a:rPr>
              <a:t>В: Ползвам графичен таблет за писане и чертаене по време на занятие чрез приложението Whiteboard, но то много често се изключва по време на работа. Какво работещо приложение да използвам за писане и чертаене в реално време? Същият въпрос при работа в Class Notebook? Може би трябва да инсталирам офис 365?</a:t>
            </a:r>
          </a:p>
          <a:p>
            <a:r>
              <a:rPr lang="bg-BG" sz="1800">
                <a:solidFill>
                  <a:schemeClr val="accent6">
                    <a:lumMod val="50000"/>
                  </a:schemeClr>
                </a:solidFill>
                <a:latin typeface="+mn-lt"/>
              </a:rPr>
              <a:t>О: Препоръчваме да използвате Whiteboard като инсталирано приложение на Вашия компютър</a:t>
            </a:r>
            <a:endParaRPr lang="bg-BG" sz="1800">
              <a:latin typeface="+mn-lt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F3897F6-5519-469E-B177-5A4B735A1E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Вашите въпроси 6/13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F690E5-9FE6-4536-A42F-AD389AF3B36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ln>
            <a:solidFill>
              <a:srgbClr val="990033"/>
            </a:solidFill>
          </a:ln>
        </p:spPr>
        <p:txBody>
          <a:bodyPr>
            <a:normAutofit/>
          </a:bodyPr>
          <a:lstStyle/>
          <a:p>
            <a:r>
              <a:rPr lang="bg-BG" sz="1800" dirty="0">
                <a:solidFill>
                  <a:srgbClr val="990033"/>
                </a:solidFill>
                <a:latin typeface="+mn-lt"/>
              </a:rPr>
              <a:t>В: Моля да ни разкажете повече за интеграцията между </a:t>
            </a:r>
            <a:r>
              <a:rPr lang="bg-BG" sz="1800" dirty="0" err="1">
                <a:solidFill>
                  <a:srgbClr val="990033"/>
                </a:solidFill>
                <a:latin typeface="+mn-lt"/>
              </a:rPr>
              <a:t>Тиймс</a:t>
            </a:r>
            <a:r>
              <a:rPr lang="bg-BG" sz="1800" dirty="0">
                <a:solidFill>
                  <a:srgbClr val="990033"/>
                </a:solidFill>
                <a:latin typeface="+mn-lt"/>
              </a:rPr>
              <a:t> и </a:t>
            </a:r>
            <a:r>
              <a:rPr lang="bg-BG" sz="1800" dirty="0" err="1">
                <a:solidFill>
                  <a:srgbClr val="990033"/>
                </a:solidFill>
                <a:latin typeface="+mn-lt"/>
              </a:rPr>
              <a:t>Мудъл</a:t>
            </a:r>
            <a:endParaRPr lang="bg-BG" sz="1800" dirty="0">
              <a:solidFill>
                <a:srgbClr val="990033"/>
              </a:solidFill>
              <a:latin typeface="+mn-lt"/>
            </a:endParaRPr>
          </a:p>
          <a:p>
            <a:r>
              <a:rPr lang="bg-BG" sz="18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О: Можете да прочетете повече тук - https://skooler.com/moodle-by-skooler/ За да се ползва пълната функционалност вашите администратори трябва да свържат акаунтите в </a:t>
            </a:r>
            <a:r>
              <a:rPr lang="bg-BG" sz="1800" dirty="0" err="1">
                <a:solidFill>
                  <a:schemeClr val="accent6">
                    <a:lumMod val="50000"/>
                  </a:schemeClr>
                </a:solidFill>
                <a:latin typeface="+mn-lt"/>
              </a:rPr>
              <a:t>Тиймс</a:t>
            </a:r>
            <a:r>
              <a:rPr lang="bg-BG" sz="18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 и </a:t>
            </a:r>
            <a:r>
              <a:rPr lang="bg-BG" sz="1800" dirty="0" err="1">
                <a:solidFill>
                  <a:schemeClr val="accent6">
                    <a:lumMod val="50000"/>
                  </a:schemeClr>
                </a:solidFill>
                <a:latin typeface="+mn-lt"/>
              </a:rPr>
              <a:t>Мудъл</a:t>
            </a:r>
            <a:r>
              <a:rPr lang="bg-BG" sz="18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 и да направят съответните настройки. В </a:t>
            </a:r>
            <a:r>
              <a:rPr lang="bg-BG" sz="1800" dirty="0" err="1">
                <a:solidFill>
                  <a:schemeClr val="accent6">
                    <a:lumMod val="50000"/>
                  </a:schemeClr>
                </a:solidFill>
                <a:latin typeface="+mn-lt"/>
              </a:rPr>
              <a:t>Тиймс</a:t>
            </a:r>
            <a:r>
              <a:rPr lang="bg-BG" sz="18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 всеки потребител трябва да добави допълнителното приложение </a:t>
            </a:r>
            <a:r>
              <a:rPr lang="bg-BG" sz="1800" dirty="0" err="1">
                <a:solidFill>
                  <a:schemeClr val="accent6">
                    <a:lumMod val="50000"/>
                  </a:schemeClr>
                </a:solidFill>
                <a:latin typeface="+mn-lt"/>
              </a:rPr>
              <a:t>Moodle</a:t>
            </a:r>
            <a:r>
              <a:rPr lang="bg-BG" sz="18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 </a:t>
            </a:r>
            <a:r>
              <a:rPr lang="bg-BG" sz="1800" dirty="0" err="1">
                <a:solidFill>
                  <a:schemeClr val="accent6">
                    <a:lumMod val="50000"/>
                  </a:schemeClr>
                </a:solidFill>
                <a:latin typeface="+mn-lt"/>
              </a:rPr>
              <a:t>Dashboard</a:t>
            </a:r>
            <a:r>
              <a:rPr lang="bg-BG" sz="18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, чрез което става интеграцията (достъпа до </a:t>
            </a:r>
            <a:r>
              <a:rPr lang="bg-BG" sz="1800" dirty="0" err="1">
                <a:solidFill>
                  <a:schemeClr val="accent6">
                    <a:lumMod val="50000"/>
                  </a:schemeClr>
                </a:solidFill>
                <a:latin typeface="+mn-lt"/>
              </a:rPr>
              <a:t>Мудъл</a:t>
            </a:r>
            <a:r>
              <a:rPr lang="bg-BG" sz="18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 през </a:t>
            </a:r>
            <a:r>
              <a:rPr lang="bg-BG" sz="1800" dirty="0" err="1">
                <a:solidFill>
                  <a:schemeClr val="accent6">
                    <a:lumMod val="50000"/>
                  </a:schemeClr>
                </a:solidFill>
                <a:latin typeface="+mn-lt"/>
              </a:rPr>
              <a:t>Тиймс</a:t>
            </a:r>
            <a:r>
              <a:rPr lang="bg-BG" sz="18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). Иначе - просто слагате линк в </a:t>
            </a:r>
            <a:r>
              <a:rPr lang="bg-BG" sz="1800" dirty="0" err="1">
                <a:solidFill>
                  <a:schemeClr val="accent6">
                    <a:lumMod val="50000"/>
                  </a:schemeClr>
                </a:solidFill>
                <a:latin typeface="+mn-lt"/>
              </a:rPr>
              <a:t>Мудъл</a:t>
            </a:r>
            <a:r>
              <a:rPr lang="bg-BG" sz="18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 в даден урок (седмица) към съответната среща, после можете да сложите линк към записа в </a:t>
            </a:r>
            <a:r>
              <a:rPr lang="bg-BG" sz="1800" dirty="0" err="1">
                <a:solidFill>
                  <a:schemeClr val="accent6">
                    <a:lumMod val="50000"/>
                  </a:schemeClr>
                </a:solidFill>
                <a:latin typeface="+mn-lt"/>
              </a:rPr>
              <a:t>Stream</a:t>
            </a:r>
            <a:r>
              <a:rPr lang="bg-BG" sz="18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 и т.н. </a:t>
            </a:r>
            <a:endParaRPr lang="bg-BG" sz="1800" dirty="0">
              <a:solidFill>
                <a:srgbClr val="BC1948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26572663"/>
      </p:ext>
    </p:extLst>
  </p:cSld>
  <p:clrMapOvr>
    <a:masterClrMapping/>
  </p:clrMapOvr>
  <p:transition advTm="15000">
    <p:random/>
  </p:transition>
</p:sld>
</file>

<file path=ppt/theme/theme1.xml><?xml version="1.0" encoding="utf-8"?>
<a:theme xmlns:a="http://schemas.openxmlformats.org/drawingml/2006/main" name="Тема Office">
  <a:themeElements>
    <a:clrScheme name="Softlin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C00000"/>
      </a:accent1>
      <a:accent2>
        <a:srgbClr val="FFC000"/>
      </a:accent2>
      <a:accent3>
        <a:srgbClr val="0070C0"/>
      </a:accent3>
      <a:accent4>
        <a:srgbClr val="F59F2A"/>
      </a:accent4>
      <a:accent5>
        <a:srgbClr val="D8D8D8"/>
      </a:accent5>
      <a:accent6>
        <a:srgbClr val="00B050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B01736"/>
        </a:solidFill>
      </a:spPr>
      <a:bodyPr wrap="square" lIns="0" tIns="0" rIns="0" bIns="0" rtlCol="0"/>
      <a:lstStyle>
        <a:defPPr>
          <a:defRPr sz="1092">
            <a:solidFill>
              <a:srgbClr val="B01736"/>
            </a:solidFill>
          </a:defRPr>
        </a:defPPr>
      </a:lst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39B8441C0823724AAE76AB9136FEE4DD" ma:contentTypeVersion="6" ma:contentTypeDescription="Создание документа." ma:contentTypeScope="" ma:versionID="5131e185eeaf00bd952e71a01e9bbcca">
  <xsd:schema xmlns:xsd="http://www.w3.org/2001/XMLSchema" xmlns:xs="http://www.w3.org/2001/XMLSchema" xmlns:p="http://schemas.microsoft.com/office/2006/metadata/properties" xmlns:ns2="b1fd3e03-4e29-464a-8b4e-1112f00f4bc1" xmlns:ns3="e30df58e-985c-4041-98ec-3754df1bea99" targetNamespace="http://schemas.microsoft.com/office/2006/metadata/properties" ma:root="true" ma:fieldsID="44db18319afd920cb3d1ca969e6b06aa" ns2:_="" ns3:_="">
    <xsd:import namespace="b1fd3e03-4e29-464a-8b4e-1112f00f4bc1"/>
    <xsd:import namespace="e30df58e-985c-4041-98ec-3754df1bea9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_Flow_Signoff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fd3e03-4e29-464a-8b4e-1112f00f4bc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_Flow_SignoffStatus" ma:index="13" nillable="true" ma:displayName="Состояние одобрения" ma:internalName="_x0421__x043e__x0441__x0442__x043e__x044f__x043d__x0438__x0435__x0020__x043e__x0434__x043e__x0431__x0440__x0435__x043d__x0438__x044f_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30df58e-985c-4041-98ec-3754df1bea99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Общий доступ с использованием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Совместно с подробностями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Flow_SignoffStatus xmlns="b1fd3e03-4e29-464a-8b4e-1112f00f4bc1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1D3CD66-6F5C-4A2A-BAA0-002CE659AA8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1fd3e03-4e29-464a-8b4e-1112f00f4bc1"/>
    <ds:schemaRef ds:uri="e30df58e-985c-4041-98ec-3754df1bea9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7D1A0A2-5E71-4FE7-B206-11CE9406D072}">
  <ds:schemaRefs>
    <ds:schemaRef ds:uri="http://schemas.microsoft.com/office/2006/metadata/properties"/>
    <ds:schemaRef ds:uri="http://schemas.microsoft.com/office/infopath/2007/PartnerControls"/>
    <ds:schemaRef ds:uri="b1fd3e03-4e29-464a-8b4e-1112f00f4bc1"/>
  </ds:schemaRefs>
</ds:datastoreItem>
</file>

<file path=customXml/itemProps3.xml><?xml version="1.0" encoding="utf-8"?>
<ds:datastoreItem xmlns:ds="http://schemas.openxmlformats.org/officeDocument/2006/customXml" ds:itemID="{28AADACF-01B5-4DD1-8484-1433BC39E89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3393</TotalTime>
  <Words>2132</Words>
  <Application>Microsoft Office PowerPoint</Application>
  <PresentationFormat>Widescreen</PresentationFormat>
  <Paragraphs>116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Segoe UI</vt:lpstr>
      <vt:lpstr>Segoe UI Light</vt:lpstr>
      <vt:lpstr>Segoe UI Semibold</vt:lpstr>
      <vt:lpstr>Segoe UI Semilight</vt:lpstr>
      <vt:lpstr>Тема Office</vt:lpstr>
      <vt:lpstr>Office 365 Въпроси и отговори</vt:lpstr>
      <vt:lpstr>Календар на обученията</vt:lpstr>
      <vt:lpstr>Записи на обученията и презентации</vt:lpstr>
      <vt:lpstr>Вашите въпроси 1/13</vt:lpstr>
      <vt:lpstr>Вашите въпроси 2/13</vt:lpstr>
      <vt:lpstr>Вашите въпроси 3/13</vt:lpstr>
      <vt:lpstr>Вашите въпроси 4/13</vt:lpstr>
      <vt:lpstr>Вашите въпроси 5/13</vt:lpstr>
      <vt:lpstr>Вашите въпроси 6/13</vt:lpstr>
      <vt:lpstr>Вашите въпроси 7/13</vt:lpstr>
      <vt:lpstr>Вашите въпроси 8/13</vt:lpstr>
      <vt:lpstr>Вашите въпроси 9/13</vt:lpstr>
      <vt:lpstr>Вашите въпроси 10/13</vt:lpstr>
      <vt:lpstr>Вашите въпроси 11/13</vt:lpstr>
      <vt:lpstr>Вашите въпроси 12/13</vt:lpstr>
      <vt:lpstr>Вашите въпроси 13/13</vt:lpstr>
      <vt:lpstr>Сертификати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Office 365</dc:title>
  <dc:creator>Buzykaev, Fedor</dc:creator>
  <cp:lastModifiedBy>Dimitar Vasilev</cp:lastModifiedBy>
  <cp:revision>17</cp:revision>
  <dcterms:modified xsi:type="dcterms:W3CDTF">2020-06-02T14:27:53Z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0x01010039B8441C0823724AAE76AB9136FEE4DD</vt:lpwstr>
  </property>
</Properties>
</file>