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2" r:id="rId4"/>
    <p:sldId id="269" r:id="rId5"/>
    <p:sldId id="270" r:id="rId6"/>
    <p:sldId id="271" r:id="rId7"/>
    <p:sldId id="274" r:id="rId8"/>
    <p:sldId id="276" r:id="rId9"/>
    <p:sldId id="272" r:id="rId10"/>
    <p:sldId id="265" r:id="rId11"/>
    <p:sldId id="266" r:id="rId12"/>
    <p:sldId id="277" r:id="rId13"/>
    <p:sldId id="279" r:id="rId14"/>
    <p:sldId id="273" r:id="rId15"/>
    <p:sldId id="278" r:id="rId16"/>
  </p:sldIdLst>
  <p:sldSz cx="12192000" cy="6858000"/>
  <p:notesSz cx="6858000" cy="9144000"/>
  <p:custDataLst>
    <p:tags r:id="rId18"/>
  </p:custData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EBED8-809C-48C0-B328-9A97137E43B5}" type="datetimeFigureOut">
              <a:rPr lang="bg-BG" smtClean="0"/>
              <a:t>15.3.2020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1D33B-B651-4E4C-BDAA-B8711BF110B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686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1D33B-B651-4E4C-BDAA-B8711BF110B8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959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1D33B-B651-4E4C-BDAA-B8711BF110B8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6787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1"/>
            <a:ext cx="292531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45D6-3D92-421B-B4F0-00C8A7B192F5}" type="datetime1">
              <a:rPr lang="bg-BG" smtClean="0"/>
              <a:t>15.3.2020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780" y="5029200"/>
            <a:ext cx="1066802" cy="10668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53" y="2795371"/>
            <a:ext cx="1047750" cy="1047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092" y="2124038"/>
            <a:ext cx="1047750" cy="1057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72" y="1298448"/>
            <a:ext cx="10477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045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6F82C-6867-4486-8719-34CA6FBB8F21}" type="datetime1">
              <a:rPr lang="bg-BG" smtClean="0"/>
              <a:t>15.3.2020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9782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75D9-5FEE-4019-A2C9-CBFB9853FD24}" type="datetime1">
              <a:rPr lang="bg-BG" smtClean="0"/>
              <a:t>15.3.2020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090145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92" y="66209"/>
            <a:ext cx="10598375" cy="10090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40AF-A3B1-4716-B4E1-852C537A3082}" type="datetime1">
              <a:rPr lang="bg-BG" smtClean="0"/>
              <a:t>15.3.2020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  <p:pic>
        <p:nvPicPr>
          <p:cNvPr id="9" name="Content Placeholder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03" y="176070"/>
            <a:ext cx="804994" cy="8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8712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0B45-7B71-49FE-892D-6B0BB1E76134}" type="datetime1">
              <a:rPr lang="bg-BG" smtClean="0"/>
              <a:t>15.3.2020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297964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091" y="1684867"/>
            <a:ext cx="5213575" cy="43044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8933" y="1684866"/>
            <a:ext cx="5774267" cy="43044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8AE2-9454-43C7-BF45-6C124E9B66C5}" type="datetime1">
              <a:rPr lang="bg-BG" smtClean="0"/>
              <a:t>15.3.2020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5540527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91" y="1528880"/>
            <a:ext cx="5222041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091" y="2515554"/>
            <a:ext cx="5222041" cy="34387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09734" y="1545458"/>
            <a:ext cx="5723466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09734" y="2515554"/>
            <a:ext cx="5723466" cy="343874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02AD-33C2-45FC-8F27-F91B094D48CC}" type="datetime1">
              <a:rPr lang="bg-BG" smtClean="0"/>
              <a:t>15.3.2020 г.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74037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875F7-E14E-40A7-A73F-5AD8FA13BE25}" type="datetime1">
              <a:rPr lang="bg-BG" smtClean="0"/>
              <a:t>15.3.2020 г.</a:t>
            </a:fld>
            <a:endParaRPr lang="bg-BG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297100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B046-4E75-4967-A609-7A5818C7C7BF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16085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64" y="397933"/>
            <a:ext cx="7467603" cy="905934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3266" y="397933"/>
            <a:ext cx="3996266" cy="9000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8490-9341-484D-89C0-5CD556E44A80}" type="datetime1">
              <a:rPr lang="bg-BG" smtClean="0"/>
              <a:t>15.3.2020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830331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5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A488-D989-4C4A-8887-04C686E7F3A4}" type="datetime1">
              <a:rPr lang="bg-BG" smtClean="0"/>
              <a:t>15.3.2020 г.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2" y="6356352"/>
            <a:ext cx="5911517" cy="365125"/>
          </a:xfrm>
        </p:spPr>
        <p:txBody>
          <a:bodyPr/>
          <a:lstStyle/>
          <a:p>
            <a:r>
              <a:rPr lang="en-US"/>
              <a:t>Microsoft Forms</a:t>
            </a:r>
            <a:endParaRPr lang="bg-BG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544468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5601" cy="11468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090" y="68903"/>
            <a:ext cx="11174108" cy="1009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 rot="16200000">
            <a:off x="5764000" y="429998"/>
            <a:ext cx="660399" cy="121956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92" y="1684867"/>
            <a:ext cx="11174108" cy="429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1857B6-5DFB-4766-ABD9-0841E453C26E}" type="datetime1">
              <a:rPr lang="bg-BG" smtClean="0"/>
              <a:t>15.3.2020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2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Microsoft Forms</a:t>
            </a: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7" y="6356352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EFB7C60-4D49-4043-B7D3-05F0F04F011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1076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ll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https://forms.office.com/Pages/ResponsePage.aspx?id=OQCFEwYBIUWuhHm5FSxqdbi1zUH9NAxDvhwRq2IG4O9UODhFMldBSzRXTlI4NjBMQTdSN1Y3SFlGWi4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OQCFEwYBIUWuhHm5FSxqdbi1zUH9NAxDvhwRq2IG4O9UMTk3M05MREY1MDQxRUlZTDFGMjNORFMwWi4u" TargetMode="External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hyperlink" Target="https://forms.office.com/Pages/ResponsePage.aspx?id=OQCFEwYBIUWuhHm5FSxqdbi1zUH9NAxDvhwRq2IG4O9UQThTS1MzVThFVEY2SVFVTFhYUEVOSlpOTi4u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4334256"/>
          </a:xfrm>
        </p:spPr>
        <p:txBody>
          <a:bodyPr>
            <a:normAutofit fontScale="90000"/>
          </a:bodyPr>
          <a:lstStyle/>
          <a:p>
            <a:r>
              <a:rPr lang="en-US" sz="8900" b="1" dirty="0" smtClean="0"/>
              <a:t>FORMS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>Онлайн с</a:t>
            </a:r>
            <a:r>
              <a:rPr lang="ru-RU" dirty="0" smtClean="0"/>
              <a:t>истема </a:t>
            </a:r>
            <a:r>
              <a:rPr lang="ru-RU" dirty="0"/>
              <a:t>за бързо изпитване и получаване на обратна връзка чрез тестове и анкети</a:t>
            </a:r>
            <a:endParaRPr lang="bg-BG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9044-DC13-4EB2-A0A1-7C5293AEEF72}" type="datetime1">
              <a:rPr lang="bg-BG" smtClean="0"/>
              <a:t>15.3.2020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3633569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Възможност за преглед и решаване на теста онлайн през компютър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C6A1-0CDB-4170-A6D9-E2B4680BDC81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10</a:t>
            </a:fld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687"/>
            <a:ext cx="12192000" cy="5798087"/>
          </a:xfrm>
        </p:spPr>
      </p:pic>
    </p:spTree>
    <p:extLst>
      <p:ext uri="{BB962C8B-B14F-4D97-AF65-F5344CB8AC3E}">
        <p14:creationId xmlns:p14="http://schemas.microsoft.com/office/powerpoint/2010/main" val="2806267170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Възможност за преглед и решаване на теста онлайн през мобилно устройство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2008-E37B-4106-9365-989EBF15ADAB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11</a:t>
            </a:fld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313"/>
            <a:ext cx="12192000" cy="5991171"/>
          </a:xfrm>
        </p:spPr>
      </p:pic>
    </p:spTree>
    <p:extLst>
      <p:ext uri="{BB962C8B-B14F-4D97-AF65-F5344CB8AC3E}">
        <p14:creationId xmlns:p14="http://schemas.microsoft.com/office/powerpoint/2010/main" val="314027609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на теста. Линк за ученици за попълване. Линк за колеги за редактиране.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2008-E37B-4106-9365-989EBF15ADAB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12</a:t>
            </a:fld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313"/>
            <a:ext cx="12192000" cy="5991170"/>
          </a:xfrm>
        </p:spPr>
      </p:pic>
    </p:spTree>
    <p:extLst>
      <p:ext uri="{BB962C8B-B14F-4D97-AF65-F5344CB8AC3E}">
        <p14:creationId xmlns:p14="http://schemas.microsoft.com/office/powerpoint/2010/main" val="2133317266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Настройване кой да попълва теста. Разбъркване на въпроси, задаване на начална и крайна дата и час за  отговор.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2008-E37B-4106-9365-989EBF15ADAB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13</a:t>
            </a:fld>
            <a:endParaRPr lang="bg-BG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" y="1147313"/>
            <a:ext cx="12179083" cy="5991170"/>
          </a:xfrm>
        </p:spPr>
      </p:pic>
    </p:spTree>
    <p:extLst>
      <p:ext uri="{BB962C8B-B14F-4D97-AF65-F5344CB8AC3E}">
        <p14:creationId xmlns:p14="http://schemas.microsoft.com/office/powerpoint/2010/main" val="186819429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Получаване на резултатите в реално време при създателя на теста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B99A-0FCA-4842-99EB-436B70F79F9E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14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" y="1148219"/>
            <a:ext cx="12196453" cy="5974292"/>
          </a:xfrm>
        </p:spPr>
      </p:pic>
    </p:spTree>
    <p:extLst>
      <p:ext uri="{BB962C8B-B14F-4D97-AF65-F5344CB8AC3E}">
        <p14:creationId xmlns:p14="http://schemas.microsoft.com/office/powerpoint/2010/main" val="3269253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Примерни тестове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B99A-0FCA-4842-99EB-436B70F79F9E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15</a:t>
            </a:fld>
            <a:endParaRPr lang="bg-BG"/>
          </a:p>
        </p:txBody>
      </p:sp>
      <p:pic>
        <p:nvPicPr>
          <p:cNvPr id="11" name="Content Placeholder 10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0" y="1337550"/>
            <a:ext cx="2106891" cy="2340097"/>
          </a:xfrm>
        </p:spPr>
      </p:pic>
      <p:pic>
        <p:nvPicPr>
          <p:cNvPr id="12" name="Picture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81" y="1332291"/>
            <a:ext cx="2106891" cy="2357136"/>
          </a:xfrm>
          <a:prstGeom prst="rect">
            <a:avLst/>
          </a:prstGeom>
        </p:spPr>
      </p:pic>
      <p:pic>
        <p:nvPicPr>
          <p:cNvPr id="13" name="Picture 12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469" y="1332077"/>
            <a:ext cx="2106891" cy="2357136"/>
          </a:xfrm>
          <a:prstGeom prst="rect">
            <a:avLst/>
          </a:prstGeom>
        </p:spPr>
      </p:pic>
      <p:pic>
        <p:nvPicPr>
          <p:cNvPr id="5" name="Picture 4" descr="A picture containing indoor, black, piece, white&#10;&#10;Description automatically generated">
            <a:extLst>
              <a:ext uri="{FF2B5EF4-FFF2-40B4-BE49-F238E27FC236}">
                <a16:creationId xmlns:a16="http://schemas.microsoft.com/office/drawing/2014/main" id="{B5719B5E-CDE5-49B6-8A1A-F14E82A0B6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0" y="3973422"/>
            <a:ext cx="2106891" cy="210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AF81DB-AC71-4437-B420-F55D1EABFF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381" y="3973422"/>
            <a:ext cx="2106891" cy="2106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FD409F-12F8-46F1-A526-754EAF8219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5469" y="3969337"/>
            <a:ext cx="2106891" cy="210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4887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предоставя </a:t>
            </a:r>
            <a:r>
              <a:rPr lang="en-US" dirty="0" smtClean="0"/>
              <a:t>Microsoft Forms?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DEAF-3990-4E6A-B6DE-D08A0E2F62C8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2</a:t>
            </a:fld>
            <a:endParaRPr lang="bg-BG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sz="2800" b="1" dirty="0"/>
              <a:t>Бърза оценка на напредъка на учениците и студентите и получаване на обратна връзка с лесни за създаване онлайн тестове, анкети, проучвания, викторини и др.</a:t>
            </a:r>
            <a:endParaRPr lang="en-US" sz="2800" b="1" dirty="0"/>
          </a:p>
          <a:p>
            <a:pPr marL="0" indent="0">
              <a:buNone/>
            </a:pPr>
            <a:endParaRPr lang="bg-BG" sz="2800" b="1" dirty="0"/>
          </a:p>
          <a:p>
            <a:pPr lvl="0"/>
            <a:r>
              <a:rPr lang="bg-BG" dirty="0"/>
              <a:t>Създаване на тестове и анкети за минути, изцяло онлайн.</a:t>
            </a:r>
          </a:p>
          <a:p>
            <a:pPr lvl="0"/>
            <a:r>
              <a:rPr lang="bg-BG" dirty="0"/>
              <a:t>Изпращане на тестовете и анкетите до групи, класове или до определени хора.</a:t>
            </a:r>
          </a:p>
          <a:p>
            <a:pPr lvl="0"/>
            <a:r>
              <a:rPr lang="bg-BG" dirty="0"/>
              <a:t>Получаване на резултатите в реално време.</a:t>
            </a:r>
          </a:p>
          <a:p>
            <a:pPr lvl="0"/>
            <a:r>
              <a:rPr lang="bg-BG" dirty="0"/>
              <a:t>Преглед и анализиране на резултатите.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4124806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Възможност да се добавят въпроси от типа: само един верен, няколко верни, текст, оценяване, дата</a:t>
            </a:r>
            <a:r>
              <a:rPr lang="en-US" dirty="0"/>
              <a:t>, </a:t>
            </a:r>
            <a:r>
              <a:rPr lang="bg-BG" dirty="0"/>
              <a:t>класиране, </a:t>
            </a:r>
            <a:r>
              <a:rPr lang="bg-BG" dirty="0" smtClean="0"/>
              <a:t>ликерт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D08D0-D196-42EA-8307-EE0EE30AF687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3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2" y="1138686"/>
            <a:ext cx="12209401" cy="5993359"/>
          </a:xfrm>
        </p:spPr>
      </p:pic>
      <p:sp>
        <p:nvSpPr>
          <p:cNvPr id="3" name="Oval 2"/>
          <p:cNvSpPr/>
          <p:nvPr/>
        </p:nvSpPr>
        <p:spPr>
          <a:xfrm>
            <a:off x="3234906" y="5762446"/>
            <a:ext cx="4572000" cy="959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3426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Лесно добавяне на нови въпроси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7B88-3D73-4F46-8A69-3D6DF46E630E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4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" y="1138686"/>
            <a:ext cx="12196453" cy="5993359"/>
          </a:xfrm>
        </p:spPr>
      </p:pic>
      <p:sp>
        <p:nvSpPr>
          <p:cNvPr id="7" name="Oval 6"/>
          <p:cNvSpPr/>
          <p:nvPr/>
        </p:nvSpPr>
        <p:spPr>
          <a:xfrm>
            <a:off x="3124678" y="5545378"/>
            <a:ext cx="2463482" cy="959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2951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Задаване на тежест (точки) за въпрос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9927-4B03-49DE-BA2A-49EFF8FBFD78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5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" y="1141864"/>
            <a:ext cx="12196453" cy="5987003"/>
          </a:xfrm>
        </p:spPr>
      </p:pic>
      <p:sp>
        <p:nvSpPr>
          <p:cNvPr id="7" name="Oval 6"/>
          <p:cNvSpPr/>
          <p:nvPr/>
        </p:nvSpPr>
        <p:spPr>
          <a:xfrm>
            <a:off x="3881887" y="5477774"/>
            <a:ext cx="992037" cy="959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3742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Вмъкване на картинка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5AE3-F790-4B01-8B24-7B3A1DA0D17B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6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578"/>
            <a:ext cx="12196453" cy="5793795"/>
          </a:xfrm>
        </p:spPr>
      </p:pic>
    </p:spTree>
    <p:extLst>
      <p:ext uri="{BB962C8B-B14F-4D97-AF65-F5344CB8AC3E}">
        <p14:creationId xmlns:p14="http://schemas.microsoft.com/office/powerpoint/2010/main" val="299884460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Вмъкване на видео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DE0E6-E247-40CE-95CD-39C4138F3E8E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7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" y="1143578"/>
            <a:ext cx="12182974" cy="5793795"/>
          </a:xfrm>
        </p:spPr>
      </p:pic>
    </p:spTree>
    <p:extLst>
      <p:ext uri="{BB962C8B-B14F-4D97-AF65-F5344CB8AC3E}">
        <p14:creationId xmlns:p14="http://schemas.microsoft.com/office/powerpoint/2010/main" val="407135172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Вмъкване на математически въпроси и отговори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6A41C-2F19-4343-B237-0171B7B12507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8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" y="1141864"/>
            <a:ext cx="12183518" cy="5987003"/>
          </a:xfrm>
        </p:spPr>
      </p:pic>
    </p:spTree>
    <p:extLst>
      <p:ext uri="{BB962C8B-B14F-4D97-AF65-F5344CB8AC3E}">
        <p14:creationId xmlns:p14="http://schemas.microsoft.com/office/powerpoint/2010/main" val="746933903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Оформяне на дизайн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6011F-738F-4C11-A123-17AB9D4C161E}" type="datetime1">
              <a:rPr lang="bg-BG" smtClean="0"/>
              <a:t>15.3.2020 г.</a:t>
            </a:fld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B7C60-4D49-4043-B7D3-05F0F04F0113}" type="slidenum">
              <a:rPr lang="bg-BG" smtClean="0"/>
              <a:t>9</a:t>
            </a:fld>
            <a:endParaRPr lang="bg-BG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" y="1145042"/>
            <a:ext cx="12196453" cy="5980647"/>
          </a:xfrm>
        </p:spPr>
      </p:pic>
    </p:spTree>
    <p:extLst>
      <p:ext uri="{BB962C8B-B14F-4D97-AF65-F5344CB8AC3E}">
        <p14:creationId xmlns:p14="http://schemas.microsoft.com/office/powerpoint/2010/main" val="3437588632"/>
      </p:ext>
    </p:extLst>
  </p:cSld>
  <p:clrMapOvr>
    <a:masterClrMapping/>
  </p:clrMapOvr>
  <p:transition spd="med">
    <p:pull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b89f362dc6f56ac758e61a4b1e68cd4f95dca5"/>
</p:tagLst>
</file>

<file path=ppt/theme/theme1.xml><?xml version="1.0" encoding="utf-8"?>
<a:theme xmlns:a="http://schemas.openxmlformats.org/drawingml/2006/main" name="Frame">
  <a:themeElements>
    <a:clrScheme name="Custom 20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008271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70F743C5D4AD469EE68412EC93B7F3" ma:contentTypeVersion="2" ma:contentTypeDescription="Създаване на нов документ" ma:contentTypeScope="" ma:versionID="d4c7b53da3db2857f2498becb931c4c6">
  <xsd:schema xmlns:xsd="http://www.w3.org/2001/XMLSchema" xmlns:xs="http://www.w3.org/2001/XMLSchema" xmlns:p="http://schemas.microsoft.com/office/2006/metadata/properties" xmlns:ns2="0923ebe8-e4cf-4ce6-a93d-3728a77b043f" targetNamespace="http://schemas.microsoft.com/office/2006/metadata/properties" ma:root="true" ma:fieldsID="91d574a705e046d5c13f8555eafb5e52" ns2:_="">
    <xsd:import namespace="0923ebe8-e4cf-4ce6-a93d-3728a77b04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3ebe8-e4cf-4ce6-a93d-3728a77b04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5BFE8F-650E-4EB6-9B96-0D3409FFD971}"/>
</file>

<file path=customXml/itemProps2.xml><?xml version="1.0" encoding="utf-8"?>
<ds:datastoreItem xmlns:ds="http://schemas.openxmlformats.org/officeDocument/2006/customXml" ds:itemID="{F12ABF70-A5FE-4DB7-A707-171E3AFFBDA9}"/>
</file>

<file path=customXml/itemProps3.xml><?xml version="1.0" encoding="utf-8"?>
<ds:datastoreItem xmlns:ds="http://schemas.openxmlformats.org/officeDocument/2006/customXml" ds:itemID="{0E1E9169-E679-48F6-8557-C155056F26D1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269</TotalTime>
  <Words>242</Words>
  <Application>Microsoft Office PowerPoint</Application>
  <PresentationFormat>Widescreen</PresentationFormat>
  <Paragraphs>53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Corbel</vt:lpstr>
      <vt:lpstr>Wingdings 2</vt:lpstr>
      <vt:lpstr>Frame</vt:lpstr>
      <vt:lpstr>FORMS Онлайн система за бързо изпитване и получаване на обратна връзка чрез тестове и анкети</vt:lpstr>
      <vt:lpstr>Какво предоставя Microsoft Forms?</vt:lpstr>
      <vt:lpstr>Възможност да се добавят въпроси от типа: само един верен, няколко верни, текст, оценяване, дата, класиране, ликерт</vt:lpstr>
      <vt:lpstr>Лесно добавяне на нови въпроси</vt:lpstr>
      <vt:lpstr>Задаване на тежест (точки) за въпрос</vt:lpstr>
      <vt:lpstr>Вмъкване на картинка</vt:lpstr>
      <vt:lpstr>Вмъкване на видео</vt:lpstr>
      <vt:lpstr>Вмъкване на математически въпроси и отговори</vt:lpstr>
      <vt:lpstr>Оформяне на дизайн</vt:lpstr>
      <vt:lpstr>Възможност за преглед и решаване на теста онлайн през компютър</vt:lpstr>
      <vt:lpstr>Възможност за преглед и решаване на теста онлайн през мобилно устройство</vt:lpstr>
      <vt:lpstr>Споделяне на теста. Линк за ученици за попълване. Линк за колеги за редактиране.</vt:lpstr>
      <vt:lpstr>Настройване кой да попълва теста. Разбъркване на въпроси, задаване на начална и крайна дата и час за  отговор.</vt:lpstr>
      <vt:lpstr>Получаване на резултатите в реално време при създателя на теста</vt:lpstr>
      <vt:lpstr>Примерни тестове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за бързо изпитване и получаване на обратна връзка чрез тестове и анкети</dc:title>
  <dc:creator>kamena</dc:creator>
  <cp:lastModifiedBy>Hristina Dacheva</cp:lastModifiedBy>
  <cp:revision>34</cp:revision>
  <dcterms:created xsi:type="dcterms:W3CDTF">2017-06-06T09:50:20Z</dcterms:created>
  <dcterms:modified xsi:type="dcterms:W3CDTF">2020-03-15T21:48:31Z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2020-03-15T21:48:31Z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0965587d-d116-494b-ada4-000048bd2aea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0x0101002F70F743C5D4AD469EE68412EC93B7F3</vt:lpwstr>
  </property>
</Properties>
</file>