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3" r:id="rId2"/>
  </p:sldMasterIdLst>
  <p:notesMasterIdLst>
    <p:notesMasterId r:id="rId18"/>
  </p:notesMasterIdLst>
  <p:sldIdLst>
    <p:sldId id="257" r:id="rId3"/>
    <p:sldId id="286" r:id="rId4"/>
    <p:sldId id="280" r:id="rId5"/>
    <p:sldId id="281" r:id="rId6"/>
    <p:sldId id="282" r:id="rId7"/>
    <p:sldId id="283" r:id="rId8"/>
    <p:sldId id="284" r:id="rId9"/>
    <p:sldId id="285" r:id="rId10"/>
    <p:sldId id="273" r:id="rId11"/>
    <p:sldId id="274" r:id="rId12"/>
    <p:sldId id="279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DD458-7D83-4479-93FC-32EB3CA08A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C6E36A9-7AF4-4062-A2E6-015486DFC3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Azure </a:t>
          </a:r>
          <a:r>
            <a:rPr lang="en-US" dirty="0" err="1"/>
            <a:t>глобална</a:t>
          </a:r>
          <a:r>
            <a:rPr lang="en-US" dirty="0"/>
            <a:t> </a:t>
          </a:r>
          <a:r>
            <a:rPr lang="en-US" dirty="0" err="1"/>
            <a:t>инфраструктура</a:t>
          </a:r>
          <a:endParaRPr lang="en-US" dirty="0"/>
        </a:p>
      </dgm:t>
    </dgm:pt>
    <dgm:pt modelId="{2220EF22-BCB0-400D-B7D9-B6CA6BE00D46}" type="parTrans" cxnId="{29A914BC-5EFD-420F-BC40-58AB9DB7B1C7}">
      <dgm:prSet/>
      <dgm:spPr/>
      <dgm:t>
        <a:bodyPr/>
        <a:lstStyle/>
        <a:p>
          <a:endParaRPr lang="en-US"/>
        </a:p>
      </dgm:t>
    </dgm:pt>
    <dgm:pt modelId="{11D93C97-034B-4215-9DFD-82D774457985}" type="sibTrans" cxnId="{29A914BC-5EFD-420F-BC40-58AB9DB7B1C7}">
      <dgm:prSet/>
      <dgm:spPr/>
      <dgm:t>
        <a:bodyPr/>
        <a:lstStyle/>
        <a:p>
          <a:endParaRPr lang="en-US"/>
        </a:p>
      </dgm:t>
    </dgm:pt>
    <dgm:pt modelId="{29148415-2471-489D-BB0D-91269CDDAB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Azure центрове за данни (datacenters)</a:t>
          </a:r>
        </a:p>
      </dgm:t>
    </dgm:pt>
    <dgm:pt modelId="{BDFA4672-F83F-4FD9-8BBA-A903C536934F}" type="parTrans" cxnId="{A71899C3-1167-435B-9F4B-668130A9002D}">
      <dgm:prSet/>
      <dgm:spPr/>
      <dgm:t>
        <a:bodyPr/>
        <a:lstStyle/>
        <a:p>
          <a:endParaRPr lang="en-US"/>
        </a:p>
      </dgm:t>
    </dgm:pt>
    <dgm:pt modelId="{84560F15-D6B8-4CA5-AFD0-357F2D36196D}" type="sibTrans" cxnId="{A71899C3-1167-435B-9F4B-668130A9002D}">
      <dgm:prSet/>
      <dgm:spPr/>
      <dgm:t>
        <a:bodyPr/>
        <a:lstStyle/>
        <a:p>
          <a:endParaRPr lang="en-US"/>
        </a:p>
      </dgm:t>
    </dgm:pt>
    <dgm:pt modelId="{4EA7D17E-90D2-4D87-9AD8-38A13504FE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Azure </a:t>
          </a:r>
          <a:r>
            <a:rPr lang="en-US" dirty="0" err="1"/>
            <a:t>регион</a:t>
          </a:r>
          <a:r>
            <a:rPr lang="en-US" dirty="0"/>
            <a:t> (region)</a:t>
          </a:r>
        </a:p>
      </dgm:t>
    </dgm:pt>
    <dgm:pt modelId="{0B4E1645-7DE8-4457-A885-323EEC8B2D19}" type="parTrans" cxnId="{79CD0B30-78D9-4037-AEE1-AA8C6028D5D4}">
      <dgm:prSet/>
      <dgm:spPr/>
      <dgm:t>
        <a:bodyPr/>
        <a:lstStyle/>
        <a:p>
          <a:endParaRPr lang="en-US"/>
        </a:p>
      </dgm:t>
    </dgm:pt>
    <dgm:pt modelId="{8DB6C697-F253-4CBA-A6DB-487A66EEF9DC}" type="sibTrans" cxnId="{79CD0B30-78D9-4037-AEE1-AA8C6028D5D4}">
      <dgm:prSet/>
      <dgm:spPr/>
      <dgm:t>
        <a:bodyPr/>
        <a:lstStyle/>
        <a:p>
          <a:endParaRPr lang="en-US"/>
        </a:p>
      </dgm:t>
    </dgm:pt>
    <dgm:pt modelId="{E144A733-4C94-4ADD-9EDD-EAA223B9BB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Azure </a:t>
          </a:r>
          <a:r>
            <a:rPr lang="en-US" dirty="0" err="1"/>
            <a:t>географска</a:t>
          </a:r>
          <a:r>
            <a:rPr lang="en-US" dirty="0"/>
            <a:t> </a:t>
          </a:r>
          <a:r>
            <a:rPr lang="en-US" dirty="0" err="1"/>
            <a:t>зона</a:t>
          </a:r>
          <a:r>
            <a:rPr lang="en-US" dirty="0"/>
            <a:t> (geography)</a:t>
          </a:r>
        </a:p>
      </dgm:t>
    </dgm:pt>
    <dgm:pt modelId="{F610E725-8A0D-484B-A5B7-B29BC7072E0A}" type="parTrans" cxnId="{8D2E2C3B-5C6F-4A26-9AC3-1968B3B3B40B}">
      <dgm:prSet/>
      <dgm:spPr/>
      <dgm:t>
        <a:bodyPr/>
        <a:lstStyle/>
        <a:p>
          <a:endParaRPr lang="en-US"/>
        </a:p>
      </dgm:t>
    </dgm:pt>
    <dgm:pt modelId="{B7116E81-290F-4B9F-8267-21F28BBF1F7E}" type="sibTrans" cxnId="{8D2E2C3B-5C6F-4A26-9AC3-1968B3B3B40B}">
      <dgm:prSet/>
      <dgm:spPr/>
      <dgm:t>
        <a:bodyPr/>
        <a:lstStyle/>
        <a:p>
          <a:endParaRPr lang="en-US"/>
        </a:p>
      </dgm:t>
    </dgm:pt>
    <dgm:pt modelId="{E8D36FEF-CFBB-4161-9E12-3C0512F3AF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Azure </a:t>
          </a:r>
          <a:r>
            <a:rPr lang="bg-BG" noProof="0" dirty="0"/>
            <a:t>зони за наличност </a:t>
          </a:r>
          <a:r>
            <a:rPr lang="en-US" dirty="0"/>
            <a:t>(availability zones)</a:t>
          </a:r>
        </a:p>
      </dgm:t>
    </dgm:pt>
    <dgm:pt modelId="{4F607FC3-8224-4A55-B252-1F0EF3F43241}" type="parTrans" cxnId="{75C260F9-2EDC-4DD1-AA3A-23E6131EF91F}">
      <dgm:prSet/>
      <dgm:spPr/>
      <dgm:t>
        <a:bodyPr/>
        <a:lstStyle/>
        <a:p>
          <a:endParaRPr lang="en-US"/>
        </a:p>
      </dgm:t>
    </dgm:pt>
    <dgm:pt modelId="{0AA7355C-26B8-42FD-BEAE-9515971557B7}" type="sibTrans" cxnId="{75C260F9-2EDC-4DD1-AA3A-23E6131EF91F}">
      <dgm:prSet/>
      <dgm:spPr/>
      <dgm:t>
        <a:bodyPr/>
        <a:lstStyle/>
        <a:p>
          <a:endParaRPr lang="en-US"/>
        </a:p>
      </dgm:t>
    </dgm:pt>
    <dgm:pt modelId="{B400DFF3-B7D9-4C5A-A640-2D56FAC544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Azure Edge Zones</a:t>
          </a:r>
        </a:p>
      </dgm:t>
    </dgm:pt>
    <dgm:pt modelId="{7343F18F-6960-421A-BBCD-0D692DD889AA}" type="parTrans" cxnId="{5CD56F09-7B8E-4173-AD9B-E138B1CCEC95}">
      <dgm:prSet/>
      <dgm:spPr/>
      <dgm:t>
        <a:bodyPr/>
        <a:lstStyle/>
        <a:p>
          <a:endParaRPr lang="en-US"/>
        </a:p>
      </dgm:t>
    </dgm:pt>
    <dgm:pt modelId="{2801465B-CEF6-4755-AAD3-B991E9D48E98}" type="sibTrans" cxnId="{5CD56F09-7B8E-4173-AD9B-E138B1CCEC95}">
      <dgm:prSet/>
      <dgm:spPr/>
      <dgm:t>
        <a:bodyPr/>
        <a:lstStyle/>
        <a:p>
          <a:endParaRPr lang="en-US"/>
        </a:p>
      </dgm:t>
    </dgm:pt>
    <dgm:pt modelId="{F1037133-83B9-485A-8912-2C2BF1A524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Fault Domain</a:t>
          </a:r>
        </a:p>
      </dgm:t>
    </dgm:pt>
    <dgm:pt modelId="{53517B40-6631-41C8-AF3C-AA01DB23C597}" type="parTrans" cxnId="{F5D319D1-84B7-4545-9E05-4987F64151CF}">
      <dgm:prSet/>
      <dgm:spPr/>
      <dgm:t>
        <a:bodyPr/>
        <a:lstStyle/>
        <a:p>
          <a:endParaRPr lang="bg-BG"/>
        </a:p>
      </dgm:t>
    </dgm:pt>
    <dgm:pt modelId="{6B36C84B-C9A4-4555-A8A7-0667093DAD46}" type="sibTrans" cxnId="{F5D319D1-84B7-4545-9E05-4987F64151CF}">
      <dgm:prSet/>
      <dgm:spPr/>
      <dgm:t>
        <a:bodyPr/>
        <a:lstStyle/>
        <a:p>
          <a:endParaRPr lang="bg-BG"/>
        </a:p>
      </dgm:t>
    </dgm:pt>
    <dgm:pt modelId="{6B2B5BA2-413C-4F32-B421-47DC5B72E8AF}" type="pres">
      <dgm:prSet presAssocID="{028DD458-7D83-4479-93FC-32EB3CA08A58}" presName="root" presStyleCnt="0">
        <dgm:presLayoutVars>
          <dgm:dir/>
          <dgm:resizeHandles val="exact"/>
        </dgm:presLayoutVars>
      </dgm:prSet>
      <dgm:spPr/>
    </dgm:pt>
    <dgm:pt modelId="{ACDFBEDD-04AD-4087-91CC-084674237606}" type="pres">
      <dgm:prSet presAssocID="{1C6E36A9-7AF4-4062-A2E6-015486DFC3DF}" presName="compNode" presStyleCnt="0"/>
      <dgm:spPr/>
    </dgm:pt>
    <dgm:pt modelId="{86CF3AFA-E151-4CAC-9922-27D8FD302DD5}" type="pres">
      <dgm:prSet presAssocID="{1C6E36A9-7AF4-4062-A2E6-015486DFC3DF}" presName="iconBgRect" presStyleLbl="bgShp" presStyleIdx="0" presStyleCnt="7"/>
      <dgm:spPr/>
    </dgm:pt>
    <dgm:pt modelId="{818CFDAF-BABA-46A5-885C-25D736661E99}" type="pres">
      <dgm:prSet presAssocID="{1C6E36A9-7AF4-4062-A2E6-015486DFC3D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742B6378-4868-464D-ABB2-C368F466426C}" type="pres">
      <dgm:prSet presAssocID="{1C6E36A9-7AF4-4062-A2E6-015486DFC3DF}" presName="spaceRect" presStyleCnt="0"/>
      <dgm:spPr/>
    </dgm:pt>
    <dgm:pt modelId="{09E8095B-16DC-43E9-BF69-24BE9AB50DC2}" type="pres">
      <dgm:prSet presAssocID="{1C6E36A9-7AF4-4062-A2E6-015486DFC3DF}" presName="textRect" presStyleLbl="revTx" presStyleIdx="0" presStyleCnt="7">
        <dgm:presLayoutVars>
          <dgm:chMax val="1"/>
          <dgm:chPref val="1"/>
        </dgm:presLayoutVars>
      </dgm:prSet>
      <dgm:spPr/>
    </dgm:pt>
    <dgm:pt modelId="{4816985D-E7B1-4E2C-A60A-F71F4BB43B26}" type="pres">
      <dgm:prSet presAssocID="{11D93C97-034B-4215-9DFD-82D774457985}" presName="sibTrans" presStyleCnt="0"/>
      <dgm:spPr/>
    </dgm:pt>
    <dgm:pt modelId="{E420ACCD-4F48-4215-AF9F-157D7E9F47F8}" type="pres">
      <dgm:prSet presAssocID="{E144A733-4C94-4ADD-9EDD-EAA223B9BB35}" presName="compNode" presStyleCnt="0"/>
      <dgm:spPr/>
    </dgm:pt>
    <dgm:pt modelId="{F4BA636F-FB15-44D7-9B02-EE71B35CF516}" type="pres">
      <dgm:prSet presAssocID="{E144A733-4C94-4ADD-9EDD-EAA223B9BB35}" presName="iconBgRect" presStyleLbl="bgShp" presStyleIdx="1" presStyleCnt="7"/>
      <dgm:spPr/>
    </dgm:pt>
    <dgm:pt modelId="{4464F02B-82B4-4212-A989-91F1013E91B3}" type="pres">
      <dgm:prSet presAssocID="{E144A733-4C94-4ADD-9EDD-EAA223B9BB3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1CE51C78-BE93-49AD-A7D3-6E8C8D3AEB25}" type="pres">
      <dgm:prSet presAssocID="{E144A733-4C94-4ADD-9EDD-EAA223B9BB35}" presName="spaceRect" presStyleCnt="0"/>
      <dgm:spPr/>
    </dgm:pt>
    <dgm:pt modelId="{293FA261-E36C-4300-9E35-DC08333BD721}" type="pres">
      <dgm:prSet presAssocID="{E144A733-4C94-4ADD-9EDD-EAA223B9BB35}" presName="textRect" presStyleLbl="revTx" presStyleIdx="1" presStyleCnt="7">
        <dgm:presLayoutVars>
          <dgm:chMax val="1"/>
          <dgm:chPref val="1"/>
        </dgm:presLayoutVars>
      </dgm:prSet>
      <dgm:spPr/>
    </dgm:pt>
    <dgm:pt modelId="{3A4A0E8B-B119-48A6-B304-72822F9109CF}" type="pres">
      <dgm:prSet presAssocID="{B7116E81-290F-4B9F-8267-21F28BBF1F7E}" presName="sibTrans" presStyleCnt="0"/>
      <dgm:spPr/>
    </dgm:pt>
    <dgm:pt modelId="{69DEFBE5-D5A7-478B-AAA8-41A2F3D74C5E}" type="pres">
      <dgm:prSet presAssocID="{4EA7D17E-90D2-4D87-9AD8-38A13504FE55}" presName="compNode" presStyleCnt="0"/>
      <dgm:spPr/>
    </dgm:pt>
    <dgm:pt modelId="{AA4B6002-65F2-483C-98E7-624CD10C1EB1}" type="pres">
      <dgm:prSet presAssocID="{4EA7D17E-90D2-4D87-9AD8-38A13504FE55}" presName="iconBgRect" presStyleLbl="bgShp" presStyleIdx="2" presStyleCnt="7"/>
      <dgm:spPr/>
    </dgm:pt>
    <dgm:pt modelId="{349283B3-9743-40AA-ADDE-E3C7CCF7A020}" type="pres">
      <dgm:prSet presAssocID="{4EA7D17E-90D2-4D87-9AD8-38A13504FE5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1CEF819D-F14A-497D-948D-B25EF78E7B6B}" type="pres">
      <dgm:prSet presAssocID="{4EA7D17E-90D2-4D87-9AD8-38A13504FE55}" presName="spaceRect" presStyleCnt="0"/>
      <dgm:spPr/>
    </dgm:pt>
    <dgm:pt modelId="{D2B3AA4E-72DB-4963-9B2C-320CCA57336A}" type="pres">
      <dgm:prSet presAssocID="{4EA7D17E-90D2-4D87-9AD8-38A13504FE55}" presName="textRect" presStyleLbl="revTx" presStyleIdx="2" presStyleCnt="7">
        <dgm:presLayoutVars>
          <dgm:chMax val="1"/>
          <dgm:chPref val="1"/>
        </dgm:presLayoutVars>
      </dgm:prSet>
      <dgm:spPr/>
    </dgm:pt>
    <dgm:pt modelId="{42DC372E-1EE7-41F1-94B5-A53EA49FAF0C}" type="pres">
      <dgm:prSet presAssocID="{8DB6C697-F253-4CBA-A6DB-487A66EEF9DC}" presName="sibTrans" presStyleCnt="0"/>
      <dgm:spPr/>
    </dgm:pt>
    <dgm:pt modelId="{8CE4A19B-7F90-4B97-A027-616E5C2FD36B}" type="pres">
      <dgm:prSet presAssocID="{E8D36FEF-CFBB-4161-9E12-3C0512F3AFB8}" presName="compNode" presStyleCnt="0"/>
      <dgm:spPr/>
    </dgm:pt>
    <dgm:pt modelId="{8C77D608-A744-490F-B043-B9E8A4B5412D}" type="pres">
      <dgm:prSet presAssocID="{E8D36FEF-CFBB-4161-9E12-3C0512F3AFB8}" presName="iconBgRect" presStyleLbl="bgShp" presStyleIdx="3" presStyleCnt="7"/>
      <dgm:spPr/>
    </dgm:pt>
    <dgm:pt modelId="{5AC8ABAD-70CC-4D96-B2D8-4DA83CD57A25}" type="pres">
      <dgm:prSet presAssocID="{E8D36FEF-CFBB-4161-9E12-3C0512F3AFB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3E1F6BB-9790-4C22-A402-AA4ECA8FFFAB}" type="pres">
      <dgm:prSet presAssocID="{E8D36FEF-CFBB-4161-9E12-3C0512F3AFB8}" presName="spaceRect" presStyleCnt="0"/>
      <dgm:spPr/>
    </dgm:pt>
    <dgm:pt modelId="{F2F8ED1D-8D81-468D-ACE9-8F329A429581}" type="pres">
      <dgm:prSet presAssocID="{E8D36FEF-CFBB-4161-9E12-3C0512F3AFB8}" presName="textRect" presStyleLbl="revTx" presStyleIdx="3" presStyleCnt="7">
        <dgm:presLayoutVars>
          <dgm:chMax val="1"/>
          <dgm:chPref val="1"/>
        </dgm:presLayoutVars>
      </dgm:prSet>
      <dgm:spPr/>
    </dgm:pt>
    <dgm:pt modelId="{A8BD062F-8554-4087-9FCC-F7605B17CBF3}" type="pres">
      <dgm:prSet presAssocID="{0AA7355C-26B8-42FD-BEAE-9515971557B7}" presName="sibTrans" presStyleCnt="0"/>
      <dgm:spPr/>
    </dgm:pt>
    <dgm:pt modelId="{8F65ED67-5186-4B19-8530-2AF08E359A69}" type="pres">
      <dgm:prSet presAssocID="{29148415-2471-489D-BB0D-91269CDDAB85}" presName="compNode" presStyleCnt="0"/>
      <dgm:spPr/>
    </dgm:pt>
    <dgm:pt modelId="{733F562A-F4A1-445E-99C6-29D2A0A20E1C}" type="pres">
      <dgm:prSet presAssocID="{29148415-2471-489D-BB0D-91269CDDAB85}" presName="iconBgRect" presStyleLbl="bgShp" presStyleIdx="4" presStyleCnt="7"/>
      <dgm:spPr/>
    </dgm:pt>
    <dgm:pt modelId="{C63B0E2E-B125-461B-AAF8-C9764E21F431}" type="pres">
      <dgm:prSet presAssocID="{29148415-2471-489D-BB0D-91269CDDAB8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D4B224C-2071-468C-BAE4-C8FB5E0E3AA6}" type="pres">
      <dgm:prSet presAssocID="{29148415-2471-489D-BB0D-91269CDDAB85}" presName="spaceRect" presStyleCnt="0"/>
      <dgm:spPr/>
    </dgm:pt>
    <dgm:pt modelId="{E3985111-298F-407B-A779-7B38EB37419D}" type="pres">
      <dgm:prSet presAssocID="{29148415-2471-489D-BB0D-91269CDDAB85}" presName="textRect" presStyleLbl="revTx" presStyleIdx="4" presStyleCnt="7">
        <dgm:presLayoutVars>
          <dgm:chMax val="1"/>
          <dgm:chPref val="1"/>
        </dgm:presLayoutVars>
      </dgm:prSet>
      <dgm:spPr/>
    </dgm:pt>
    <dgm:pt modelId="{C25C2736-2D78-4669-966B-6C7D8EC4C3CC}" type="pres">
      <dgm:prSet presAssocID="{84560F15-D6B8-4CA5-AFD0-357F2D36196D}" presName="sibTrans" presStyleCnt="0"/>
      <dgm:spPr/>
    </dgm:pt>
    <dgm:pt modelId="{BB5FECBA-639F-45BD-910A-951B06D8F08A}" type="pres">
      <dgm:prSet presAssocID="{F1037133-83B9-485A-8912-2C2BF1A52406}" presName="compNode" presStyleCnt="0"/>
      <dgm:spPr/>
    </dgm:pt>
    <dgm:pt modelId="{501433B9-2683-4325-9DF9-BE1FC477E602}" type="pres">
      <dgm:prSet presAssocID="{F1037133-83B9-485A-8912-2C2BF1A52406}" presName="iconBgRect" presStyleLbl="bgShp" presStyleIdx="5" presStyleCnt="7"/>
      <dgm:spPr/>
    </dgm:pt>
    <dgm:pt modelId="{738E2C32-D384-4726-B567-E4662BCAD030}" type="pres">
      <dgm:prSet presAssocID="{F1037133-83B9-485A-8912-2C2BF1A5240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outline with solid fill"/>
        </a:ext>
      </dgm:extLst>
    </dgm:pt>
    <dgm:pt modelId="{577E0064-C2B0-4F13-9821-F9BA63D2DADC}" type="pres">
      <dgm:prSet presAssocID="{F1037133-83B9-485A-8912-2C2BF1A52406}" presName="spaceRect" presStyleCnt="0"/>
      <dgm:spPr/>
    </dgm:pt>
    <dgm:pt modelId="{2E87B312-636D-48ED-ABAB-0330F0EFCB9D}" type="pres">
      <dgm:prSet presAssocID="{F1037133-83B9-485A-8912-2C2BF1A52406}" presName="textRect" presStyleLbl="revTx" presStyleIdx="5" presStyleCnt="7">
        <dgm:presLayoutVars>
          <dgm:chMax val="1"/>
          <dgm:chPref val="1"/>
        </dgm:presLayoutVars>
      </dgm:prSet>
      <dgm:spPr/>
    </dgm:pt>
    <dgm:pt modelId="{4468D793-9AD8-43E4-BDA6-0B2A1F4F1363}" type="pres">
      <dgm:prSet presAssocID="{6B36C84B-C9A4-4555-A8A7-0667093DAD46}" presName="sibTrans" presStyleCnt="0"/>
      <dgm:spPr/>
    </dgm:pt>
    <dgm:pt modelId="{FD7C3130-379B-4ECC-BB61-26E6A7737884}" type="pres">
      <dgm:prSet presAssocID="{B400DFF3-B7D9-4C5A-A640-2D56FAC544A3}" presName="compNode" presStyleCnt="0"/>
      <dgm:spPr/>
    </dgm:pt>
    <dgm:pt modelId="{6B1F1798-8C96-4516-AFAF-9B38A81AA3BE}" type="pres">
      <dgm:prSet presAssocID="{B400DFF3-B7D9-4C5A-A640-2D56FAC544A3}" presName="iconBgRect" presStyleLbl="bgShp" presStyleIdx="6" presStyleCnt="7"/>
      <dgm:spPr/>
    </dgm:pt>
    <dgm:pt modelId="{F46B6729-A4F6-4323-9EF8-683411E5B851}" type="pres">
      <dgm:prSet presAssocID="{B400DFF3-B7D9-4C5A-A640-2D56FAC544A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72F67D-5A7F-4E32-BFEB-FF13BAB2379F}" type="pres">
      <dgm:prSet presAssocID="{B400DFF3-B7D9-4C5A-A640-2D56FAC544A3}" presName="spaceRect" presStyleCnt="0"/>
      <dgm:spPr/>
    </dgm:pt>
    <dgm:pt modelId="{4195CE2A-4309-454D-A43C-0CC48792B03B}" type="pres">
      <dgm:prSet presAssocID="{B400DFF3-B7D9-4C5A-A640-2D56FAC544A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CD56F09-7B8E-4173-AD9B-E138B1CCEC95}" srcId="{028DD458-7D83-4479-93FC-32EB3CA08A58}" destId="{B400DFF3-B7D9-4C5A-A640-2D56FAC544A3}" srcOrd="6" destOrd="0" parTransId="{7343F18F-6960-421A-BBCD-0D692DD889AA}" sibTransId="{2801465B-CEF6-4755-AAD3-B991E9D48E98}"/>
    <dgm:cxn modelId="{4A3A7B0F-B97B-449E-8C06-B5D2BD5A4A93}" type="presOf" srcId="{4EA7D17E-90D2-4D87-9AD8-38A13504FE55}" destId="{D2B3AA4E-72DB-4963-9B2C-320CCA57336A}" srcOrd="0" destOrd="0" presId="urn:microsoft.com/office/officeart/2018/5/layout/IconCircleLabelList"/>
    <dgm:cxn modelId="{79CD0B30-78D9-4037-AEE1-AA8C6028D5D4}" srcId="{028DD458-7D83-4479-93FC-32EB3CA08A58}" destId="{4EA7D17E-90D2-4D87-9AD8-38A13504FE55}" srcOrd="2" destOrd="0" parTransId="{0B4E1645-7DE8-4457-A885-323EEC8B2D19}" sibTransId="{8DB6C697-F253-4CBA-A6DB-487A66EEF9DC}"/>
    <dgm:cxn modelId="{F9159E3A-94A5-40D6-BE15-6808B9E5AACF}" type="presOf" srcId="{1C6E36A9-7AF4-4062-A2E6-015486DFC3DF}" destId="{09E8095B-16DC-43E9-BF69-24BE9AB50DC2}" srcOrd="0" destOrd="0" presId="urn:microsoft.com/office/officeart/2018/5/layout/IconCircleLabelList"/>
    <dgm:cxn modelId="{8D2E2C3B-5C6F-4A26-9AC3-1968B3B3B40B}" srcId="{028DD458-7D83-4479-93FC-32EB3CA08A58}" destId="{E144A733-4C94-4ADD-9EDD-EAA223B9BB35}" srcOrd="1" destOrd="0" parTransId="{F610E725-8A0D-484B-A5B7-B29BC7072E0A}" sibTransId="{B7116E81-290F-4B9F-8267-21F28BBF1F7E}"/>
    <dgm:cxn modelId="{F826F152-3700-4E62-95FC-E92A7AC4AF53}" type="presOf" srcId="{E144A733-4C94-4ADD-9EDD-EAA223B9BB35}" destId="{293FA261-E36C-4300-9E35-DC08333BD721}" srcOrd="0" destOrd="0" presId="urn:microsoft.com/office/officeart/2018/5/layout/IconCircleLabelList"/>
    <dgm:cxn modelId="{4A4577A2-DEA2-4870-A789-959A1D0B3BDE}" type="presOf" srcId="{028DD458-7D83-4479-93FC-32EB3CA08A58}" destId="{6B2B5BA2-413C-4F32-B421-47DC5B72E8AF}" srcOrd="0" destOrd="0" presId="urn:microsoft.com/office/officeart/2018/5/layout/IconCircleLabelList"/>
    <dgm:cxn modelId="{4312EDAC-A287-4B0E-977E-F5E5FD6F19E4}" type="presOf" srcId="{29148415-2471-489D-BB0D-91269CDDAB85}" destId="{E3985111-298F-407B-A779-7B38EB37419D}" srcOrd="0" destOrd="0" presId="urn:microsoft.com/office/officeart/2018/5/layout/IconCircleLabelList"/>
    <dgm:cxn modelId="{29A914BC-5EFD-420F-BC40-58AB9DB7B1C7}" srcId="{028DD458-7D83-4479-93FC-32EB3CA08A58}" destId="{1C6E36A9-7AF4-4062-A2E6-015486DFC3DF}" srcOrd="0" destOrd="0" parTransId="{2220EF22-BCB0-400D-B7D9-B6CA6BE00D46}" sibTransId="{11D93C97-034B-4215-9DFD-82D774457985}"/>
    <dgm:cxn modelId="{F1C47AC3-C787-448B-8594-50900E1D84B7}" type="presOf" srcId="{B400DFF3-B7D9-4C5A-A640-2D56FAC544A3}" destId="{4195CE2A-4309-454D-A43C-0CC48792B03B}" srcOrd="0" destOrd="0" presId="urn:microsoft.com/office/officeart/2018/5/layout/IconCircleLabelList"/>
    <dgm:cxn modelId="{A71899C3-1167-435B-9F4B-668130A9002D}" srcId="{028DD458-7D83-4479-93FC-32EB3CA08A58}" destId="{29148415-2471-489D-BB0D-91269CDDAB85}" srcOrd="4" destOrd="0" parTransId="{BDFA4672-F83F-4FD9-8BBA-A903C536934F}" sibTransId="{84560F15-D6B8-4CA5-AFD0-357F2D36196D}"/>
    <dgm:cxn modelId="{218B13C7-77F2-4AD3-95C2-CF12FEA50DAA}" type="presOf" srcId="{E8D36FEF-CFBB-4161-9E12-3C0512F3AFB8}" destId="{F2F8ED1D-8D81-468D-ACE9-8F329A429581}" srcOrd="0" destOrd="0" presId="urn:microsoft.com/office/officeart/2018/5/layout/IconCircleLabelList"/>
    <dgm:cxn modelId="{F5D319D1-84B7-4545-9E05-4987F64151CF}" srcId="{028DD458-7D83-4479-93FC-32EB3CA08A58}" destId="{F1037133-83B9-485A-8912-2C2BF1A52406}" srcOrd="5" destOrd="0" parTransId="{53517B40-6631-41C8-AF3C-AA01DB23C597}" sibTransId="{6B36C84B-C9A4-4555-A8A7-0667093DAD46}"/>
    <dgm:cxn modelId="{4D4E31E3-3F61-436A-A369-FD76B2AC7DCE}" type="presOf" srcId="{F1037133-83B9-485A-8912-2C2BF1A52406}" destId="{2E87B312-636D-48ED-ABAB-0330F0EFCB9D}" srcOrd="0" destOrd="0" presId="urn:microsoft.com/office/officeart/2018/5/layout/IconCircleLabelList"/>
    <dgm:cxn modelId="{75C260F9-2EDC-4DD1-AA3A-23E6131EF91F}" srcId="{028DD458-7D83-4479-93FC-32EB3CA08A58}" destId="{E8D36FEF-CFBB-4161-9E12-3C0512F3AFB8}" srcOrd="3" destOrd="0" parTransId="{4F607FC3-8224-4A55-B252-1F0EF3F43241}" sibTransId="{0AA7355C-26B8-42FD-BEAE-9515971557B7}"/>
    <dgm:cxn modelId="{BD691504-4513-4AAD-9A15-3EA3310067B0}" type="presParOf" srcId="{6B2B5BA2-413C-4F32-B421-47DC5B72E8AF}" destId="{ACDFBEDD-04AD-4087-91CC-084674237606}" srcOrd="0" destOrd="0" presId="urn:microsoft.com/office/officeart/2018/5/layout/IconCircleLabelList"/>
    <dgm:cxn modelId="{DD01063E-0C98-47EE-876A-C329EFFE0546}" type="presParOf" srcId="{ACDFBEDD-04AD-4087-91CC-084674237606}" destId="{86CF3AFA-E151-4CAC-9922-27D8FD302DD5}" srcOrd="0" destOrd="0" presId="urn:microsoft.com/office/officeart/2018/5/layout/IconCircleLabelList"/>
    <dgm:cxn modelId="{07D01242-2614-4AC5-BF5B-AE766620F385}" type="presParOf" srcId="{ACDFBEDD-04AD-4087-91CC-084674237606}" destId="{818CFDAF-BABA-46A5-885C-25D736661E99}" srcOrd="1" destOrd="0" presId="urn:microsoft.com/office/officeart/2018/5/layout/IconCircleLabelList"/>
    <dgm:cxn modelId="{DAAE01CF-D0F3-4770-A66E-304FB838072D}" type="presParOf" srcId="{ACDFBEDD-04AD-4087-91CC-084674237606}" destId="{742B6378-4868-464D-ABB2-C368F466426C}" srcOrd="2" destOrd="0" presId="urn:microsoft.com/office/officeart/2018/5/layout/IconCircleLabelList"/>
    <dgm:cxn modelId="{4303E966-C338-485C-9F07-364FF50A6277}" type="presParOf" srcId="{ACDFBEDD-04AD-4087-91CC-084674237606}" destId="{09E8095B-16DC-43E9-BF69-24BE9AB50DC2}" srcOrd="3" destOrd="0" presId="urn:microsoft.com/office/officeart/2018/5/layout/IconCircleLabelList"/>
    <dgm:cxn modelId="{BF0DF3E2-5308-490B-99A2-6119D3755E34}" type="presParOf" srcId="{6B2B5BA2-413C-4F32-B421-47DC5B72E8AF}" destId="{4816985D-E7B1-4E2C-A60A-F71F4BB43B26}" srcOrd="1" destOrd="0" presId="urn:microsoft.com/office/officeart/2018/5/layout/IconCircleLabelList"/>
    <dgm:cxn modelId="{0F2B0F4E-DF0D-48FA-B14C-D59AA60D0E63}" type="presParOf" srcId="{6B2B5BA2-413C-4F32-B421-47DC5B72E8AF}" destId="{E420ACCD-4F48-4215-AF9F-157D7E9F47F8}" srcOrd="2" destOrd="0" presId="urn:microsoft.com/office/officeart/2018/5/layout/IconCircleLabelList"/>
    <dgm:cxn modelId="{4E689384-0B48-4633-B0ED-F355B3AF6B32}" type="presParOf" srcId="{E420ACCD-4F48-4215-AF9F-157D7E9F47F8}" destId="{F4BA636F-FB15-44D7-9B02-EE71B35CF516}" srcOrd="0" destOrd="0" presId="urn:microsoft.com/office/officeart/2018/5/layout/IconCircleLabelList"/>
    <dgm:cxn modelId="{9DC4980C-4101-45A8-B89A-18F2C217860A}" type="presParOf" srcId="{E420ACCD-4F48-4215-AF9F-157D7E9F47F8}" destId="{4464F02B-82B4-4212-A989-91F1013E91B3}" srcOrd="1" destOrd="0" presId="urn:microsoft.com/office/officeart/2018/5/layout/IconCircleLabelList"/>
    <dgm:cxn modelId="{E8375ABC-3ACB-4926-8357-A8C4213824E6}" type="presParOf" srcId="{E420ACCD-4F48-4215-AF9F-157D7E9F47F8}" destId="{1CE51C78-BE93-49AD-A7D3-6E8C8D3AEB25}" srcOrd="2" destOrd="0" presId="urn:microsoft.com/office/officeart/2018/5/layout/IconCircleLabelList"/>
    <dgm:cxn modelId="{4ED2EB93-0AFA-44A2-BE75-E8409CD10EAF}" type="presParOf" srcId="{E420ACCD-4F48-4215-AF9F-157D7E9F47F8}" destId="{293FA261-E36C-4300-9E35-DC08333BD721}" srcOrd="3" destOrd="0" presId="urn:microsoft.com/office/officeart/2018/5/layout/IconCircleLabelList"/>
    <dgm:cxn modelId="{9FAEE9AE-51A9-4F1D-A620-A51C90F8FCF7}" type="presParOf" srcId="{6B2B5BA2-413C-4F32-B421-47DC5B72E8AF}" destId="{3A4A0E8B-B119-48A6-B304-72822F9109CF}" srcOrd="3" destOrd="0" presId="urn:microsoft.com/office/officeart/2018/5/layout/IconCircleLabelList"/>
    <dgm:cxn modelId="{E67B1DA2-19A3-4386-89FC-0D0C2F792AC1}" type="presParOf" srcId="{6B2B5BA2-413C-4F32-B421-47DC5B72E8AF}" destId="{69DEFBE5-D5A7-478B-AAA8-41A2F3D74C5E}" srcOrd="4" destOrd="0" presId="urn:microsoft.com/office/officeart/2018/5/layout/IconCircleLabelList"/>
    <dgm:cxn modelId="{10686E38-9530-4779-8A88-A3597FAEAEFA}" type="presParOf" srcId="{69DEFBE5-D5A7-478B-AAA8-41A2F3D74C5E}" destId="{AA4B6002-65F2-483C-98E7-624CD10C1EB1}" srcOrd="0" destOrd="0" presId="urn:microsoft.com/office/officeart/2018/5/layout/IconCircleLabelList"/>
    <dgm:cxn modelId="{309D9163-4C81-4CA3-BBD2-0C4F7F07EB91}" type="presParOf" srcId="{69DEFBE5-D5A7-478B-AAA8-41A2F3D74C5E}" destId="{349283B3-9743-40AA-ADDE-E3C7CCF7A020}" srcOrd="1" destOrd="0" presId="urn:microsoft.com/office/officeart/2018/5/layout/IconCircleLabelList"/>
    <dgm:cxn modelId="{8EEF6058-FF29-4A77-A81E-5A3D2B473272}" type="presParOf" srcId="{69DEFBE5-D5A7-478B-AAA8-41A2F3D74C5E}" destId="{1CEF819D-F14A-497D-948D-B25EF78E7B6B}" srcOrd="2" destOrd="0" presId="urn:microsoft.com/office/officeart/2018/5/layout/IconCircleLabelList"/>
    <dgm:cxn modelId="{496FD23F-784B-4C27-8B8B-B54F5105405F}" type="presParOf" srcId="{69DEFBE5-D5A7-478B-AAA8-41A2F3D74C5E}" destId="{D2B3AA4E-72DB-4963-9B2C-320CCA57336A}" srcOrd="3" destOrd="0" presId="urn:microsoft.com/office/officeart/2018/5/layout/IconCircleLabelList"/>
    <dgm:cxn modelId="{5CE1196D-3D29-40BC-8E16-D0106E0E703C}" type="presParOf" srcId="{6B2B5BA2-413C-4F32-B421-47DC5B72E8AF}" destId="{42DC372E-1EE7-41F1-94B5-A53EA49FAF0C}" srcOrd="5" destOrd="0" presId="urn:microsoft.com/office/officeart/2018/5/layout/IconCircleLabelList"/>
    <dgm:cxn modelId="{56B767CC-0466-4656-BA17-1BC648B47AA5}" type="presParOf" srcId="{6B2B5BA2-413C-4F32-B421-47DC5B72E8AF}" destId="{8CE4A19B-7F90-4B97-A027-616E5C2FD36B}" srcOrd="6" destOrd="0" presId="urn:microsoft.com/office/officeart/2018/5/layout/IconCircleLabelList"/>
    <dgm:cxn modelId="{B006A18F-AD46-4D0F-9093-055D14B9D250}" type="presParOf" srcId="{8CE4A19B-7F90-4B97-A027-616E5C2FD36B}" destId="{8C77D608-A744-490F-B043-B9E8A4B5412D}" srcOrd="0" destOrd="0" presId="urn:microsoft.com/office/officeart/2018/5/layout/IconCircleLabelList"/>
    <dgm:cxn modelId="{B649B191-E28B-4A8F-9981-D1D26F819739}" type="presParOf" srcId="{8CE4A19B-7F90-4B97-A027-616E5C2FD36B}" destId="{5AC8ABAD-70CC-4D96-B2D8-4DA83CD57A25}" srcOrd="1" destOrd="0" presId="urn:microsoft.com/office/officeart/2018/5/layout/IconCircleLabelList"/>
    <dgm:cxn modelId="{BA356E83-FE02-4F3D-BB4A-FFC5B10BCE11}" type="presParOf" srcId="{8CE4A19B-7F90-4B97-A027-616E5C2FD36B}" destId="{13E1F6BB-9790-4C22-A402-AA4ECA8FFFAB}" srcOrd="2" destOrd="0" presId="urn:microsoft.com/office/officeart/2018/5/layout/IconCircleLabelList"/>
    <dgm:cxn modelId="{D377E4A0-6D16-4306-A96D-F680592A9900}" type="presParOf" srcId="{8CE4A19B-7F90-4B97-A027-616E5C2FD36B}" destId="{F2F8ED1D-8D81-468D-ACE9-8F329A429581}" srcOrd="3" destOrd="0" presId="urn:microsoft.com/office/officeart/2018/5/layout/IconCircleLabelList"/>
    <dgm:cxn modelId="{CEC85045-BE8B-405B-BD04-8D96A379E9F2}" type="presParOf" srcId="{6B2B5BA2-413C-4F32-B421-47DC5B72E8AF}" destId="{A8BD062F-8554-4087-9FCC-F7605B17CBF3}" srcOrd="7" destOrd="0" presId="urn:microsoft.com/office/officeart/2018/5/layout/IconCircleLabelList"/>
    <dgm:cxn modelId="{F50FF1D6-61B4-474A-87AA-13E3F03F5421}" type="presParOf" srcId="{6B2B5BA2-413C-4F32-B421-47DC5B72E8AF}" destId="{8F65ED67-5186-4B19-8530-2AF08E359A69}" srcOrd="8" destOrd="0" presId="urn:microsoft.com/office/officeart/2018/5/layout/IconCircleLabelList"/>
    <dgm:cxn modelId="{D713F0CD-8206-409F-A2DD-94A8CD3FB1E3}" type="presParOf" srcId="{8F65ED67-5186-4B19-8530-2AF08E359A69}" destId="{733F562A-F4A1-445E-99C6-29D2A0A20E1C}" srcOrd="0" destOrd="0" presId="urn:microsoft.com/office/officeart/2018/5/layout/IconCircleLabelList"/>
    <dgm:cxn modelId="{04584D25-5D26-41A5-97E2-689DA57CC6E3}" type="presParOf" srcId="{8F65ED67-5186-4B19-8530-2AF08E359A69}" destId="{C63B0E2E-B125-461B-AAF8-C9764E21F431}" srcOrd="1" destOrd="0" presId="urn:microsoft.com/office/officeart/2018/5/layout/IconCircleLabelList"/>
    <dgm:cxn modelId="{DC81BD2B-2569-4099-8809-EFD607F8C0F3}" type="presParOf" srcId="{8F65ED67-5186-4B19-8530-2AF08E359A69}" destId="{4D4B224C-2071-468C-BAE4-C8FB5E0E3AA6}" srcOrd="2" destOrd="0" presId="urn:microsoft.com/office/officeart/2018/5/layout/IconCircleLabelList"/>
    <dgm:cxn modelId="{A6BBA584-346C-45B1-B70C-3BC79B9BB370}" type="presParOf" srcId="{8F65ED67-5186-4B19-8530-2AF08E359A69}" destId="{E3985111-298F-407B-A779-7B38EB37419D}" srcOrd="3" destOrd="0" presId="urn:microsoft.com/office/officeart/2018/5/layout/IconCircleLabelList"/>
    <dgm:cxn modelId="{5D674F82-205D-4CD8-8C50-64C9FAA24442}" type="presParOf" srcId="{6B2B5BA2-413C-4F32-B421-47DC5B72E8AF}" destId="{C25C2736-2D78-4669-966B-6C7D8EC4C3CC}" srcOrd="9" destOrd="0" presId="urn:microsoft.com/office/officeart/2018/5/layout/IconCircleLabelList"/>
    <dgm:cxn modelId="{C2327568-D2D5-4617-BB69-28D426FE23C4}" type="presParOf" srcId="{6B2B5BA2-413C-4F32-B421-47DC5B72E8AF}" destId="{BB5FECBA-639F-45BD-910A-951B06D8F08A}" srcOrd="10" destOrd="0" presId="urn:microsoft.com/office/officeart/2018/5/layout/IconCircleLabelList"/>
    <dgm:cxn modelId="{869BD7EC-AD89-4F3E-B222-9A3A0DADD6B7}" type="presParOf" srcId="{BB5FECBA-639F-45BD-910A-951B06D8F08A}" destId="{501433B9-2683-4325-9DF9-BE1FC477E602}" srcOrd="0" destOrd="0" presId="urn:microsoft.com/office/officeart/2018/5/layout/IconCircleLabelList"/>
    <dgm:cxn modelId="{3F9822C0-78AF-40C4-8488-173BC19BD41F}" type="presParOf" srcId="{BB5FECBA-639F-45BD-910A-951B06D8F08A}" destId="{738E2C32-D384-4726-B567-E4662BCAD030}" srcOrd="1" destOrd="0" presId="urn:microsoft.com/office/officeart/2018/5/layout/IconCircleLabelList"/>
    <dgm:cxn modelId="{B1405B52-D9D0-4873-854B-F4C71C5474C0}" type="presParOf" srcId="{BB5FECBA-639F-45BD-910A-951B06D8F08A}" destId="{577E0064-C2B0-4F13-9821-F9BA63D2DADC}" srcOrd="2" destOrd="0" presId="urn:microsoft.com/office/officeart/2018/5/layout/IconCircleLabelList"/>
    <dgm:cxn modelId="{3159A1AA-D45A-4F2F-9CFD-E9E78CDC9647}" type="presParOf" srcId="{BB5FECBA-639F-45BD-910A-951B06D8F08A}" destId="{2E87B312-636D-48ED-ABAB-0330F0EFCB9D}" srcOrd="3" destOrd="0" presId="urn:microsoft.com/office/officeart/2018/5/layout/IconCircleLabelList"/>
    <dgm:cxn modelId="{E070F874-BCC5-47D4-93D8-F8C4585BB91B}" type="presParOf" srcId="{6B2B5BA2-413C-4F32-B421-47DC5B72E8AF}" destId="{4468D793-9AD8-43E4-BDA6-0B2A1F4F1363}" srcOrd="11" destOrd="0" presId="urn:microsoft.com/office/officeart/2018/5/layout/IconCircleLabelList"/>
    <dgm:cxn modelId="{F5A6DA4A-3A0F-4F76-90F7-31D9C0F0A5F2}" type="presParOf" srcId="{6B2B5BA2-413C-4F32-B421-47DC5B72E8AF}" destId="{FD7C3130-379B-4ECC-BB61-26E6A7737884}" srcOrd="12" destOrd="0" presId="urn:microsoft.com/office/officeart/2018/5/layout/IconCircleLabelList"/>
    <dgm:cxn modelId="{519629D8-6CF7-4C59-A6BC-A44C71519C02}" type="presParOf" srcId="{FD7C3130-379B-4ECC-BB61-26E6A7737884}" destId="{6B1F1798-8C96-4516-AFAF-9B38A81AA3BE}" srcOrd="0" destOrd="0" presId="urn:microsoft.com/office/officeart/2018/5/layout/IconCircleLabelList"/>
    <dgm:cxn modelId="{4FA7E929-1E31-44A7-AC0C-7AB80F2A3203}" type="presParOf" srcId="{FD7C3130-379B-4ECC-BB61-26E6A7737884}" destId="{F46B6729-A4F6-4323-9EF8-683411E5B851}" srcOrd="1" destOrd="0" presId="urn:microsoft.com/office/officeart/2018/5/layout/IconCircleLabelList"/>
    <dgm:cxn modelId="{721A4C11-038E-45D5-AA18-38D5B0C34E6C}" type="presParOf" srcId="{FD7C3130-379B-4ECC-BB61-26E6A7737884}" destId="{7572F67D-5A7F-4E32-BFEB-FF13BAB2379F}" srcOrd="2" destOrd="0" presId="urn:microsoft.com/office/officeart/2018/5/layout/IconCircleLabelList"/>
    <dgm:cxn modelId="{BEA9C253-3B64-4082-B64E-E69D01C67DB0}" type="presParOf" srcId="{FD7C3130-379B-4ECC-BB61-26E6A7737884}" destId="{4195CE2A-4309-454D-A43C-0CC48792B0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3AFA-E151-4CAC-9922-27D8FD302DD5}">
      <dsp:nvSpPr>
        <dsp:cNvPr id="0" name=""/>
        <dsp:cNvSpPr/>
      </dsp:nvSpPr>
      <dsp:spPr>
        <a:xfrm>
          <a:off x="328642" y="3303"/>
          <a:ext cx="803126" cy="8031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CFDAF-BABA-46A5-885C-25D736661E99}">
      <dsp:nvSpPr>
        <dsp:cNvPr id="0" name=""/>
        <dsp:cNvSpPr/>
      </dsp:nvSpPr>
      <dsp:spPr>
        <a:xfrm>
          <a:off x="499800" y="174461"/>
          <a:ext cx="460810" cy="460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8095B-16DC-43E9-BF69-24BE9AB50DC2}">
      <dsp:nvSpPr>
        <dsp:cNvPr id="0" name=""/>
        <dsp:cNvSpPr/>
      </dsp:nvSpPr>
      <dsp:spPr>
        <a:xfrm>
          <a:off x="71905" y="1056585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Azure </a:t>
          </a:r>
          <a:r>
            <a:rPr lang="en-US" sz="1100" kern="1200" dirty="0" err="1"/>
            <a:t>глобална</a:t>
          </a:r>
          <a:r>
            <a:rPr lang="en-US" sz="1100" kern="1200" dirty="0"/>
            <a:t> </a:t>
          </a:r>
          <a:r>
            <a:rPr lang="en-US" sz="1100" kern="1200" dirty="0" err="1"/>
            <a:t>инфраструктура</a:t>
          </a:r>
          <a:endParaRPr lang="en-US" sz="1100" kern="1200" dirty="0"/>
        </a:p>
      </dsp:txBody>
      <dsp:txXfrm>
        <a:off x="71905" y="1056585"/>
        <a:ext cx="1316601" cy="526640"/>
      </dsp:txXfrm>
    </dsp:sp>
    <dsp:sp modelId="{F4BA636F-FB15-44D7-9B02-EE71B35CF516}">
      <dsp:nvSpPr>
        <dsp:cNvPr id="0" name=""/>
        <dsp:cNvSpPr/>
      </dsp:nvSpPr>
      <dsp:spPr>
        <a:xfrm>
          <a:off x="1875649" y="3303"/>
          <a:ext cx="803126" cy="8031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4F02B-82B4-4212-A989-91F1013E91B3}">
      <dsp:nvSpPr>
        <dsp:cNvPr id="0" name=""/>
        <dsp:cNvSpPr/>
      </dsp:nvSpPr>
      <dsp:spPr>
        <a:xfrm>
          <a:off x="2046807" y="174461"/>
          <a:ext cx="460810" cy="460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A261-E36C-4300-9E35-DC08333BD721}">
      <dsp:nvSpPr>
        <dsp:cNvPr id="0" name=""/>
        <dsp:cNvSpPr/>
      </dsp:nvSpPr>
      <dsp:spPr>
        <a:xfrm>
          <a:off x="1618912" y="1056585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Azure </a:t>
          </a:r>
          <a:r>
            <a:rPr lang="en-US" sz="1100" kern="1200" dirty="0" err="1"/>
            <a:t>географска</a:t>
          </a:r>
          <a:r>
            <a:rPr lang="en-US" sz="1100" kern="1200" dirty="0"/>
            <a:t> </a:t>
          </a:r>
          <a:r>
            <a:rPr lang="en-US" sz="1100" kern="1200" dirty="0" err="1"/>
            <a:t>зона</a:t>
          </a:r>
          <a:r>
            <a:rPr lang="en-US" sz="1100" kern="1200" dirty="0"/>
            <a:t> (geography)</a:t>
          </a:r>
        </a:p>
      </dsp:txBody>
      <dsp:txXfrm>
        <a:off x="1618912" y="1056585"/>
        <a:ext cx="1316601" cy="526640"/>
      </dsp:txXfrm>
    </dsp:sp>
    <dsp:sp modelId="{AA4B6002-65F2-483C-98E7-624CD10C1EB1}">
      <dsp:nvSpPr>
        <dsp:cNvPr id="0" name=""/>
        <dsp:cNvSpPr/>
      </dsp:nvSpPr>
      <dsp:spPr>
        <a:xfrm>
          <a:off x="3422656" y="3303"/>
          <a:ext cx="803126" cy="8031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83B3-9743-40AA-ADDE-E3C7CCF7A020}">
      <dsp:nvSpPr>
        <dsp:cNvPr id="0" name=""/>
        <dsp:cNvSpPr/>
      </dsp:nvSpPr>
      <dsp:spPr>
        <a:xfrm>
          <a:off x="3593814" y="174461"/>
          <a:ext cx="460810" cy="460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3AA4E-72DB-4963-9B2C-320CCA57336A}">
      <dsp:nvSpPr>
        <dsp:cNvPr id="0" name=""/>
        <dsp:cNvSpPr/>
      </dsp:nvSpPr>
      <dsp:spPr>
        <a:xfrm>
          <a:off x="3165919" y="1056585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Azure </a:t>
          </a:r>
          <a:r>
            <a:rPr lang="en-US" sz="1100" kern="1200" dirty="0" err="1"/>
            <a:t>регион</a:t>
          </a:r>
          <a:r>
            <a:rPr lang="en-US" sz="1100" kern="1200" dirty="0"/>
            <a:t> (region)</a:t>
          </a:r>
        </a:p>
      </dsp:txBody>
      <dsp:txXfrm>
        <a:off x="3165919" y="1056585"/>
        <a:ext cx="1316601" cy="526640"/>
      </dsp:txXfrm>
    </dsp:sp>
    <dsp:sp modelId="{8C77D608-A744-490F-B043-B9E8A4B5412D}">
      <dsp:nvSpPr>
        <dsp:cNvPr id="0" name=""/>
        <dsp:cNvSpPr/>
      </dsp:nvSpPr>
      <dsp:spPr>
        <a:xfrm>
          <a:off x="328642" y="1912376"/>
          <a:ext cx="803126" cy="8031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ABAD-70CC-4D96-B2D8-4DA83CD57A25}">
      <dsp:nvSpPr>
        <dsp:cNvPr id="0" name=""/>
        <dsp:cNvSpPr/>
      </dsp:nvSpPr>
      <dsp:spPr>
        <a:xfrm>
          <a:off x="499800" y="2083534"/>
          <a:ext cx="460810" cy="4608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8ED1D-8D81-468D-ACE9-8F329A429581}">
      <dsp:nvSpPr>
        <dsp:cNvPr id="0" name=""/>
        <dsp:cNvSpPr/>
      </dsp:nvSpPr>
      <dsp:spPr>
        <a:xfrm>
          <a:off x="71905" y="2965657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Azure </a:t>
          </a:r>
          <a:r>
            <a:rPr lang="bg-BG" sz="1100" kern="1200" noProof="0" dirty="0"/>
            <a:t>зони за наличност </a:t>
          </a:r>
          <a:r>
            <a:rPr lang="en-US" sz="1100" kern="1200" dirty="0"/>
            <a:t>(availability zones)</a:t>
          </a:r>
        </a:p>
      </dsp:txBody>
      <dsp:txXfrm>
        <a:off x="71905" y="2965657"/>
        <a:ext cx="1316601" cy="526640"/>
      </dsp:txXfrm>
    </dsp:sp>
    <dsp:sp modelId="{733F562A-F4A1-445E-99C6-29D2A0A20E1C}">
      <dsp:nvSpPr>
        <dsp:cNvPr id="0" name=""/>
        <dsp:cNvSpPr/>
      </dsp:nvSpPr>
      <dsp:spPr>
        <a:xfrm>
          <a:off x="1875649" y="1912376"/>
          <a:ext cx="803126" cy="8031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B0E2E-B125-461B-AAF8-C9764E21F431}">
      <dsp:nvSpPr>
        <dsp:cNvPr id="0" name=""/>
        <dsp:cNvSpPr/>
      </dsp:nvSpPr>
      <dsp:spPr>
        <a:xfrm>
          <a:off x="2046807" y="2083534"/>
          <a:ext cx="460810" cy="4608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5111-298F-407B-A779-7B38EB37419D}">
      <dsp:nvSpPr>
        <dsp:cNvPr id="0" name=""/>
        <dsp:cNvSpPr/>
      </dsp:nvSpPr>
      <dsp:spPr>
        <a:xfrm>
          <a:off x="1618912" y="2965657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Azure центрове за данни (datacenters)</a:t>
          </a:r>
        </a:p>
      </dsp:txBody>
      <dsp:txXfrm>
        <a:off x="1618912" y="2965657"/>
        <a:ext cx="1316601" cy="526640"/>
      </dsp:txXfrm>
    </dsp:sp>
    <dsp:sp modelId="{501433B9-2683-4325-9DF9-BE1FC477E602}">
      <dsp:nvSpPr>
        <dsp:cNvPr id="0" name=""/>
        <dsp:cNvSpPr/>
      </dsp:nvSpPr>
      <dsp:spPr>
        <a:xfrm>
          <a:off x="3422656" y="1912376"/>
          <a:ext cx="803126" cy="8031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E2C32-D384-4726-B567-E4662BCAD030}">
      <dsp:nvSpPr>
        <dsp:cNvPr id="0" name=""/>
        <dsp:cNvSpPr/>
      </dsp:nvSpPr>
      <dsp:spPr>
        <a:xfrm>
          <a:off x="3593814" y="2083534"/>
          <a:ext cx="460810" cy="4608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7B312-636D-48ED-ABAB-0330F0EFCB9D}">
      <dsp:nvSpPr>
        <dsp:cNvPr id="0" name=""/>
        <dsp:cNvSpPr/>
      </dsp:nvSpPr>
      <dsp:spPr>
        <a:xfrm>
          <a:off x="3165919" y="2965657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Fault Domain</a:t>
          </a:r>
        </a:p>
      </dsp:txBody>
      <dsp:txXfrm>
        <a:off x="3165919" y="2965657"/>
        <a:ext cx="1316601" cy="526640"/>
      </dsp:txXfrm>
    </dsp:sp>
    <dsp:sp modelId="{6B1F1798-8C96-4516-AFAF-9B38A81AA3BE}">
      <dsp:nvSpPr>
        <dsp:cNvPr id="0" name=""/>
        <dsp:cNvSpPr/>
      </dsp:nvSpPr>
      <dsp:spPr>
        <a:xfrm>
          <a:off x="1875649" y="3821448"/>
          <a:ext cx="803126" cy="8031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B6729-A4F6-4323-9EF8-683411E5B851}">
      <dsp:nvSpPr>
        <dsp:cNvPr id="0" name=""/>
        <dsp:cNvSpPr/>
      </dsp:nvSpPr>
      <dsp:spPr>
        <a:xfrm>
          <a:off x="2046807" y="3992606"/>
          <a:ext cx="460810" cy="4608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5CE2A-4309-454D-A43C-0CC48792B03B}">
      <dsp:nvSpPr>
        <dsp:cNvPr id="0" name=""/>
        <dsp:cNvSpPr/>
      </dsp:nvSpPr>
      <dsp:spPr>
        <a:xfrm>
          <a:off x="1618912" y="4874729"/>
          <a:ext cx="1316601" cy="52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Azure Edge Zones</a:t>
          </a:r>
        </a:p>
      </dsp:txBody>
      <dsp:txXfrm>
        <a:off x="1618912" y="4874729"/>
        <a:ext cx="1316601" cy="52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243B-C8CF-4625-B98F-1F3D5DAE6946}" type="datetimeFigureOut">
              <a:rPr lang="bg-BG" smtClean="0"/>
              <a:t>18.10.2021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5453-BCD0-4F09-8C44-DA961B7E30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441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Глобалната</a:t>
            </a:r>
            <a:r>
              <a:rPr lang="ru-RU" dirty="0"/>
              <a:t> инфраструктура на </a:t>
            </a:r>
            <a:r>
              <a:rPr lang="ru-RU" dirty="0" err="1"/>
              <a:t>Azure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два </a:t>
            </a:r>
            <a:r>
              <a:rPr lang="ru-RU" dirty="0" err="1"/>
              <a:t>ключови</a:t>
            </a:r>
            <a:r>
              <a:rPr lang="ru-RU" dirty="0"/>
              <a:t> компонента - </a:t>
            </a:r>
            <a:r>
              <a:rPr lang="ru-RU" dirty="0" err="1"/>
              <a:t>физическа</a:t>
            </a:r>
            <a:r>
              <a:rPr lang="ru-RU" dirty="0"/>
              <a:t> инфраструктура и </a:t>
            </a:r>
            <a:r>
              <a:rPr lang="ru-RU" dirty="0" err="1"/>
              <a:t>компоненти</a:t>
            </a:r>
            <a:r>
              <a:rPr lang="ru-RU" dirty="0"/>
              <a:t> за </a:t>
            </a:r>
            <a:r>
              <a:rPr lang="ru-RU" dirty="0" err="1"/>
              <a:t>свързваща</a:t>
            </a:r>
            <a:r>
              <a:rPr lang="ru-RU" dirty="0"/>
              <a:t> мрежа. </a:t>
            </a:r>
            <a:r>
              <a:rPr lang="ru-RU" dirty="0" err="1"/>
              <a:t>Физическият</a:t>
            </a:r>
            <a:r>
              <a:rPr lang="ru-RU" dirty="0"/>
              <a:t> компонент се </a:t>
            </a:r>
            <a:r>
              <a:rPr lang="ru-RU" dirty="0" err="1"/>
              <a:t>състои</a:t>
            </a:r>
            <a:r>
              <a:rPr lang="ru-RU" dirty="0"/>
              <a:t> от 200 физически </a:t>
            </a:r>
            <a:r>
              <a:rPr lang="ru-RU" dirty="0" err="1"/>
              <a:t>центъра</a:t>
            </a:r>
            <a:r>
              <a:rPr lang="ru-RU" dirty="0"/>
              <a:t> за </a:t>
            </a:r>
            <a:r>
              <a:rPr lang="ru-RU" dirty="0" err="1"/>
              <a:t>данни</a:t>
            </a:r>
            <a:r>
              <a:rPr lang="ru-RU" dirty="0"/>
              <a:t>, </a:t>
            </a:r>
            <a:r>
              <a:rPr lang="ru-RU" dirty="0" err="1"/>
              <a:t>подредени</a:t>
            </a:r>
            <a:r>
              <a:rPr lang="ru-RU" dirty="0"/>
              <a:t> в </a:t>
            </a:r>
            <a:r>
              <a:rPr lang="ru-RU" dirty="0" err="1"/>
              <a:t>региони</a:t>
            </a:r>
            <a:r>
              <a:rPr lang="ru-RU" dirty="0"/>
              <a:t> и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една</a:t>
            </a:r>
            <a:r>
              <a:rPr lang="ru-RU" dirty="0"/>
              <a:t> от най -</a:t>
            </a:r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взаимосвързани</a:t>
            </a:r>
            <a:r>
              <a:rPr lang="ru-RU" dirty="0"/>
              <a:t> мрежи на </a:t>
            </a:r>
            <a:r>
              <a:rPr lang="ru-RU" dirty="0" err="1"/>
              <a:t>планетата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 err="1"/>
              <a:t>Географията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е </a:t>
            </a:r>
            <a:r>
              <a:rPr lang="ru-RU" dirty="0" err="1"/>
              <a:t>географска</a:t>
            </a:r>
            <a:r>
              <a:rPr lang="ru-RU" dirty="0"/>
              <a:t> </a:t>
            </a:r>
            <a:r>
              <a:rPr lang="ru-RU" dirty="0" err="1"/>
              <a:t>област</a:t>
            </a:r>
            <a:r>
              <a:rPr lang="ru-RU" dirty="0"/>
              <a:t> на света,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поне</a:t>
            </a:r>
            <a:r>
              <a:rPr lang="ru-RU" dirty="0"/>
              <a:t> един </a:t>
            </a:r>
            <a:r>
              <a:rPr lang="ru-RU" dirty="0" err="1"/>
              <a:t>Azure</a:t>
            </a:r>
            <a:r>
              <a:rPr lang="ru-RU" dirty="0"/>
              <a:t> регион и обща </a:t>
            </a:r>
            <a:r>
              <a:rPr lang="ru-RU" dirty="0" err="1"/>
              <a:t>регулаторна</a:t>
            </a:r>
            <a:r>
              <a:rPr lang="ru-RU" dirty="0"/>
              <a:t> рамка. Например Индия е география. По </a:t>
            </a:r>
            <a:r>
              <a:rPr lang="ru-RU" dirty="0" err="1"/>
              <a:t>същия</a:t>
            </a:r>
            <a:r>
              <a:rPr lang="ru-RU" dirty="0"/>
              <a:t> начин САЩ и </a:t>
            </a:r>
            <a:r>
              <a:rPr lang="ru-RU" dirty="0" err="1"/>
              <a:t>Обединеното</a:t>
            </a:r>
            <a:r>
              <a:rPr lang="ru-RU" dirty="0"/>
              <a:t> </a:t>
            </a:r>
            <a:r>
              <a:rPr lang="ru-RU" dirty="0" err="1"/>
              <a:t>кралство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географски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. </a:t>
            </a:r>
            <a:r>
              <a:rPr lang="ru-RU" dirty="0" err="1"/>
              <a:t>Понастоящем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налични</a:t>
            </a:r>
            <a:r>
              <a:rPr lang="ru-RU" dirty="0"/>
              <a:t> 54 </a:t>
            </a:r>
            <a:r>
              <a:rPr lang="ru-RU" dirty="0" err="1"/>
              <a:t>географски</a:t>
            </a:r>
            <a:r>
              <a:rPr lang="ru-RU" dirty="0"/>
              <a:t> региона на </a:t>
            </a:r>
            <a:r>
              <a:rPr lang="ru-RU" dirty="0" err="1"/>
              <a:t>Azure</a:t>
            </a:r>
            <a:r>
              <a:rPr lang="ru-RU" dirty="0"/>
              <a:t> в 140 </a:t>
            </a:r>
            <a:r>
              <a:rPr lang="ru-RU" dirty="0" err="1"/>
              <a:t>държави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bg-BG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80D65-5C5A-498E-9749-3C9540F89F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1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80D65-5C5A-498E-9749-3C9540F89F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8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зоната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с </a:t>
            </a:r>
            <a:r>
              <a:rPr lang="ru-RU" dirty="0" err="1"/>
              <a:t>Carrier</a:t>
            </a:r>
            <a:r>
              <a:rPr lang="ru-RU" dirty="0"/>
              <a:t>, един от трите типа </a:t>
            </a:r>
            <a:r>
              <a:rPr lang="ru-RU" dirty="0" err="1"/>
              <a:t>зони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, </a:t>
            </a:r>
            <a:r>
              <a:rPr lang="ru-RU" dirty="0" err="1"/>
              <a:t>услугите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директно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5G мрежи в </a:t>
            </a:r>
            <a:r>
              <a:rPr lang="ru-RU" dirty="0" err="1"/>
              <a:t>центъра</a:t>
            </a:r>
            <a:r>
              <a:rPr lang="ru-RU" dirty="0"/>
              <a:t> за </a:t>
            </a:r>
            <a:r>
              <a:rPr lang="ru-RU" dirty="0" err="1"/>
              <a:t>данни</a:t>
            </a:r>
            <a:r>
              <a:rPr lang="ru-RU" dirty="0"/>
              <a:t> на </a:t>
            </a:r>
            <a:r>
              <a:rPr lang="ru-RU" dirty="0" err="1"/>
              <a:t>телекомуникационната</a:t>
            </a:r>
            <a:r>
              <a:rPr lang="ru-RU" dirty="0"/>
              <a:t> мрежа.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изчислява</a:t>
            </a:r>
            <a:r>
              <a:rPr lang="ru-RU" dirty="0"/>
              <a:t>, че </a:t>
            </a:r>
            <a:r>
              <a:rPr lang="ru-RU" dirty="0" err="1"/>
              <a:t>единичният</a:t>
            </a:r>
            <a:r>
              <a:rPr lang="ru-RU" dirty="0"/>
              <a:t> </a:t>
            </a:r>
            <a:r>
              <a:rPr lang="ru-RU" dirty="0" err="1"/>
              <a:t>мрежов</a:t>
            </a:r>
            <a:r>
              <a:rPr lang="ru-RU" dirty="0"/>
              <a:t> скок от внедрен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5G мрежа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позволи</a:t>
            </a:r>
            <a:r>
              <a:rPr lang="ru-RU" dirty="0"/>
              <a:t> </a:t>
            </a:r>
            <a:r>
              <a:rPr lang="ru-RU" dirty="0" err="1"/>
              <a:t>латентност</a:t>
            </a:r>
            <a:r>
              <a:rPr lang="ru-RU" dirty="0"/>
              <a:t> на </a:t>
            </a:r>
            <a:r>
              <a:rPr lang="ru-RU" dirty="0" err="1"/>
              <a:t>приложението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устройство от само 10 </a:t>
            </a:r>
            <a:r>
              <a:rPr lang="ru-RU" dirty="0" err="1"/>
              <a:t>ms</a:t>
            </a:r>
            <a:r>
              <a:rPr lang="ru-RU" dirty="0"/>
              <a:t>. </a:t>
            </a:r>
            <a:r>
              <a:rPr lang="ru-RU" dirty="0" err="1"/>
              <a:t>Освен</a:t>
            </a:r>
            <a:r>
              <a:rPr lang="ru-RU" dirty="0"/>
              <a:t> AT&amp;T, </a:t>
            </a:r>
            <a:r>
              <a:rPr lang="ru-RU" dirty="0" err="1"/>
              <a:t>първоначалния</a:t>
            </a:r>
            <a:r>
              <a:rPr lang="ru-RU" dirty="0"/>
              <a:t> </a:t>
            </a:r>
            <a:r>
              <a:rPr lang="ru-RU" dirty="0" err="1"/>
              <a:t>сътрудник</a:t>
            </a:r>
            <a:r>
              <a:rPr lang="ru-RU" dirty="0"/>
              <a:t> на </a:t>
            </a:r>
            <a:r>
              <a:rPr lang="ru-RU" dirty="0" err="1"/>
              <a:t>Microsoft</a:t>
            </a:r>
            <a:r>
              <a:rPr lang="ru-RU" dirty="0"/>
              <a:t> за </a:t>
            </a:r>
            <a:r>
              <a:rPr lang="ru-RU" dirty="0" err="1"/>
              <a:t>инициативата</a:t>
            </a:r>
            <a:r>
              <a:rPr lang="ru-RU" dirty="0"/>
              <a:t>, </a:t>
            </a:r>
            <a:r>
              <a:rPr lang="ru-RU" dirty="0" err="1"/>
              <a:t>партньорите</a:t>
            </a:r>
            <a:r>
              <a:rPr lang="ru-RU" dirty="0"/>
              <a:t> в </a:t>
            </a:r>
            <a:r>
              <a:rPr lang="ru-RU" dirty="0" err="1"/>
              <a:t>телекомуникациите</a:t>
            </a:r>
            <a:r>
              <a:rPr lang="ru-RU" dirty="0"/>
              <a:t> </a:t>
            </a:r>
            <a:r>
              <a:rPr lang="ru-RU" dirty="0" err="1"/>
              <a:t>включват</a:t>
            </a:r>
            <a:r>
              <a:rPr lang="ru-RU" dirty="0"/>
              <a:t> NTT </a:t>
            </a:r>
            <a:r>
              <a:rPr lang="ru-RU" dirty="0" err="1"/>
              <a:t>Communications</a:t>
            </a:r>
            <a:r>
              <a:rPr lang="ru-RU" dirty="0"/>
              <a:t>, </a:t>
            </a:r>
            <a:r>
              <a:rPr lang="ru-RU" dirty="0" err="1"/>
              <a:t>Telstra</a:t>
            </a:r>
            <a:r>
              <a:rPr lang="ru-RU" dirty="0"/>
              <a:t>, SK </a:t>
            </a:r>
            <a:r>
              <a:rPr lang="ru-RU" dirty="0" err="1"/>
              <a:t>Telecom</a:t>
            </a:r>
            <a:r>
              <a:rPr lang="ru-RU" dirty="0"/>
              <a:t> и </a:t>
            </a:r>
            <a:r>
              <a:rPr lang="ru-RU" dirty="0" err="1"/>
              <a:t>Vodafone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Лазурен </a:t>
            </a:r>
            <a:r>
              <a:rPr lang="ru-RU" dirty="0" err="1"/>
              <a:t>ръб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подсказва</a:t>
            </a:r>
            <a:r>
              <a:rPr lang="ru-RU" dirty="0"/>
              <a:t> </a:t>
            </a:r>
            <a:r>
              <a:rPr lang="ru-RU" dirty="0" err="1"/>
              <a:t>името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,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Private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</a:t>
            </a:r>
            <a:r>
              <a:rPr lang="ru-RU" dirty="0" err="1"/>
              <a:t>Zone</a:t>
            </a:r>
            <a:r>
              <a:rPr lang="ru-RU" dirty="0"/>
              <a:t> е </a:t>
            </a:r>
            <a:r>
              <a:rPr lang="ru-RU" dirty="0" err="1"/>
              <a:t>локална</a:t>
            </a:r>
            <a:r>
              <a:rPr lang="ru-RU" dirty="0"/>
              <a:t> версия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</a:t>
            </a:r>
            <a:r>
              <a:rPr lang="ru-RU" dirty="0" err="1"/>
              <a:t>Zones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поддържа</a:t>
            </a:r>
            <a:r>
              <a:rPr lang="ru-RU" dirty="0"/>
              <a:t> </a:t>
            </a:r>
            <a:r>
              <a:rPr lang="ru-RU" dirty="0" err="1"/>
              <a:t>частна</a:t>
            </a:r>
            <a:r>
              <a:rPr lang="ru-RU" dirty="0"/>
              <a:t> </a:t>
            </a:r>
            <a:r>
              <a:rPr lang="ru-RU" dirty="0" err="1"/>
              <a:t>клетъчна</a:t>
            </a:r>
            <a:r>
              <a:rPr lang="ru-RU" dirty="0"/>
              <a:t> (5G или LTE) мрежа на клиента и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внедряване</a:t>
            </a:r>
            <a:r>
              <a:rPr lang="ru-RU" dirty="0"/>
              <a:t> на функции за защита,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защитни</a:t>
            </a:r>
            <a:r>
              <a:rPr lang="ru-RU" dirty="0"/>
              <a:t> стени. </a:t>
            </a:r>
            <a:r>
              <a:rPr lang="ru-RU" dirty="0" err="1"/>
              <a:t>Потребителите</a:t>
            </a:r>
            <a:r>
              <a:rPr lang="ru-RU" dirty="0"/>
              <a:t> </a:t>
            </a:r>
            <a:r>
              <a:rPr lang="ru-RU" dirty="0" err="1"/>
              <a:t>получават</a:t>
            </a:r>
            <a:r>
              <a:rPr lang="ru-RU" dirty="0"/>
              <a:t> </a:t>
            </a:r>
            <a:r>
              <a:rPr lang="ru-RU" dirty="0" err="1"/>
              <a:t>достъп</a:t>
            </a:r>
            <a:r>
              <a:rPr lang="ru-RU" dirty="0"/>
              <a:t> с </a:t>
            </a:r>
            <a:r>
              <a:rPr lang="ru-RU" dirty="0" err="1"/>
              <a:t>ниска</a:t>
            </a:r>
            <a:r>
              <a:rPr lang="ru-RU" dirty="0"/>
              <a:t> </a:t>
            </a:r>
            <a:r>
              <a:rPr lang="ru-RU" dirty="0" err="1"/>
              <a:t>латентност</a:t>
            </a:r>
            <a:r>
              <a:rPr lang="ru-RU" dirty="0"/>
              <a:t> до </a:t>
            </a:r>
            <a:r>
              <a:rPr lang="ru-RU" dirty="0" err="1"/>
              <a:t>изчислителни</a:t>
            </a:r>
            <a:r>
              <a:rPr lang="ru-RU" dirty="0"/>
              <a:t> услуги и услуги за </a:t>
            </a:r>
            <a:r>
              <a:rPr lang="ru-RU" dirty="0" err="1"/>
              <a:t>съхранение</a:t>
            </a:r>
            <a:r>
              <a:rPr lang="ru-RU" dirty="0"/>
              <a:t>, </a:t>
            </a:r>
            <a:r>
              <a:rPr lang="ru-RU" dirty="0" err="1"/>
              <a:t>разположени</a:t>
            </a:r>
            <a:r>
              <a:rPr lang="ru-RU" dirty="0"/>
              <a:t> в </a:t>
            </a:r>
            <a:r>
              <a:rPr lang="ru-RU" dirty="0" err="1"/>
              <a:t>помещенията</a:t>
            </a:r>
            <a:r>
              <a:rPr lang="ru-RU" dirty="0"/>
              <a:t>, например в завод. </a:t>
            </a:r>
            <a:r>
              <a:rPr lang="ru-RU" dirty="0" err="1"/>
              <a:t>Офшорните</a:t>
            </a:r>
            <a:r>
              <a:rPr lang="ru-RU" dirty="0"/>
              <a:t> операции и </a:t>
            </a:r>
            <a:r>
              <a:rPr lang="ru-RU" dirty="0" err="1"/>
              <a:t>изолираните</a:t>
            </a:r>
            <a:r>
              <a:rPr lang="ru-RU" dirty="0"/>
              <a:t> </a:t>
            </a:r>
            <a:r>
              <a:rPr lang="ru-RU" dirty="0" err="1"/>
              <a:t>съоръжения</a:t>
            </a:r>
            <a:r>
              <a:rPr lang="ru-RU" dirty="0"/>
              <a:t> за </a:t>
            </a:r>
            <a:r>
              <a:rPr lang="ru-RU" dirty="0" err="1"/>
              <a:t>сигурност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сред </a:t>
            </a:r>
            <a:r>
              <a:rPr lang="ru-RU" dirty="0" err="1"/>
              <a:t>случаите</a:t>
            </a:r>
            <a:r>
              <a:rPr lang="ru-RU" dirty="0"/>
              <a:t> на </a:t>
            </a:r>
            <a:r>
              <a:rPr lang="ru-RU" dirty="0" err="1"/>
              <a:t>използване</a:t>
            </a:r>
            <a:r>
              <a:rPr lang="ru-RU" dirty="0"/>
              <a:t> за </a:t>
            </a:r>
            <a:r>
              <a:rPr lang="ru-RU" dirty="0" err="1"/>
              <a:t>зоните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Private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Третият</a:t>
            </a:r>
            <a:r>
              <a:rPr lang="ru-RU" dirty="0"/>
              <a:t> тип </a:t>
            </a:r>
            <a:r>
              <a:rPr lang="ru-RU" dirty="0" err="1"/>
              <a:t>зони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, наречен просто „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</a:t>
            </a:r>
            <a:r>
              <a:rPr lang="ru-RU" dirty="0" err="1"/>
              <a:t>Zone</a:t>
            </a:r>
            <a:r>
              <a:rPr lang="ru-RU" dirty="0"/>
              <a:t>“, е </a:t>
            </a:r>
            <a:r>
              <a:rPr lang="ru-RU" dirty="0" err="1"/>
              <a:t>малко</a:t>
            </a:r>
            <a:r>
              <a:rPr lang="ru-RU" dirty="0"/>
              <a:t> </a:t>
            </a:r>
            <a:r>
              <a:rPr lang="ru-RU" dirty="0" err="1"/>
              <a:t>разширение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, </a:t>
            </a:r>
            <a:r>
              <a:rPr lang="ru-RU" dirty="0" err="1"/>
              <a:t>разположено</a:t>
            </a:r>
            <a:r>
              <a:rPr lang="ru-RU" dirty="0"/>
              <a:t> в </a:t>
            </a:r>
            <a:r>
              <a:rPr lang="ru-RU" dirty="0" err="1"/>
              <a:t>притежавани</a:t>
            </a:r>
            <a:r>
              <a:rPr lang="ru-RU" dirty="0"/>
              <a:t> от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центрове</a:t>
            </a:r>
            <a:r>
              <a:rPr lang="ru-RU" dirty="0"/>
              <a:t> за </a:t>
            </a:r>
            <a:r>
              <a:rPr lang="ru-RU" dirty="0" err="1"/>
              <a:t>данни</a:t>
            </a:r>
            <a:r>
              <a:rPr lang="ru-RU" dirty="0"/>
              <a:t>, </a:t>
            </a:r>
            <a:r>
              <a:rPr lang="ru-RU" dirty="0" err="1"/>
              <a:t>разположени</a:t>
            </a:r>
            <a:r>
              <a:rPr lang="ru-RU" dirty="0"/>
              <a:t> в </a:t>
            </a:r>
            <a:r>
              <a:rPr lang="ru-RU" dirty="0" err="1"/>
              <a:t>градски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и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далеч</a:t>
            </a:r>
            <a:r>
              <a:rPr lang="ru-RU" dirty="0"/>
              <a:t> от </a:t>
            </a:r>
            <a:r>
              <a:rPr lang="ru-RU" dirty="0" err="1"/>
              <a:t>регионите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. </a:t>
            </a:r>
            <a:r>
              <a:rPr lang="ru-RU" dirty="0" err="1"/>
              <a:t>Въпреки</a:t>
            </a:r>
            <a:r>
              <a:rPr lang="ru-RU" dirty="0"/>
              <a:t> че </a:t>
            </a:r>
            <a:r>
              <a:rPr lang="ru-RU" dirty="0" err="1"/>
              <a:t>няма</a:t>
            </a:r>
            <a:r>
              <a:rPr lang="ru-RU" dirty="0"/>
              <a:t> интеграция с </a:t>
            </a:r>
            <a:r>
              <a:rPr lang="ru-RU" dirty="0" err="1"/>
              <a:t>клетъчни</a:t>
            </a:r>
            <a:r>
              <a:rPr lang="ru-RU" dirty="0"/>
              <a:t> мрежи,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елиминира</a:t>
            </a:r>
            <a:r>
              <a:rPr lang="ru-RU" dirty="0"/>
              <a:t> случаи на </a:t>
            </a:r>
            <a:r>
              <a:rPr lang="ru-RU" dirty="0" err="1"/>
              <a:t>използване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мобилни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и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превозни</a:t>
            </a:r>
            <a:r>
              <a:rPr lang="ru-RU" dirty="0"/>
              <a:t> средства. </a:t>
            </a:r>
            <a:r>
              <a:rPr lang="ru-RU" dirty="0" err="1"/>
              <a:t>Зоните</a:t>
            </a:r>
            <a:r>
              <a:rPr lang="ru-RU" dirty="0"/>
              <a:t> на </a:t>
            </a:r>
            <a:r>
              <a:rPr lang="ru-RU" dirty="0" err="1"/>
              <a:t>Azure</a:t>
            </a:r>
            <a:r>
              <a:rPr lang="ru-RU" dirty="0"/>
              <a:t> </a:t>
            </a:r>
            <a:r>
              <a:rPr lang="ru-RU" dirty="0" err="1"/>
              <a:t>Edge</a:t>
            </a:r>
            <a:r>
              <a:rPr lang="ru-RU" dirty="0"/>
              <a:t> </a:t>
            </a:r>
            <a:r>
              <a:rPr lang="ru-RU" dirty="0" err="1"/>
              <a:t>поддържат</a:t>
            </a:r>
            <a:r>
              <a:rPr lang="ru-RU" dirty="0"/>
              <a:t> </a:t>
            </a:r>
            <a:r>
              <a:rPr lang="ru-RU" dirty="0" err="1"/>
              <a:t>виртуални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контейнери</a:t>
            </a:r>
            <a:r>
              <a:rPr lang="ru-RU" dirty="0"/>
              <a:t> и избрани услуги на </a:t>
            </a:r>
            <a:r>
              <a:rPr lang="ru-RU" dirty="0" err="1"/>
              <a:t>Azure</a:t>
            </a:r>
            <a:r>
              <a:rPr lang="ru-RU" dirty="0"/>
              <a:t>, за да позволят приложения с </a:t>
            </a:r>
            <a:r>
              <a:rPr lang="ru-RU" dirty="0" err="1"/>
              <a:t>ниска</a:t>
            </a:r>
            <a:r>
              <a:rPr lang="ru-RU" dirty="0"/>
              <a:t> </a:t>
            </a:r>
            <a:r>
              <a:rPr lang="ru-RU" dirty="0" err="1"/>
              <a:t>латентност</a:t>
            </a:r>
            <a:r>
              <a:rPr lang="ru-RU" dirty="0"/>
              <a:t> и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производителност</a:t>
            </a:r>
            <a:r>
              <a:rPr lang="ru-RU" dirty="0"/>
              <a:t> в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съоръженията</a:t>
            </a:r>
            <a:r>
              <a:rPr lang="ru-RU" dirty="0"/>
              <a:t> на </a:t>
            </a:r>
            <a:r>
              <a:rPr lang="ru-RU" dirty="0" err="1"/>
              <a:t>клиентите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80D65-5C5A-498E-9749-3C9540F89F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4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710819" y="1168329"/>
            <a:ext cx="8781499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122" y="2055278"/>
            <a:ext cx="8571260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122" y="3941492"/>
            <a:ext cx="8571260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49" y="2349926"/>
            <a:ext cx="4151753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82" y="794719"/>
            <a:ext cx="5460857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794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1" y="1"/>
            <a:ext cx="12562345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6970846" y="1699589"/>
            <a:ext cx="4382069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813" y="2349924"/>
            <a:ext cx="4149396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678" y="802808"/>
            <a:ext cx="5491055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226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74440"/>
            <a:ext cx="10945216" cy="634281"/>
          </a:xfrm>
        </p:spPr>
        <p:txBody>
          <a:bodyPr lIns="0" tIns="0" rIns="0" bIns="0" anchor="t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1484784"/>
            <a:ext cx="10945216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1BA4-888F-494F-8C54-55ECF1D8E37F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2276873"/>
            <a:ext cx="10972800" cy="3600400"/>
          </a:xfrm>
        </p:spPr>
        <p:txBody>
          <a:bodyPr/>
          <a:lstStyle>
            <a:lvl4pPr marL="803275" indent="-265113">
              <a:buFont typeface="Arial" pitchFamily="34" charset="0"/>
              <a:buChar char="•"/>
              <a:defRPr/>
            </a:lvl4pPr>
            <a:lvl5pPr marL="1076325" indent="-2730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9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247-E120-431C-B299-C866ED7A7B0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4pPr marL="803275" indent="-265113">
              <a:buFont typeface="Arial" pitchFamily="34" charset="0"/>
              <a:buChar char="•"/>
              <a:defRPr/>
            </a:lvl4pPr>
            <a:lvl5pPr marL="1076325" indent="-2730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3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981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74440"/>
            <a:ext cx="10945216" cy="634281"/>
          </a:xfrm>
        </p:spPr>
        <p:txBody>
          <a:bodyPr lIns="0" tIns="0" rIns="0" bIns="0" anchor="t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1484784"/>
            <a:ext cx="10945216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1BA4-888F-494F-8C54-55ECF1D8E37F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2276873"/>
            <a:ext cx="10972800" cy="3600400"/>
          </a:xfrm>
        </p:spPr>
        <p:txBody>
          <a:bodyPr/>
          <a:lstStyle>
            <a:lvl4pPr marL="803275" indent="-265113">
              <a:buFont typeface="Arial" pitchFamily="34" charset="0"/>
              <a:buChar char="•"/>
              <a:defRPr/>
            </a:lvl4pPr>
            <a:lvl5pPr marL="1076325" indent="-2730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4"/>
            <a:ext cx="414939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583" y="803186"/>
            <a:ext cx="545521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8AA2-5520-4D56-B546-D5D849E6D5A6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ED4D09-A11B-497C-85B4-19E3C497DED5}"/>
              </a:ext>
            </a:extLst>
          </p:cNvPr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8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3204635" y="1158902"/>
            <a:ext cx="5756912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31" y="2028827"/>
            <a:ext cx="5550603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5531" y="3843339"/>
            <a:ext cx="5550603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865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37" y="2355068"/>
            <a:ext cx="4162884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7352" y="804029"/>
            <a:ext cx="5455565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3711" y="3585104"/>
            <a:ext cx="5459205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785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37" y="2355848"/>
            <a:ext cx="4162884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484" y="802200"/>
            <a:ext cx="5073497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515" y="1487999"/>
            <a:ext cx="5072899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014" y="3585518"/>
            <a:ext cx="5092900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014" y="4270332"/>
            <a:ext cx="5092900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63D8F4E0-473E-4D92-8A55-A7E9940F7E1B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fld id="{4253BEB0-EAD3-41E2-8A75-6258778413D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BDDF6D1-6560-4ADA-8376-97DCBB44B15F}"/>
              </a:ext>
            </a:extLst>
          </p:cNvPr>
          <p:cNvCxnSpPr/>
          <p:nvPr userDrawn="1"/>
        </p:nvCxnSpPr>
        <p:spPr>
          <a:xfrm flipV="1">
            <a:off x="1487488" y="6341632"/>
            <a:ext cx="10081120" cy="155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4"/>
            <a:ext cx="4149396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758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3440" y="6227064"/>
            <a:ext cx="10472928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11968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981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381634" y="1"/>
            <a:ext cx="12562345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853440" y="1699589"/>
            <a:ext cx="4382069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6" y="2349925"/>
            <a:ext cx="4149396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582" y="801391"/>
            <a:ext cx="5460857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406" y="3575324"/>
            <a:ext cx="4149396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67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1" y="0"/>
            <a:ext cx="12740217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859284" y="1698332"/>
            <a:ext cx="5810336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9568" y="0"/>
            <a:ext cx="4652432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80" y="2336403"/>
            <a:ext cx="5596888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086" y="3601942"/>
            <a:ext cx="5599005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" y="320040"/>
            <a:ext cx="3657600" cy="320040"/>
          </a:xfrm>
        </p:spPr>
        <p:txBody>
          <a:bodyPr/>
          <a:lstStyle/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3441" y="6227064"/>
            <a:ext cx="581152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3951" y="320040"/>
            <a:ext cx="914400" cy="320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909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406" y="2349925"/>
            <a:ext cx="4149396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7584" y="794719"/>
            <a:ext cx="5438785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dirty="0" err="1"/>
              <a:t>Click</a:t>
            </a:r>
            <a:r>
              <a:rPr lang="bg-BG" noProof="0" dirty="0"/>
              <a:t> </a:t>
            </a:r>
            <a:r>
              <a:rPr lang="bg-BG" noProof="0" dirty="0" err="1"/>
              <a:t>to</a:t>
            </a:r>
            <a:r>
              <a:rPr lang="bg-BG" noProof="0" dirty="0"/>
              <a:t> </a:t>
            </a:r>
            <a:r>
              <a:rPr lang="bg-BG" noProof="0" dirty="0" err="1"/>
              <a:t>edit</a:t>
            </a:r>
            <a:r>
              <a:rPr lang="bg-BG" noProof="0" dirty="0"/>
              <a:t> </a:t>
            </a:r>
            <a:r>
              <a:rPr lang="bg-BG" noProof="0" dirty="0" err="1"/>
              <a:t>Master</a:t>
            </a:r>
            <a:r>
              <a:rPr lang="bg-BG" noProof="0" dirty="0"/>
              <a:t> </a:t>
            </a:r>
            <a:r>
              <a:rPr lang="bg-BG" noProof="0" dirty="0" err="1"/>
              <a:t>text</a:t>
            </a:r>
            <a:r>
              <a:rPr lang="bg-BG" noProof="0" dirty="0"/>
              <a:t> </a:t>
            </a:r>
            <a:r>
              <a:rPr lang="bg-BG" noProof="0" dirty="0" err="1"/>
              <a:t>styles</a:t>
            </a:r>
            <a:endParaRPr lang="bg-BG" noProof="0" dirty="0"/>
          </a:p>
          <a:p>
            <a:pPr lvl="1"/>
            <a:r>
              <a:rPr lang="bg-BG" noProof="0" dirty="0" err="1"/>
              <a:t>Second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2"/>
            <a:r>
              <a:rPr lang="bg-BG" noProof="0" dirty="0" err="1"/>
              <a:t>Third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3"/>
            <a:r>
              <a:rPr lang="bg-BG" noProof="0" dirty="0" err="1"/>
              <a:t>Fourth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4"/>
            <a:r>
              <a:rPr lang="bg-BG" noProof="0" dirty="0" err="1"/>
              <a:t>Fifth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40" y="6227064"/>
            <a:ext cx="1047292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1968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46" r:id="rId13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406" y="2349925"/>
            <a:ext cx="4149396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7584" y="794719"/>
            <a:ext cx="5438785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dirty="0" err="1"/>
              <a:t>Click</a:t>
            </a:r>
            <a:r>
              <a:rPr lang="bg-BG" noProof="0" dirty="0"/>
              <a:t> </a:t>
            </a:r>
            <a:r>
              <a:rPr lang="bg-BG" noProof="0" dirty="0" err="1"/>
              <a:t>to</a:t>
            </a:r>
            <a:r>
              <a:rPr lang="bg-BG" noProof="0" dirty="0"/>
              <a:t> </a:t>
            </a:r>
            <a:r>
              <a:rPr lang="bg-BG" noProof="0" dirty="0" err="1"/>
              <a:t>edit</a:t>
            </a:r>
            <a:r>
              <a:rPr lang="bg-BG" noProof="0" dirty="0"/>
              <a:t> </a:t>
            </a:r>
            <a:r>
              <a:rPr lang="bg-BG" noProof="0" dirty="0" err="1"/>
              <a:t>Master</a:t>
            </a:r>
            <a:r>
              <a:rPr lang="bg-BG" noProof="0" dirty="0"/>
              <a:t> </a:t>
            </a:r>
            <a:r>
              <a:rPr lang="bg-BG" noProof="0" dirty="0" err="1"/>
              <a:t>text</a:t>
            </a:r>
            <a:r>
              <a:rPr lang="bg-BG" noProof="0" dirty="0"/>
              <a:t> </a:t>
            </a:r>
            <a:r>
              <a:rPr lang="bg-BG" noProof="0" dirty="0" err="1"/>
              <a:t>styles</a:t>
            </a:r>
            <a:endParaRPr lang="bg-BG" noProof="0" dirty="0"/>
          </a:p>
          <a:p>
            <a:pPr lvl="1"/>
            <a:r>
              <a:rPr lang="bg-BG" noProof="0" dirty="0" err="1"/>
              <a:t>Second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2"/>
            <a:r>
              <a:rPr lang="bg-BG" noProof="0" dirty="0" err="1"/>
              <a:t>Third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3"/>
            <a:r>
              <a:rPr lang="bg-BG" noProof="0" dirty="0" err="1"/>
              <a:t>Fourth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  <a:p>
            <a:pPr lvl="4"/>
            <a:r>
              <a:rPr lang="bg-BG" noProof="0" dirty="0" err="1"/>
              <a:t>Fifth</a:t>
            </a:r>
            <a:r>
              <a:rPr lang="bg-BG" noProof="0" dirty="0"/>
              <a:t> </a:t>
            </a:r>
            <a:r>
              <a:rPr lang="bg-BG" noProof="0" dirty="0" err="1"/>
              <a:t>level</a:t>
            </a:r>
            <a:endParaRPr lang="bg-BG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2CCE-67B1-4B76-BDD1-474DE7505EB9}" type="datetime1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40" y="6227064"/>
            <a:ext cx="1047292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</p:sldLayoutIdLst>
  <p:hf hdr="0" ftr="0" dt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5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bg-BG" sz="3700" spc="-150" dirty="0">
                <a:solidFill>
                  <a:srgbClr val="FFFEFF"/>
                </a:solidFill>
              </a:rPr>
              <a:t>Архитектура на изчислителният облак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63017" y="760830"/>
            <a:ext cx="2299193" cy="5336340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chemeClr val="accent1"/>
              </a:buClr>
              <a:buSzPct val="110000"/>
            </a:pPr>
            <a:endParaRPr lang="en-US" sz="2100" b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7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4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3F23C2-6AA2-4032-8B07-CFE81AE8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150" y="2927989"/>
            <a:ext cx="3849624" cy="112144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 defTabSz="914400">
              <a:lnSpc>
                <a:spcPct val="80000"/>
              </a:lnSpc>
            </a:pPr>
            <a:r>
              <a:rPr lang="bg-BG" sz="4000" spc="-150" dirty="0">
                <a:solidFill>
                  <a:schemeClr val="tx2"/>
                </a:solidFill>
              </a:rPr>
              <a:t>Потребителски профил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B81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A0B67-77EB-4DB6-AF89-70E30106A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r="1" b="1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9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7" name="Rectangle 32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BB08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7EF33-4526-467F-AA4F-D27EBF84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553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8533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21348"/>
            <a:ext cx="9144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623989-C745-4634-BEBD-2475A0F5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61" y="205174"/>
            <a:ext cx="8648455" cy="2378324"/>
          </a:xfrm>
          <a:prstGeom prst="rect">
            <a:avLst/>
          </a:prstGeom>
        </p:spPr>
      </p:pic>
      <p:pic>
        <p:nvPicPr>
          <p:cNvPr id="35" name="Picture 3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78CF77-C78A-4490-A5A0-E722F703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2" y="2850671"/>
            <a:ext cx="4496558" cy="1891581"/>
          </a:xfrm>
          <a:prstGeom prst="rect">
            <a:avLst/>
          </a:prstGeom>
        </p:spPr>
      </p:pic>
      <p:pic>
        <p:nvPicPr>
          <p:cNvPr id="38" name="Picture 3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490738-0C4D-4DC9-83F8-7C35D3201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67" y="5121904"/>
            <a:ext cx="3978327" cy="1613230"/>
          </a:xfrm>
          <a:prstGeom prst="rect">
            <a:avLst/>
          </a:prstGeom>
        </p:spPr>
      </p:pic>
      <p:pic>
        <p:nvPicPr>
          <p:cNvPr id="40" name="Picture 3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350D39-07EA-48C4-9550-2C197796D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4137"/>
            <a:ext cx="4416958" cy="1516767"/>
          </a:xfrm>
          <a:prstGeom prst="rect">
            <a:avLst/>
          </a:prstGeom>
        </p:spPr>
      </p:pic>
      <p:pic>
        <p:nvPicPr>
          <p:cNvPr id="42" name="Picture 41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41A08A4D-1F7A-4951-A1B3-B215369E7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75" y="4269889"/>
            <a:ext cx="4236777" cy="24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4B7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8533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21348"/>
            <a:ext cx="9144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2C575B-3682-41AE-9A2D-E3C4D4016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46" y="50926"/>
            <a:ext cx="5393751" cy="4962251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85B2DE-A731-4B8F-9A2B-C98B1DCA6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6" y="2097739"/>
            <a:ext cx="5323812" cy="173660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26BE55-AB78-42B6-BF90-CF2BF33DC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54073"/>
            <a:ext cx="9144000" cy="16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513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8533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21348"/>
            <a:ext cx="9144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EA5721-C1C8-4001-AE5D-C4F0597F6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68" y="938319"/>
            <a:ext cx="8518885" cy="4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CECF94-D01C-459E-AF55-CEE99A077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9905" y="480060"/>
            <a:ext cx="4040337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AC3C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404054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AC3C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DBC517-AF71-47F3-B2BB-35AAF10CA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20" y="1014477"/>
            <a:ext cx="3279138" cy="4824810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2FAB3A-0A57-4F83-8486-8E4B532D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56" y="1860861"/>
            <a:ext cx="3284829" cy="3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3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4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5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6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7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8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2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3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5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6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9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0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1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184" y="1771135"/>
            <a:ext cx="6450227" cy="3714834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6000" spc="-150">
                <a:solidFill>
                  <a:schemeClr val="bg1"/>
                </a:solidFill>
              </a:rPr>
              <a:t>Физическа архитектура</a:t>
            </a:r>
            <a:br>
              <a:rPr lang="en-US" sz="6000" spc="-150">
                <a:solidFill>
                  <a:schemeClr val="bg1"/>
                </a:solidFill>
              </a:rPr>
            </a:br>
            <a:r>
              <a:rPr lang="en-US" sz="6000" spc="-150">
                <a:solidFill>
                  <a:schemeClr val="bg1"/>
                </a:solidFill>
              </a:rPr>
              <a:t>на изчислителният облак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63017" y="760830"/>
            <a:ext cx="2299193" cy="5336340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Clr>
                <a:schemeClr val="accent1"/>
              </a:buClr>
              <a:buSzPct val="110000"/>
            </a:pPr>
            <a:endParaRPr lang="en-US" sz="2100" b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29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82" name="Group 152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7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8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9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0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1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5E34CDB-10AA-4E4B-819E-DF57AD83C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827" y="138113"/>
            <a:ext cx="6493048" cy="646783"/>
          </a:xfrm>
        </p:spPr>
        <p:txBody>
          <a:bodyPr vert="horz" lIns="228600" tIns="228600" rIns="228600" bIns="228600" rtlCol="0" anchor="ctr">
            <a:noAutofit/>
          </a:bodyPr>
          <a:lstStyle/>
          <a:p>
            <a:pPr defTabSz="914400"/>
            <a:r>
              <a:rPr lang="bg-BG" sz="4000" b="0" i="0" kern="1200" cap="none" spc="-150" dirty="0">
                <a:effectLst/>
                <a:latin typeface="+mj-lt"/>
                <a:ea typeface="+mj-ea"/>
                <a:cs typeface="+mj-cs"/>
              </a:rPr>
              <a:t>Основни понятия</a:t>
            </a:r>
          </a:p>
        </p:txBody>
      </p:sp>
      <p:graphicFrame>
        <p:nvGraphicFramePr>
          <p:cNvPr id="70" name="Content Placeholder 7">
            <a:extLst>
              <a:ext uri="{FF2B5EF4-FFF2-40B4-BE49-F238E27FC236}">
                <a16:creationId xmlns:a16="http://schemas.microsoft.com/office/drawing/2014/main" id="{52A52276-D245-40AD-B2CD-7D600FF2C160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04776395"/>
              </p:ext>
            </p:extLst>
          </p:nvPr>
        </p:nvGraphicFramePr>
        <p:xfrm>
          <a:off x="282388" y="908720"/>
          <a:ext cx="4554426" cy="5404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FF321C-17DB-4FC9-99BF-5C06F1FC2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351" y="837016"/>
            <a:ext cx="5507045" cy="2467156"/>
          </a:xfrm>
          <a:prstGeom prst="rect">
            <a:avLst/>
          </a:prstGeom>
        </p:spPr>
      </p:pic>
      <p:pic>
        <p:nvPicPr>
          <p:cNvPr id="1028" name="Picture 4" descr="Image showing availability zones that protect against localized disasters and regional or large geography disasters by using another region.">
            <a:extLst>
              <a:ext uri="{FF2B5EF4-FFF2-40B4-BE49-F238E27FC236}">
                <a16:creationId xmlns:a16="http://schemas.microsoft.com/office/drawing/2014/main" id="{46B25FA6-025E-450A-9139-9885C56D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3429000"/>
            <a:ext cx="5481144" cy="32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0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13F20D-B653-4764-9D84-683D7A1C4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</a:t>
            </a:r>
            <a:r>
              <a:rPr lang="bg-BG" dirty="0"/>
              <a:t>глобална инфраструктура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1CB250-4C02-473A-A703-FDAAF370169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0"/>
          <a:stretch/>
        </p:blipFill>
        <p:spPr>
          <a:xfrm>
            <a:off x="2578059" y="743876"/>
            <a:ext cx="7035885" cy="53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4689A-5700-40E5-8A26-E8E5E859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1" y="1486534"/>
            <a:ext cx="8178799" cy="388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EB50B-75DC-4FA6-ABB9-DE163956533F}"/>
              </a:ext>
            </a:extLst>
          </p:cNvPr>
          <p:cNvSpPr txBox="1"/>
          <p:nvPr/>
        </p:nvSpPr>
        <p:spPr>
          <a:xfrm>
            <a:off x="3810000" y="4766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Fault 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0F7F8-D1CF-4C54-956A-C52B07449532}"/>
              </a:ext>
            </a:extLst>
          </p:cNvPr>
          <p:cNvSpPr txBox="1"/>
          <p:nvPr/>
        </p:nvSpPr>
        <p:spPr>
          <a:xfrm>
            <a:off x="2135560" y="5650558"/>
            <a:ext cx="804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/>
              <a:t>Общ източник на захранване и обща мрежова инфраструктура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376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Availability with Azure Availability Zones syscovery Solve &amp; Serve">
            <a:extLst>
              <a:ext uri="{FF2B5EF4-FFF2-40B4-BE49-F238E27FC236}">
                <a16:creationId xmlns:a16="http://schemas.microsoft.com/office/drawing/2014/main" id="{C850AA4A-CDF0-4C50-83D7-0E1BF6F5F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34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2962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E6C08EBB-2C97-4884-9312-EA0A6A62A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7142" y="1"/>
            <a:ext cx="2565797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17406E40-244E-4DD6-94A4-E7396024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72866" y="1"/>
            <a:ext cx="203835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9E621646-8902-4518-ADFE-798B8AF7F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20453" y="1"/>
            <a:ext cx="2208610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BC03DD73-798C-403F-B9AC-BFF84A0B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10867" y="1"/>
            <a:ext cx="180260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6756FE0C-DC81-49BD-AD76-1E223B686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4717" y="9526"/>
            <a:ext cx="1328737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FEEAE74D-A8B8-4601-84C4-7F01DFF4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34717" y="0"/>
            <a:ext cx="1171575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FD751E0-7430-4ACA-A679-ECB74EA58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494044" y="9526"/>
            <a:ext cx="1154907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337B0AD-9A1D-4899-8791-EDEB9B5A1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26242" y="9526"/>
            <a:ext cx="722709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20EE4868-1730-433B-AA39-A91305A4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50078" y="9526"/>
            <a:ext cx="498872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9921AE2-097C-4DEE-A398-FCB910D6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27573" y="6016625"/>
            <a:ext cx="160735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4098D72-B456-40CC-8C9F-D08B9DD2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09484" y="5013325"/>
            <a:ext cx="1439466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BCA1A530-E6F6-465D-BCD0-371D816C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95222" y="5275264"/>
            <a:ext cx="1250156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5AB5DD23-5ECB-4E0C-AC9B-C384785B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04760" y="5408613"/>
            <a:ext cx="1144191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7DA4BF21-FA96-43DB-A077-173C5F433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26204" y="5518151"/>
            <a:ext cx="1022747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6BC03-2963-466D-80A5-62477EFC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89" y="252374"/>
            <a:ext cx="6415422" cy="3608674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id="{BF956BA4-7CC2-4E13-9E1D-0854EF4C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58362" y="5694363"/>
            <a:ext cx="890588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3262514D-691E-4344-8751-4E80F046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89344" y="6049963"/>
            <a:ext cx="659607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1026" name="Picture 2" descr="Design to Survive Failures (Building Real-World Cloud Apps with Azure) |  Microsoft Docs">
            <a:extLst>
              <a:ext uri="{FF2B5EF4-FFF2-40B4-BE49-F238E27FC236}">
                <a16:creationId xmlns:a16="http://schemas.microsoft.com/office/drawing/2014/main" id="{96810416-EB2C-4F25-A5F0-A56B27D5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26" y="4258870"/>
            <a:ext cx="6434285" cy="15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7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roup 74">
            <a:extLst>
              <a:ext uri="{FF2B5EF4-FFF2-40B4-BE49-F238E27FC236}">
                <a16:creationId xmlns:a16="http://schemas.microsoft.com/office/drawing/2014/main" id="{9EA06921-3C0C-4126-AF75-9499D483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B8087084-CC7C-4D37-B821-F12CD3D2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A27EF3C6-8AF8-41C0-B4DF-664F24087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46AD5CB4-13ED-4F2B-BA75-CA731F668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2" name="Freeform 8">
              <a:extLst>
                <a:ext uri="{FF2B5EF4-FFF2-40B4-BE49-F238E27FC236}">
                  <a16:creationId xmlns:a16="http://schemas.microsoft.com/office/drawing/2014/main" id="{6C2FD3B8-D702-4F83-BA99-D23921211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AF0D977-DBC6-44B7-93FB-3F76406CF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B3ED27DF-D17E-4922-8394-821ED9253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800084EB-3C31-445C-8B2E-F43BA7ED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4" name="Freeform 12">
              <a:extLst>
                <a:ext uri="{FF2B5EF4-FFF2-40B4-BE49-F238E27FC236}">
                  <a16:creationId xmlns:a16="http://schemas.microsoft.com/office/drawing/2014/main" id="{5EE7F4D6-BE2E-41A9-A417-BA1AE4583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805A789-4E10-46CF-A22B-8841C1CD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5" name="Freeform 14">
              <a:extLst>
                <a:ext uri="{FF2B5EF4-FFF2-40B4-BE49-F238E27FC236}">
                  <a16:creationId xmlns:a16="http://schemas.microsoft.com/office/drawing/2014/main" id="{9BD0D630-7987-48B7-A636-0ED234E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F4E7D46D-851A-4DA9-B24D-19DAE1FCF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6" name="Freeform 16">
              <a:extLst>
                <a:ext uri="{FF2B5EF4-FFF2-40B4-BE49-F238E27FC236}">
                  <a16:creationId xmlns:a16="http://schemas.microsoft.com/office/drawing/2014/main" id="{BA38A754-A53E-469C-B89B-6C7FF9607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CAC17457-E557-440A-B5E0-40DFEEC8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7" name="Freeform 18">
              <a:extLst>
                <a:ext uri="{FF2B5EF4-FFF2-40B4-BE49-F238E27FC236}">
                  <a16:creationId xmlns:a16="http://schemas.microsoft.com/office/drawing/2014/main" id="{4D697814-F310-40D2-8E79-93C18810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0CA691A3-EEBB-46A7-A973-B1E2DD112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8" name="Freeform 20">
              <a:extLst>
                <a:ext uri="{FF2B5EF4-FFF2-40B4-BE49-F238E27FC236}">
                  <a16:creationId xmlns:a16="http://schemas.microsoft.com/office/drawing/2014/main" id="{B7361B78-110B-4437-8058-4E05A4234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97B9FFE1-BC8C-4C55-AE5D-8FDD7800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9" name="Freeform 22">
              <a:extLst>
                <a:ext uri="{FF2B5EF4-FFF2-40B4-BE49-F238E27FC236}">
                  <a16:creationId xmlns:a16="http://schemas.microsoft.com/office/drawing/2014/main" id="{6F87417E-9520-42E0-84D2-0C022548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1235F6B6-5324-426D-84BE-EF96FD430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0" name="Freeform 24">
              <a:extLst>
                <a:ext uri="{FF2B5EF4-FFF2-40B4-BE49-F238E27FC236}">
                  <a16:creationId xmlns:a16="http://schemas.microsoft.com/office/drawing/2014/main" id="{093C61D3-C80D-4599-8280-763868B2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6D942F2-89B9-4755-89D9-436583176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071" name="Rectangle 97">
            <a:extLst>
              <a:ext uri="{FF2B5EF4-FFF2-40B4-BE49-F238E27FC236}">
                <a16:creationId xmlns:a16="http://schemas.microsoft.com/office/drawing/2014/main" id="{C40B6375-7479-45C4-8B99-EA1CF75F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3CCFEB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Azure Edge Zones: Microsoft&amp;#39;s Plan to Dominate Edge Computing and 5G | Data  Center Knowledge">
            <a:extLst>
              <a:ext uri="{FF2B5EF4-FFF2-40B4-BE49-F238E27FC236}">
                <a16:creationId xmlns:a16="http://schemas.microsoft.com/office/drawing/2014/main" id="{FEE0305D-C92C-4174-9D75-958464C6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3886" y="643467"/>
            <a:ext cx="768422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4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9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4" name="Group 12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5" name="Rectangle 125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27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7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9A693B-E367-4F71-A9AD-3365E6F5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21" y="2514273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 defTabSz="914400">
              <a:lnSpc>
                <a:spcPct val="80000"/>
              </a:lnSpc>
            </a:pPr>
            <a:r>
              <a:rPr lang="bg-BG" sz="4000" spc="-150" dirty="0">
                <a:solidFill>
                  <a:schemeClr val="tx2"/>
                </a:solidFill>
              </a:rPr>
              <a:t>Логическа архитектура на изчислителният облак</a:t>
            </a:r>
          </a:p>
        </p:txBody>
      </p:sp>
      <p:sp>
        <p:nvSpPr>
          <p:cNvPr id="176" name="Rectangle 148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A1E7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D14C44FD-0B9E-446F-A409-A8917A7CE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15" y="1497268"/>
            <a:ext cx="5641848" cy="3845364"/>
          </a:xfrm>
          <a:prstGeom prst="rect">
            <a:avLst/>
          </a:prstGeom>
          <a:ln w="12700">
            <a:noFill/>
          </a:ln>
        </p:spPr>
      </p:pic>
      <p:sp>
        <p:nvSpPr>
          <p:cNvPr id="177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370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430</Words>
  <Application>Microsoft Office PowerPoint</Application>
  <PresentationFormat>Widescreen</PresentationFormat>
  <Paragraphs>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Wingdings</vt:lpstr>
      <vt:lpstr>Atlas</vt:lpstr>
      <vt:lpstr>Atlas</vt:lpstr>
      <vt:lpstr>Архитектура на изчислителният облак</vt:lpstr>
      <vt:lpstr>Физическа архитектура на изчислителният облак</vt:lpstr>
      <vt:lpstr>Основни понятия</vt:lpstr>
      <vt:lpstr>Azure глобална инфраструктура</vt:lpstr>
      <vt:lpstr>PowerPoint Presentation</vt:lpstr>
      <vt:lpstr>PowerPoint Presentation</vt:lpstr>
      <vt:lpstr>PowerPoint Presentation</vt:lpstr>
      <vt:lpstr>PowerPoint Presentation</vt:lpstr>
      <vt:lpstr>Логическа архитектура на изчислителният облак</vt:lpstr>
      <vt:lpstr>Потребителски профил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Подходи за изграждане на ИТ инфраструктури с бизнес приложение</dc:title>
  <dc:creator>Николай Чудомиров Нетов</dc:creator>
  <cp:lastModifiedBy>Николай Чудомиров Нетов</cp:lastModifiedBy>
  <cp:revision>14</cp:revision>
  <dcterms:created xsi:type="dcterms:W3CDTF">2021-10-12T13:58:53Z</dcterms:created>
  <dcterms:modified xsi:type="dcterms:W3CDTF">2021-10-18T17:17:38Z</dcterms:modified>
</cp:coreProperties>
</file>