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14"/>
  </p:notesMasterIdLst>
  <p:sldIdLst>
    <p:sldId id="256" r:id="rId5"/>
    <p:sldId id="265" r:id="rId6"/>
    <p:sldId id="267" r:id="rId7"/>
    <p:sldId id="269" r:id="rId8"/>
    <p:sldId id="261" r:id="rId9"/>
    <p:sldId id="263" r:id="rId10"/>
    <p:sldId id="260" r:id="rId11"/>
    <p:sldId id="272" r:id="rId12"/>
    <p:sldId id="270" r:id="rId1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D1C7A62-49EA-48F5-AA90-080468D6E71C}">
          <p14:sldIdLst>
            <p14:sldId id="256"/>
            <p14:sldId id="265"/>
            <p14:sldId id="267"/>
            <p14:sldId id="269"/>
            <p14:sldId id="261"/>
            <p14:sldId id="263"/>
            <p14:sldId id="260"/>
            <p14:sldId id="272"/>
          </p14:sldIdLst>
        </p14:section>
        <p14:section name="Appendix" id="{AF479EBA-589C-4CE5-8E46-194A7EE484F6}">
          <p14:sldIdLst>
            <p14:sldId id="270"/>
          </p14:sldIdLst>
        </p14:section>
        <p14:section name="Resources" id="{F7D3EFCA-F2BA-45DC-9F09-0530472A1F6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 Blickenstaff" initials="JB" lastIdx="5" clrIdx="0">
    <p:extLst>
      <p:ext uri="{19B8F6BF-5375-455C-9EA6-DF929625EA0E}">
        <p15:presenceInfo xmlns:p15="http://schemas.microsoft.com/office/powerpoint/2012/main" userId="Jacob Blickenstaff" providerId="None"/>
      </p:ext>
    </p:extLst>
  </p:cmAuthor>
  <p:cmAuthor id="2" name="Daniel Robinson (TCG)" initials="DR(" lastIdx="1" clrIdx="1">
    <p:extLst>
      <p:ext uri="{19B8F6BF-5375-455C-9EA6-DF929625EA0E}">
        <p15:presenceInfo xmlns:p15="http://schemas.microsoft.com/office/powerpoint/2012/main" userId="S::v-danrob@microsoft.com::402e82a9-e008-424f-93fc-b3098f09f2d6" providerId="AD"/>
      </p:ext>
    </p:extLst>
  </p:cmAuthor>
  <p:cmAuthor id="3" name="Anoo Padte" initials="AP" lastIdx="3" clrIdx="2">
    <p:extLst>
      <p:ext uri="{19B8F6BF-5375-455C-9EA6-DF929625EA0E}">
        <p15:presenceInfo xmlns:p15="http://schemas.microsoft.com/office/powerpoint/2012/main" userId="S::anpadt@microsoft.com::ba8c16b7-3269-4c46-96c6-c717dc1f8fb1" providerId="AD"/>
      </p:ext>
    </p:extLst>
  </p:cmAuthor>
  <p:cmAuthor id="4" name="Anoo Padte" initials="AP [2]" lastIdx="1" clrIdx="3">
    <p:extLst>
      <p:ext uri="{19B8F6BF-5375-455C-9EA6-DF929625EA0E}">
        <p15:presenceInfo xmlns:p15="http://schemas.microsoft.com/office/powerpoint/2012/main" userId="S::Anoo.Padte@microsoft.com::ba8c16b7-3269-4c46-96c6-c717dc1f8fb1" providerId="AD"/>
      </p:ext>
    </p:extLst>
  </p:cmAuthor>
  <p:cmAuthor id="5" name="James Burke (I2E LLC)" initials="JL" lastIdx="25" clrIdx="4">
    <p:extLst>
      <p:ext uri="{19B8F6BF-5375-455C-9EA6-DF929625EA0E}">
        <p15:presenceInfo xmlns:p15="http://schemas.microsoft.com/office/powerpoint/2012/main" userId="S::v-jaburk@microsoft.com::1793d43f-0a68-4dfe-a6af-0cea41b2422f" providerId="AD"/>
      </p:ext>
    </p:extLst>
  </p:cmAuthor>
  <p:cmAuthor id="6" name="Jacob Blickenstaff (KFORCE INC)" initials="JB(I" lastIdx="2" clrIdx="5">
    <p:extLst>
      <p:ext uri="{19B8F6BF-5375-455C-9EA6-DF929625EA0E}">
        <p15:presenceInfo xmlns:p15="http://schemas.microsoft.com/office/powerpoint/2012/main" userId="Jacob Blickenstaff (KFORCE IN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212" autoAdjust="0"/>
  </p:normalViewPr>
  <p:slideViewPr>
    <p:cSldViewPr snapToGrid="0">
      <p:cViewPr>
        <p:scale>
          <a:sx n="80" d="100"/>
          <a:sy n="80" d="100"/>
        </p:scale>
        <p:origin x="35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2251120"/>
          </a:xfrm>
          <a:prstGeom prst="rect">
            <a:avLst/>
          </a:prstGeom>
        </p:spPr>
        <p:txBody>
          <a:bodyPr vert="horz" lIns="179936" tIns="89968" rIns="179936" bIns="89968" rtlCol="0"/>
          <a:lstStyle>
            <a:lvl1pPr algn="l">
              <a:defRPr sz="2400"/>
            </a:lvl1pPr>
          </a:lstStyle>
          <a:p>
            <a:endParaRPr lang="en-US"/>
          </a:p>
        </p:txBody>
      </p:sp>
      <p:sp>
        <p:nvSpPr>
          <p:cNvPr id="3" name="Date Placeholder 2"/>
          <p:cNvSpPr>
            <a:spLocks noGrp="1"/>
          </p:cNvSpPr>
          <p:nvPr>
            <p:ph type="dt" idx="1"/>
          </p:nvPr>
        </p:nvSpPr>
        <p:spPr>
          <a:xfrm>
            <a:off x="5265809" y="0"/>
            <a:ext cx="4028440" cy="2251120"/>
          </a:xfrm>
          <a:prstGeom prst="rect">
            <a:avLst/>
          </a:prstGeom>
        </p:spPr>
        <p:txBody>
          <a:bodyPr vert="horz" lIns="179936" tIns="89968" rIns="179936" bIns="89968" rtlCol="0"/>
          <a:lstStyle>
            <a:lvl1pPr algn="r">
              <a:defRPr sz="2400"/>
            </a:lvl1pPr>
          </a:lstStyle>
          <a:p>
            <a:fld id="{2B6EAA83-F788-574E-8C68-AD0178832C17}" type="datetimeFigureOut">
              <a:rPr lang="en-US" smtClean="0"/>
              <a:t>6/6/2021</a:t>
            </a:fld>
            <a:endParaRPr lang="en-US"/>
          </a:p>
        </p:txBody>
      </p:sp>
      <p:sp>
        <p:nvSpPr>
          <p:cNvPr id="4" name="Slide Image Placeholder 3"/>
          <p:cNvSpPr>
            <a:spLocks noGrp="1" noRot="1" noChangeAspect="1"/>
          </p:cNvSpPr>
          <p:nvPr>
            <p:ph type="sldImg" idx="2"/>
          </p:nvPr>
        </p:nvSpPr>
        <p:spPr>
          <a:xfrm>
            <a:off x="-8810625" y="5608638"/>
            <a:ext cx="26917650" cy="15141575"/>
          </a:xfrm>
          <a:prstGeom prst="rect">
            <a:avLst/>
          </a:prstGeom>
          <a:noFill/>
          <a:ln w="12700">
            <a:solidFill>
              <a:prstClr val="black"/>
            </a:solidFill>
          </a:ln>
        </p:spPr>
        <p:txBody>
          <a:bodyPr vert="horz" lIns="179936" tIns="89968" rIns="179936" bIns="89968" rtlCol="0" anchor="ctr"/>
          <a:lstStyle/>
          <a:p>
            <a:endParaRPr lang="en-US"/>
          </a:p>
        </p:txBody>
      </p:sp>
      <p:sp>
        <p:nvSpPr>
          <p:cNvPr id="5" name="Notes Placeholder 4"/>
          <p:cNvSpPr>
            <a:spLocks noGrp="1"/>
          </p:cNvSpPr>
          <p:nvPr>
            <p:ph type="body" sz="quarter" idx="3"/>
          </p:nvPr>
        </p:nvSpPr>
        <p:spPr>
          <a:xfrm>
            <a:off x="929640" y="21592032"/>
            <a:ext cx="7437120" cy="17666208"/>
          </a:xfrm>
          <a:prstGeom prst="rect">
            <a:avLst/>
          </a:prstGeom>
        </p:spPr>
        <p:txBody>
          <a:bodyPr vert="horz" lIns="179936" tIns="89968" rIns="179936" bIns="89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2615448"/>
            <a:ext cx="4028440" cy="2251115"/>
          </a:xfrm>
          <a:prstGeom prst="rect">
            <a:avLst/>
          </a:prstGeom>
        </p:spPr>
        <p:txBody>
          <a:bodyPr vert="horz" lIns="179936" tIns="89968" rIns="179936" bIns="89968" rtlCol="0" anchor="b"/>
          <a:lstStyle>
            <a:lvl1pPr algn="l">
              <a:defRPr sz="2400"/>
            </a:lvl1pPr>
          </a:lstStyle>
          <a:p>
            <a:endParaRPr lang="en-US"/>
          </a:p>
        </p:txBody>
      </p:sp>
      <p:sp>
        <p:nvSpPr>
          <p:cNvPr id="7" name="Slide Number Placeholder 6"/>
          <p:cNvSpPr>
            <a:spLocks noGrp="1"/>
          </p:cNvSpPr>
          <p:nvPr>
            <p:ph type="sldNum" sz="quarter" idx="5"/>
          </p:nvPr>
        </p:nvSpPr>
        <p:spPr>
          <a:xfrm>
            <a:off x="5265809" y="42615448"/>
            <a:ext cx="4028440" cy="2251115"/>
          </a:xfrm>
          <a:prstGeom prst="rect">
            <a:avLst/>
          </a:prstGeom>
        </p:spPr>
        <p:txBody>
          <a:bodyPr vert="horz" lIns="179936" tIns="89968" rIns="179936" bIns="89968" rtlCol="0" anchor="b"/>
          <a:lstStyle>
            <a:lvl1pPr algn="r">
              <a:defRPr sz="2400"/>
            </a:lvl1pPr>
          </a:lstStyle>
          <a:p>
            <a:fld id="{E4EA83F6-230C-2340-9F79-5910156685E7}" type="slidenum">
              <a:rPr lang="en-US" smtClean="0"/>
              <a:t>‹#›</a:t>
            </a:fld>
            <a:endParaRPr lang="en-US"/>
          </a:p>
        </p:txBody>
      </p:sp>
    </p:spTree>
    <p:extLst>
      <p:ext uri="{BB962C8B-B14F-4D97-AF65-F5344CB8AC3E}">
        <p14:creationId xmlns:p14="http://schemas.microsoft.com/office/powerpoint/2010/main" val="115568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QVEBO6Zupp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99356">
              <a:defRPr/>
            </a:pPr>
            <a:r>
              <a:rPr lang="en-US" sz="2400">
                <a:latin typeface="Segoe UI" panose="020B0502040204020203" pitchFamily="34" charset="0"/>
                <a:cs typeface="Segoe UI" panose="020B0502040204020203" pitchFamily="34" charset="0"/>
              </a:rPr>
              <a:t>Watch this video of Dragon capsule return: </a:t>
            </a:r>
            <a:r>
              <a:rPr lang="en-US" sz="2400">
                <a:latin typeface="Segoe UI" panose="020B0502040204020203" pitchFamily="34" charset="0"/>
                <a:cs typeface="Segoe UI" panose="020B0502040204020203" pitchFamily="34" charset="0"/>
                <a:hlinkClick r:id="rId3"/>
              </a:rPr>
              <a:t>https://www.youtube.com/watch?v=QVEBO6Zuppk</a:t>
            </a:r>
            <a:endParaRPr lang="en-US" sz="2400">
              <a:latin typeface="Segoe UI" panose="020B0502040204020203" pitchFamily="34" charset="0"/>
              <a:cs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E4EA83F6-230C-2340-9F79-5910156685E7}" type="slidenum">
              <a:rPr lang="en-US" smtClean="0"/>
              <a:t>1</a:t>
            </a:fld>
            <a:endParaRPr lang="en-US"/>
          </a:p>
        </p:txBody>
      </p:sp>
    </p:spTree>
    <p:extLst>
      <p:ext uri="{BB962C8B-B14F-4D97-AF65-F5344CB8AC3E}">
        <p14:creationId xmlns:p14="http://schemas.microsoft.com/office/powerpoint/2010/main" val="100271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globe images: https://worldwind.arc.nasa.gov</a:t>
            </a:r>
          </a:p>
          <a:p>
            <a:endParaRPr lang="en-US" dirty="0"/>
          </a:p>
        </p:txBody>
      </p:sp>
      <p:sp>
        <p:nvSpPr>
          <p:cNvPr id="4" name="Slide Number Placeholder 3"/>
          <p:cNvSpPr>
            <a:spLocks noGrp="1"/>
          </p:cNvSpPr>
          <p:nvPr>
            <p:ph type="sldNum" sz="quarter" idx="5"/>
          </p:nvPr>
        </p:nvSpPr>
        <p:spPr/>
        <p:txBody>
          <a:bodyPr/>
          <a:lstStyle/>
          <a:p>
            <a:fld id="{E4EA83F6-230C-2340-9F79-5910156685E7}" type="slidenum">
              <a:rPr lang="en-US" smtClean="0"/>
              <a:t>2</a:t>
            </a:fld>
            <a:endParaRPr lang="en-US"/>
          </a:p>
        </p:txBody>
      </p:sp>
    </p:spTree>
    <p:extLst>
      <p:ext uri="{BB962C8B-B14F-4D97-AF65-F5344CB8AC3E}">
        <p14:creationId xmlns:p14="http://schemas.microsoft.com/office/powerpoint/2010/main" val="4113164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A83F6-230C-2340-9F79-5910156685E7}" type="slidenum">
              <a:rPr lang="en-US" smtClean="0"/>
              <a:t>5</a:t>
            </a:fld>
            <a:endParaRPr lang="en-US"/>
          </a:p>
        </p:txBody>
      </p:sp>
    </p:spTree>
    <p:extLst>
      <p:ext uri="{BB962C8B-B14F-4D97-AF65-F5344CB8AC3E}">
        <p14:creationId xmlns:p14="http://schemas.microsoft.com/office/powerpoint/2010/main" val="3062367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Gemini heatshield source:</a:t>
            </a:r>
          </a:p>
          <a:p>
            <a:r>
              <a:rPr lang="en-US" dirty="0"/>
              <a:t>https://commons.wikimedia.org/wiki/File:Gemini9aHeatshield.jpg</a:t>
            </a:r>
          </a:p>
          <a:p>
            <a:endParaRPr lang="en-US" dirty="0"/>
          </a:p>
          <a:p>
            <a:r>
              <a:rPr lang="en-US" dirty="0"/>
              <a:t>Shuttle tile source: </a:t>
            </a:r>
          </a:p>
          <a:p>
            <a:r>
              <a:rPr lang="en-US" dirty="0"/>
              <a:t>https://commons.wikimedia.org/wiki/File:634813616_6957ab3307_o.jpg</a:t>
            </a:r>
          </a:p>
        </p:txBody>
      </p:sp>
      <p:sp>
        <p:nvSpPr>
          <p:cNvPr id="4" name="Slide Number Placeholder 3"/>
          <p:cNvSpPr>
            <a:spLocks noGrp="1"/>
          </p:cNvSpPr>
          <p:nvPr>
            <p:ph type="sldNum" sz="quarter" idx="5"/>
          </p:nvPr>
        </p:nvSpPr>
        <p:spPr/>
        <p:txBody>
          <a:bodyPr/>
          <a:lstStyle/>
          <a:p>
            <a:fld id="{E4EA83F6-230C-2340-9F79-5910156685E7}" type="slidenum">
              <a:rPr lang="en-US" smtClean="0"/>
              <a:t>6</a:t>
            </a:fld>
            <a:endParaRPr lang="en-US"/>
          </a:p>
        </p:txBody>
      </p:sp>
    </p:spTree>
    <p:extLst>
      <p:ext uri="{BB962C8B-B14F-4D97-AF65-F5344CB8AC3E}">
        <p14:creationId xmlns:p14="http://schemas.microsoft.com/office/powerpoint/2010/main" val="2639265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Shield testing source: </a:t>
            </a:r>
          </a:p>
          <a:p>
            <a:r>
              <a:rPr lang="en-US"/>
              <a:t>https://</a:t>
            </a:r>
            <a:r>
              <a:rPr lang="en-US" err="1"/>
              <a:t>www.nasa.gov</a:t>
            </a:r>
            <a:r>
              <a:rPr lang="en-US"/>
              <a:t>/image-feature/nasa-completes-successful-heat-shield-testing-for-future-mars-exploration-vehicles</a:t>
            </a:r>
          </a:p>
        </p:txBody>
      </p:sp>
      <p:sp>
        <p:nvSpPr>
          <p:cNvPr id="4" name="Slide Number Placeholder 3"/>
          <p:cNvSpPr>
            <a:spLocks noGrp="1"/>
          </p:cNvSpPr>
          <p:nvPr>
            <p:ph type="sldNum" sz="quarter" idx="5"/>
          </p:nvPr>
        </p:nvSpPr>
        <p:spPr/>
        <p:txBody>
          <a:bodyPr/>
          <a:lstStyle/>
          <a:p>
            <a:fld id="{E4EA83F6-230C-2340-9F79-5910156685E7}" type="slidenum">
              <a:rPr lang="en-US" smtClean="0"/>
              <a:t>7</a:t>
            </a:fld>
            <a:endParaRPr lang="en-US"/>
          </a:p>
        </p:txBody>
      </p:sp>
    </p:spTree>
    <p:extLst>
      <p:ext uri="{BB962C8B-B14F-4D97-AF65-F5344CB8AC3E}">
        <p14:creationId xmlns:p14="http://schemas.microsoft.com/office/powerpoint/2010/main" val="1701705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254B-902E-1B4C-A760-5B89E9210E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877704-EFBD-0C4F-81BC-9DBC6B53EA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B7AE9D-FD2F-4441-A003-28CC0A0DBBFC}"/>
              </a:ext>
            </a:extLst>
          </p:cNvPr>
          <p:cNvSpPr>
            <a:spLocks noGrp="1"/>
          </p:cNvSpPr>
          <p:nvPr>
            <p:ph type="dt" sz="half" idx="10"/>
          </p:nvPr>
        </p:nvSpPr>
        <p:spPr/>
        <p:txBody>
          <a:bodyPr/>
          <a:lstStyle/>
          <a:p>
            <a:fld id="{846CE7D5-CF57-46EF-B807-FDD0502418D4}" type="datetimeFigureOut">
              <a:rPr lang="en-US" smtClean="0"/>
              <a:t>6/6/2021</a:t>
            </a:fld>
            <a:endParaRPr lang="en-US"/>
          </a:p>
        </p:txBody>
      </p:sp>
      <p:sp>
        <p:nvSpPr>
          <p:cNvPr id="5" name="Footer Placeholder 4">
            <a:extLst>
              <a:ext uri="{FF2B5EF4-FFF2-40B4-BE49-F238E27FC236}">
                <a16:creationId xmlns:a16="http://schemas.microsoft.com/office/drawing/2014/main" id="{AB08D687-8A69-534A-8318-1C1A7B540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24A4-2047-8E45-A6C8-8EED6DB55138}"/>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15685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27ED2-F15D-1F46-95BA-FF04A54223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0CDFCF-F1E0-4646-8AB3-D0B156A38D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35798-C888-5D4C-8815-72F2050662B1}"/>
              </a:ext>
            </a:extLst>
          </p:cNvPr>
          <p:cNvSpPr>
            <a:spLocks noGrp="1"/>
          </p:cNvSpPr>
          <p:nvPr>
            <p:ph type="dt" sz="half" idx="10"/>
          </p:nvPr>
        </p:nvSpPr>
        <p:spPr/>
        <p:txBody>
          <a:bodyPr/>
          <a:lstStyle/>
          <a:p>
            <a:fld id="{846CE7D5-CF57-46EF-B807-FDD0502418D4}" type="datetimeFigureOut">
              <a:rPr lang="en-US" smtClean="0"/>
              <a:t>6/6/2021</a:t>
            </a:fld>
            <a:endParaRPr lang="en-US"/>
          </a:p>
        </p:txBody>
      </p:sp>
      <p:sp>
        <p:nvSpPr>
          <p:cNvPr id="5" name="Footer Placeholder 4">
            <a:extLst>
              <a:ext uri="{FF2B5EF4-FFF2-40B4-BE49-F238E27FC236}">
                <a16:creationId xmlns:a16="http://schemas.microsoft.com/office/drawing/2014/main" id="{46B388B4-50E4-BB4C-87C6-FA35AC139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556A3-943F-D84F-9C15-133FBDF4D129}"/>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1382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081DD3-61CC-E444-AA2E-A5CF43E491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4F04D8-DF54-1D48-B965-CD69A967C0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AA58F-C0B6-AB4E-A240-103109D3CE2E}"/>
              </a:ext>
            </a:extLst>
          </p:cNvPr>
          <p:cNvSpPr>
            <a:spLocks noGrp="1"/>
          </p:cNvSpPr>
          <p:nvPr>
            <p:ph type="dt" sz="half" idx="10"/>
          </p:nvPr>
        </p:nvSpPr>
        <p:spPr/>
        <p:txBody>
          <a:bodyPr/>
          <a:lstStyle/>
          <a:p>
            <a:fld id="{846CE7D5-CF57-46EF-B807-FDD0502418D4}" type="datetimeFigureOut">
              <a:rPr lang="en-US" smtClean="0"/>
              <a:t>6/6/2021</a:t>
            </a:fld>
            <a:endParaRPr lang="en-US"/>
          </a:p>
        </p:txBody>
      </p:sp>
      <p:sp>
        <p:nvSpPr>
          <p:cNvPr id="5" name="Footer Placeholder 4">
            <a:extLst>
              <a:ext uri="{FF2B5EF4-FFF2-40B4-BE49-F238E27FC236}">
                <a16:creationId xmlns:a16="http://schemas.microsoft.com/office/drawing/2014/main" id="{B873C698-9C6F-674D-8300-1E105F77C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9E67F-65A8-B240-BBE6-AFE04CC81202}"/>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5224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431D-377C-A64C-B18F-D9B334077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FF6EE-3C9B-8A45-9DE5-601D81FBA7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CF8AA-F470-DF45-A40B-220BFA98C7A7}"/>
              </a:ext>
            </a:extLst>
          </p:cNvPr>
          <p:cNvSpPr>
            <a:spLocks noGrp="1"/>
          </p:cNvSpPr>
          <p:nvPr>
            <p:ph type="dt" sz="half" idx="10"/>
          </p:nvPr>
        </p:nvSpPr>
        <p:spPr/>
        <p:txBody>
          <a:bodyPr/>
          <a:lstStyle/>
          <a:p>
            <a:fld id="{846CE7D5-CF57-46EF-B807-FDD0502418D4}" type="datetimeFigureOut">
              <a:rPr lang="en-US" smtClean="0"/>
              <a:t>6/6/2021</a:t>
            </a:fld>
            <a:endParaRPr lang="en-US"/>
          </a:p>
        </p:txBody>
      </p:sp>
      <p:sp>
        <p:nvSpPr>
          <p:cNvPr id="5" name="Footer Placeholder 4">
            <a:extLst>
              <a:ext uri="{FF2B5EF4-FFF2-40B4-BE49-F238E27FC236}">
                <a16:creationId xmlns:a16="http://schemas.microsoft.com/office/drawing/2014/main" id="{C472DC3C-B481-7D4B-AEBE-1AC0F6DBD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D8A7C-451F-0544-9FFD-CB0889A8AA92}"/>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40880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5AFC-07A3-1E4D-A357-EA5EA6F03C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CF2C86-AB3A-FE45-A668-2A2F619C3F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5373C9-CDBD-2541-BD81-11359AD21658}"/>
              </a:ext>
            </a:extLst>
          </p:cNvPr>
          <p:cNvSpPr>
            <a:spLocks noGrp="1"/>
          </p:cNvSpPr>
          <p:nvPr>
            <p:ph type="dt" sz="half" idx="10"/>
          </p:nvPr>
        </p:nvSpPr>
        <p:spPr/>
        <p:txBody>
          <a:bodyPr/>
          <a:lstStyle/>
          <a:p>
            <a:fld id="{846CE7D5-CF57-46EF-B807-FDD0502418D4}" type="datetimeFigureOut">
              <a:rPr lang="en-US" smtClean="0"/>
              <a:t>6/6/2021</a:t>
            </a:fld>
            <a:endParaRPr lang="en-US"/>
          </a:p>
        </p:txBody>
      </p:sp>
      <p:sp>
        <p:nvSpPr>
          <p:cNvPr id="5" name="Footer Placeholder 4">
            <a:extLst>
              <a:ext uri="{FF2B5EF4-FFF2-40B4-BE49-F238E27FC236}">
                <a16:creationId xmlns:a16="http://schemas.microsoft.com/office/drawing/2014/main" id="{C722FBFA-FD02-CB4E-9527-1F151E73B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D6566-27D8-C546-BA0B-C20F2496D6C6}"/>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191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08B0-88C3-4846-BC6F-616E4E3D05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0015FD-FE93-974D-8DB6-E2F67825EC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190E32-DFE8-4D4D-8215-B3627BF3E1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188636-8739-9944-8A69-450F1BC824C1}"/>
              </a:ext>
            </a:extLst>
          </p:cNvPr>
          <p:cNvSpPr>
            <a:spLocks noGrp="1"/>
          </p:cNvSpPr>
          <p:nvPr>
            <p:ph type="dt" sz="half" idx="10"/>
          </p:nvPr>
        </p:nvSpPr>
        <p:spPr/>
        <p:txBody>
          <a:bodyPr/>
          <a:lstStyle/>
          <a:p>
            <a:fld id="{846CE7D5-CF57-46EF-B807-FDD0502418D4}" type="datetimeFigureOut">
              <a:rPr lang="en-US" smtClean="0"/>
              <a:t>6/6/2021</a:t>
            </a:fld>
            <a:endParaRPr lang="en-US"/>
          </a:p>
        </p:txBody>
      </p:sp>
      <p:sp>
        <p:nvSpPr>
          <p:cNvPr id="6" name="Footer Placeholder 5">
            <a:extLst>
              <a:ext uri="{FF2B5EF4-FFF2-40B4-BE49-F238E27FC236}">
                <a16:creationId xmlns:a16="http://schemas.microsoft.com/office/drawing/2014/main" id="{48BA3B7E-4D25-8B48-B8A2-352F15F2B6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59486C-92E8-4545-AAB6-DD8D6777FC23}"/>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2602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4A8D-40BF-BA47-9264-23AC7D9609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B08851-89FD-6343-A1C0-C5A90C5505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734E40-6D67-DC4E-9C39-97D0EE8E85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3343E1-6370-E344-BBC8-BC582A856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9FD5BC-6599-3E4F-BEC4-C0FA0792E2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1AC005-EDFF-C443-A669-B869902116A5}"/>
              </a:ext>
            </a:extLst>
          </p:cNvPr>
          <p:cNvSpPr>
            <a:spLocks noGrp="1"/>
          </p:cNvSpPr>
          <p:nvPr>
            <p:ph type="dt" sz="half" idx="10"/>
          </p:nvPr>
        </p:nvSpPr>
        <p:spPr/>
        <p:txBody>
          <a:bodyPr/>
          <a:lstStyle/>
          <a:p>
            <a:fld id="{846CE7D5-CF57-46EF-B807-FDD0502418D4}" type="datetimeFigureOut">
              <a:rPr lang="en-US" smtClean="0"/>
              <a:t>6/6/2021</a:t>
            </a:fld>
            <a:endParaRPr lang="en-US"/>
          </a:p>
        </p:txBody>
      </p:sp>
      <p:sp>
        <p:nvSpPr>
          <p:cNvPr id="8" name="Footer Placeholder 7">
            <a:extLst>
              <a:ext uri="{FF2B5EF4-FFF2-40B4-BE49-F238E27FC236}">
                <a16:creationId xmlns:a16="http://schemas.microsoft.com/office/drawing/2014/main" id="{3486FA31-63F2-AA4C-BC41-5AAD477C94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6E2E3F-8A1F-7046-8D91-F971A0D0CAAD}"/>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48744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58B3-A531-9B44-B85D-32BB7244AC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B1FC8C-4ECB-114B-9230-1977FD27CD06}"/>
              </a:ext>
            </a:extLst>
          </p:cNvPr>
          <p:cNvSpPr>
            <a:spLocks noGrp="1"/>
          </p:cNvSpPr>
          <p:nvPr>
            <p:ph type="dt" sz="half" idx="10"/>
          </p:nvPr>
        </p:nvSpPr>
        <p:spPr/>
        <p:txBody>
          <a:bodyPr/>
          <a:lstStyle/>
          <a:p>
            <a:fld id="{846CE7D5-CF57-46EF-B807-FDD0502418D4}" type="datetimeFigureOut">
              <a:rPr lang="en-US" smtClean="0"/>
              <a:t>6/6/2021</a:t>
            </a:fld>
            <a:endParaRPr lang="en-US"/>
          </a:p>
        </p:txBody>
      </p:sp>
      <p:sp>
        <p:nvSpPr>
          <p:cNvPr id="4" name="Footer Placeholder 3">
            <a:extLst>
              <a:ext uri="{FF2B5EF4-FFF2-40B4-BE49-F238E27FC236}">
                <a16:creationId xmlns:a16="http://schemas.microsoft.com/office/drawing/2014/main" id="{610D8B3C-808B-AA45-8B6A-CD3FDB9D5A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4C0DE3-84F3-1F41-B28A-28103828DB78}"/>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8146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7E859-973C-ED4C-9BB9-8373DDC0B882}"/>
              </a:ext>
            </a:extLst>
          </p:cNvPr>
          <p:cNvSpPr>
            <a:spLocks noGrp="1"/>
          </p:cNvSpPr>
          <p:nvPr>
            <p:ph type="dt" sz="half" idx="10"/>
          </p:nvPr>
        </p:nvSpPr>
        <p:spPr/>
        <p:txBody>
          <a:bodyPr/>
          <a:lstStyle/>
          <a:p>
            <a:fld id="{846CE7D5-CF57-46EF-B807-FDD0502418D4}" type="datetimeFigureOut">
              <a:rPr lang="en-US" smtClean="0"/>
              <a:t>6/6/2021</a:t>
            </a:fld>
            <a:endParaRPr lang="en-US"/>
          </a:p>
        </p:txBody>
      </p:sp>
      <p:sp>
        <p:nvSpPr>
          <p:cNvPr id="3" name="Footer Placeholder 2">
            <a:extLst>
              <a:ext uri="{FF2B5EF4-FFF2-40B4-BE49-F238E27FC236}">
                <a16:creationId xmlns:a16="http://schemas.microsoft.com/office/drawing/2014/main" id="{FB38206A-39AE-1541-B571-F3E71AAA0B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E7B97C-EABF-984C-A462-13B54F052DB6}"/>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5864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4C668-CB9E-B346-AB22-76EDCD1E0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AA1C03-D6DE-9249-9EF4-10BC0D03B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8F78A-C2BE-A540-8C64-8FD37734EC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5037C-1E67-1D49-B45C-B0D3C83FE8B6}"/>
              </a:ext>
            </a:extLst>
          </p:cNvPr>
          <p:cNvSpPr>
            <a:spLocks noGrp="1"/>
          </p:cNvSpPr>
          <p:nvPr>
            <p:ph type="dt" sz="half" idx="10"/>
          </p:nvPr>
        </p:nvSpPr>
        <p:spPr/>
        <p:txBody>
          <a:bodyPr/>
          <a:lstStyle/>
          <a:p>
            <a:fld id="{846CE7D5-CF57-46EF-B807-FDD0502418D4}" type="datetimeFigureOut">
              <a:rPr lang="en-US" smtClean="0"/>
              <a:t>6/6/2021</a:t>
            </a:fld>
            <a:endParaRPr lang="en-US"/>
          </a:p>
        </p:txBody>
      </p:sp>
      <p:sp>
        <p:nvSpPr>
          <p:cNvPr id="6" name="Footer Placeholder 5">
            <a:extLst>
              <a:ext uri="{FF2B5EF4-FFF2-40B4-BE49-F238E27FC236}">
                <a16:creationId xmlns:a16="http://schemas.microsoft.com/office/drawing/2014/main" id="{A8045D63-6025-F849-B43A-DAF05063E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64CD6-5BC4-9848-B855-F593B2FE5C3B}"/>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36967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07BB-47AE-7E4A-A589-177F10F30D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43E168-AC7A-BF4F-A5FC-814637299A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60239C-832F-E243-B033-BA3675F66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17345-55D7-2741-90E8-7D0C6AF5D107}"/>
              </a:ext>
            </a:extLst>
          </p:cNvPr>
          <p:cNvSpPr>
            <a:spLocks noGrp="1"/>
          </p:cNvSpPr>
          <p:nvPr>
            <p:ph type="dt" sz="half" idx="10"/>
          </p:nvPr>
        </p:nvSpPr>
        <p:spPr/>
        <p:txBody>
          <a:bodyPr/>
          <a:lstStyle/>
          <a:p>
            <a:fld id="{846CE7D5-CF57-46EF-B807-FDD0502418D4}" type="datetimeFigureOut">
              <a:rPr lang="en-US" smtClean="0"/>
              <a:t>6/6/2021</a:t>
            </a:fld>
            <a:endParaRPr lang="en-US"/>
          </a:p>
        </p:txBody>
      </p:sp>
      <p:sp>
        <p:nvSpPr>
          <p:cNvPr id="6" name="Footer Placeholder 5">
            <a:extLst>
              <a:ext uri="{FF2B5EF4-FFF2-40B4-BE49-F238E27FC236}">
                <a16:creationId xmlns:a16="http://schemas.microsoft.com/office/drawing/2014/main" id="{79910D80-5046-FF48-9A69-B6580EAD4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3DB8D5-25CA-EF41-BA1B-2B9EBE988B76}"/>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9988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F7A00B-5DBE-224D-883A-B8DCC1A204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7DDA03-BFC3-5D40-B851-541E405FE2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FD06-3510-C34F-AE13-BB0185C18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6/6/2021</a:t>
            </a:fld>
            <a:endParaRPr lang="en-US"/>
          </a:p>
        </p:txBody>
      </p:sp>
      <p:sp>
        <p:nvSpPr>
          <p:cNvPr id="5" name="Footer Placeholder 4">
            <a:extLst>
              <a:ext uri="{FF2B5EF4-FFF2-40B4-BE49-F238E27FC236}">
                <a16:creationId xmlns:a16="http://schemas.microsoft.com/office/drawing/2014/main" id="{D73B9ED0-3C44-AE44-854D-3BBFF7BB91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AFBD89-27CA-254F-9246-BF571D6AC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9465137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youtu.be/ZUbGrNyav14" TargetMode="External"/><Relationship Id="rId4" Type="http://schemas.openxmlformats.org/officeDocument/2006/relationships/hyperlink" Target="https://youtu.be/xPXLIliuFy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orldwind.arc.nasa.go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7226" y="3064199"/>
            <a:ext cx="9559636" cy="2219307"/>
          </a:xfrm>
        </p:spPr>
        <p:txBody>
          <a:bodyPr>
            <a:normAutofit fontScale="90000"/>
          </a:bodyPr>
          <a:lstStyle/>
          <a:p>
            <a:pPr algn="l"/>
            <a:br>
              <a:rPr lang="bg-BG" sz="5400" b="1" dirty="0">
                <a:solidFill>
                  <a:srgbClr val="0070C0"/>
                </a:solidFill>
                <a:latin typeface="Segoe UI Semibold"/>
                <a:cs typeface="Segoe UI Semibold"/>
              </a:rPr>
            </a:br>
            <a:br>
              <a:rPr lang="bg-BG" sz="5400" b="1" dirty="0">
                <a:solidFill>
                  <a:srgbClr val="0070C0"/>
                </a:solidFill>
                <a:latin typeface="Segoe UI Semibold"/>
                <a:cs typeface="Segoe UI Semibold"/>
              </a:rPr>
            </a:br>
            <a:br>
              <a:rPr lang="bg-BG" sz="5400" b="1" dirty="0">
                <a:solidFill>
                  <a:srgbClr val="0070C0"/>
                </a:solidFill>
                <a:latin typeface="Segoe UI Semibold"/>
                <a:cs typeface="Segoe UI Semibold"/>
              </a:rPr>
            </a:br>
            <a:br>
              <a:rPr lang="bg-BG" sz="5400" b="1" dirty="0">
                <a:solidFill>
                  <a:srgbClr val="0070C0"/>
                </a:solidFill>
                <a:latin typeface="Segoe UI Semibold"/>
                <a:cs typeface="Segoe UI Semibold"/>
              </a:rPr>
            </a:br>
            <a:br>
              <a:rPr lang="bg-BG" sz="5400" b="1" dirty="0">
                <a:solidFill>
                  <a:srgbClr val="0070C0"/>
                </a:solidFill>
                <a:latin typeface="Segoe UI Semibold"/>
                <a:cs typeface="Segoe UI Semibold"/>
              </a:rPr>
            </a:br>
            <a:br>
              <a:rPr lang="bg-BG" sz="5400" b="1" dirty="0">
                <a:solidFill>
                  <a:srgbClr val="0070C0"/>
                </a:solidFill>
                <a:latin typeface="Segoe UI Semibold"/>
                <a:cs typeface="Segoe UI Semibold"/>
              </a:rPr>
            </a:br>
            <a:r>
              <a:rPr lang="bg-BG" sz="5400" b="1" dirty="0">
                <a:solidFill>
                  <a:srgbClr val="0070C0"/>
                </a:solidFill>
                <a:latin typeface="Segoe UI Semibold"/>
                <a:cs typeface="Segoe UI Semibold"/>
              </a:rPr>
              <a:t>Материали за топлинен щит, позволяващ безопасното прибиране от Международната космическа станция</a:t>
            </a:r>
            <a:endParaRPr lang="en-US" sz="5400" b="1" dirty="0">
              <a:solidFill>
                <a:srgbClr val="0070C0"/>
              </a:solidFill>
              <a:latin typeface="Segoe UI Semibold" panose="020B0502040204020203" pitchFamily="34" charset="0"/>
              <a:cs typeface="Segoe UI Semibold" panose="020B0502040204020203" pitchFamily="34" charset="0"/>
            </a:endParaRPr>
          </a:p>
        </p:txBody>
      </p:sp>
      <p:pic>
        <p:nvPicPr>
          <p:cNvPr id="8" name="Picture 7">
            <a:extLst>
              <a:ext uri="{FF2B5EF4-FFF2-40B4-BE49-F238E27FC236}">
                <a16:creationId xmlns:a16="http://schemas.microsoft.com/office/drawing/2014/main" id="{1D91FF13-6A8C-4C38-BD53-9C03C5F55F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5439" y="108706"/>
            <a:ext cx="2653678" cy="118939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14FDB1-F29E-E94F-820F-A98E52DC01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6981" b="4932"/>
          <a:stretch/>
        </p:blipFill>
        <p:spPr>
          <a:xfrm>
            <a:off x="6177377" y="1478495"/>
            <a:ext cx="6014624" cy="5379506"/>
          </a:xfrm>
          <a:prstGeom prst="rect">
            <a:avLst/>
          </a:prstGeom>
        </p:spPr>
      </p:pic>
      <p:sp>
        <p:nvSpPr>
          <p:cNvPr id="2" name="Title 1">
            <a:extLst>
              <a:ext uri="{FF2B5EF4-FFF2-40B4-BE49-F238E27FC236}">
                <a16:creationId xmlns:a16="http://schemas.microsoft.com/office/drawing/2014/main" id="{706FEFC8-A5E5-495B-94AB-8C9211F2C11D}"/>
              </a:ext>
            </a:extLst>
          </p:cNvPr>
          <p:cNvSpPr>
            <a:spLocks noGrp="1"/>
          </p:cNvSpPr>
          <p:nvPr>
            <p:ph type="title"/>
          </p:nvPr>
        </p:nvSpPr>
        <p:spPr>
          <a:xfrm>
            <a:off x="919577" y="863330"/>
            <a:ext cx="10515600" cy="1325563"/>
          </a:xfrm>
        </p:spPr>
        <p:txBody>
          <a:bodyPr>
            <a:normAutofit/>
          </a:bodyPr>
          <a:lstStyle/>
          <a:p>
            <a:r>
              <a:rPr lang="bg-BG" sz="3200" dirty="0">
                <a:solidFill>
                  <a:srgbClr val="0070C0"/>
                </a:solidFill>
                <a:latin typeface="Segoe UI Semibold" panose="020B0702040204020203" pitchFamily="34" charset="0"/>
                <a:cs typeface="Segoe UI Semibold" panose="020B0702040204020203" pitchFamily="34" charset="0"/>
              </a:rPr>
              <a:t>Бърза, но не толкова надалече</a:t>
            </a:r>
            <a:endParaRPr lang="en-US" sz="3200" dirty="0">
              <a:solidFill>
                <a:srgbClr val="0070C0"/>
              </a:solidFill>
              <a:latin typeface="Segoe UI Semibold" panose="020B0702040204020203" pitchFamily="34" charset="0"/>
              <a:cs typeface="Segoe UI Semibold" panose="020B0702040204020203" pitchFamily="34" charset="0"/>
            </a:endParaRPr>
          </a:p>
        </p:txBody>
      </p:sp>
      <p:sp>
        <p:nvSpPr>
          <p:cNvPr id="3" name="Content Placeholder 2">
            <a:extLst>
              <a:ext uri="{FF2B5EF4-FFF2-40B4-BE49-F238E27FC236}">
                <a16:creationId xmlns:a16="http://schemas.microsoft.com/office/drawing/2014/main" id="{0101C8E2-E745-44A3-AB53-FCE3EBC488A1}"/>
              </a:ext>
            </a:extLst>
          </p:cNvPr>
          <p:cNvSpPr>
            <a:spLocks noGrp="1"/>
          </p:cNvSpPr>
          <p:nvPr>
            <p:ph idx="1"/>
          </p:nvPr>
        </p:nvSpPr>
        <p:spPr>
          <a:xfrm>
            <a:off x="919577" y="1980920"/>
            <a:ext cx="3950598" cy="3506105"/>
          </a:xfrm>
        </p:spPr>
        <p:txBody>
          <a:bodyPr vert="horz" lIns="91440" tIns="45720" rIns="91440" bIns="45720" rtlCol="0" anchor="t">
            <a:normAutofit/>
          </a:bodyPr>
          <a:lstStyle/>
          <a:p>
            <a:pPr marL="0" indent="0">
              <a:buNone/>
            </a:pPr>
            <a:r>
              <a:rPr lang="bg-BG" sz="1400" dirty="0">
                <a:solidFill>
                  <a:schemeClr val="tx1">
                    <a:lumMod val="65000"/>
                    <a:lumOff val="35000"/>
                  </a:schemeClr>
                </a:solidFill>
                <a:latin typeface="Segoe UI"/>
                <a:cs typeface="Segoe UI"/>
              </a:rPr>
              <a:t>Международната космическа станция се намира само на 400км над Земята, което не е толкова надалече. </a:t>
            </a:r>
            <a:endParaRPr lang="en-US" sz="1400" dirty="0">
              <a:solidFill>
                <a:schemeClr val="tx1">
                  <a:lumMod val="65000"/>
                  <a:lumOff val="35000"/>
                </a:schemeClr>
              </a:solidFill>
              <a:latin typeface="Segoe UI"/>
              <a:cs typeface="Segoe UI"/>
            </a:endParaRPr>
          </a:p>
          <a:p>
            <a:pPr marL="0" indent="0">
              <a:buNone/>
            </a:pPr>
            <a:r>
              <a:rPr lang="bg-BG" sz="1400" dirty="0">
                <a:solidFill>
                  <a:schemeClr val="tx1">
                    <a:lumMod val="65000"/>
                    <a:lumOff val="35000"/>
                  </a:schemeClr>
                </a:solidFill>
                <a:latin typeface="Segoe UI"/>
                <a:cs typeface="Segoe UI"/>
              </a:rPr>
              <a:t>Това е същото разстояние като от Ню Йорк до Вашингтон, от Токио до Сендай или от Сао Пауло до Рио де Жанейро.</a:t>
            </a:r>
            <a:endParaRPr lang="en-US" sz="1400" dirty="0">
              <a:solidFill>
                <a:schemeClr val="tx1">
                  <a:lumMod val="65000"/>
                  <a:lumOff val="35000"/>
                </a:schemeClr>
              </a:solidFill>
              <a:latin typeface="Segoe UI"/>
              <a:cs typeface="Segoe UI"/>
            </a:endParaRPr>
          </a:p>
          <a:p>
            <a:pPr marL="0" indent="0">
              <a:buNone/>
            </a:pPr>
            <a:r>
              <a:rPr lang="bg-BG" sz="1400" dirty="0">
                <a:solidFill>
                  <a:schemeClr val="tx1">
                    <a:lumMod val="65000"/>
                    <a:lumOff val="35000"/>
                  </a:schemeClr>
                </a:solidFill>
                <a:latin typeface="Segoe UI"/>
                <a:cs typeface="Segoe UI"/>
              </a:rPr>
              <a:t>Ако можеше да се шофира до космическата станция, като по магистрала, щеше да ви отнеме само около четири часа, за да стигнете.</a:t>
            </a:r>
            <a:endParaRPr lang="en-US" sz="1400" dirty="0">
              <a:solidFill>
                <a:schemeClr val="tx1">
                  <a:lumMod val="65000"/>
                  <a:lumOff val="35000"/>
                </a:schemeClr>
              </a:solidFill>
              <a:latin typeface="Segoe UI"/>
              <a:cs typeface="Segoe UI"/>
            </a:endParaRPr>
          </a:p>
        </p:txBody>
      </p:sp>
      <p:sp>
        <p:nvSpPr>
          <p:cNvPr id="5" name="TextBox 4">
            <a:extLst>
              <a:ext uri="{FF2B5EF4-FFF2-40B4-BE49-F238E27FC236}">
                <a16:creationId xmlns:a16="http://schemas.microsoft.com/office/drawing/2014/main" id="{AE83C0E4-3C40-EB4B-8E2D-8B09CC4C3147}"/>
              </a:ext>
            </a:extLst>
          </p:cNvPr>
          <p:cNvSpPr txBox="1"/>
          <p:nvPr/>
        </p:nvSpPr>
        <p:spPr>
          <a:xfrm rot="20889080">
            <a:off x="9648075" y="1553773"/>
            <a:ext cx="762000" cy="276999"/>
          </a:xfrm>
          <a:prstGeom prst="rect">
            <a:avLst/>
          </a:prstGeom>
          <a:noFill/>
        </p:spPr>
        <p:txBody>
          <a:bodyPr wrap="square" rtlCol="0">
            <a:spAutoFit/>
          </a:bodyPr>
          <a:lstStyle/>
          <a:p>
            <a:r>
              <a:rPr lang="en-US" sz="1200" dirty="0">
                <a:solidFill>
                  <a:schemeClr val="tx1">
                    <a:lumMod val="65000"/>
                    <a:lumOff val="35000"/>
                  </a:schemeClr>
                </a:solidFill>
                <a:latin typeface="Segoe UI" panose="020B0502040204020203" pitchFamily="34" charset="0"/>
                <a:cs typeface="Segoe UI" panose="020B0502040204020203" pitchFamily="34" charset="0"/>
              </a:rPr>
              <a:t>400 km</a:t>
            </a:r>
          </a:p>
        </p:txBody>
      </p:sp>
      <p:cxnSp>
        <p:nvCxnSpPr>
          <p:cNvPr id="7" name="Straight Connector 6">
            <a:extLst>
              <a:ext uri="{FF2B5EF4-FFF2-40B4-BE49-F238E27FC236}">
                <a16:creationId xmlns:a16="http://schemas.microsoft.com/office/drawing/2014/main" id="{24830498-EFF9-ED45-ABCA-3B03941A8031}"/>
              </a:ext>
            </a:extLst>
          </p:cNvPr>
          <p:cNvCxnSpPr>
            <a:cxnSpLocks/>
          </p:cNvCxnSpPr>
          <p:nvPr/>
        </p:nvCxnSpPr>
        <p:spPr>
          <a:xfrm>
            <a:off x="9604848" y="1692275"/>
            <a:ext cx="97952" cy="288644"/>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033FB56-E2D5-594B-9056-E0ADE070D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19381">
            <a:off x="9561010" y="1630528"/>
            <a:ext cx="43017" cy="27432"/>
          </a:xfrm>
          <a:prstGeom prst="rect">
            <a:avLst/>
          </a:prstGeom>
        </p:spPr>
      </p:pic>
      <p:pic>
        <p:nvPicPr>
          <p:cNvPr id="15" name="Picture 14">
            <a:extLst>
              <a:ext uri="{FF2B5EF4-FFF2-40B4-BE49-F238E27FC236}">
                <a16:creationId xmlns:a16="http://schemas.microsoft.com/office/drawing/2014/main" id="{2BCC1E60-72A8-9E4B-B306-C0EEF0B2D4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894248">
            <a:off x="7756364" y="3141740"/>
            <a:ext cx="4279957" cy="2729313"/>
          </a:xfrm>
          <a:prstGeom prst="rect">
            <a:avLst/>
          </a:prstGeom>
        </p:spPr>
      </p:pic>
      <p:sp>
        <p:nvSpPr>
          <p:cNvPr id="10" name="TextBox 9">
            <a:extLst>
              <a:ext uri="{FF2B5EF4-FFF2-40B4-BE49-F238E27FC236}">
                <a16:creationId xmlns:a16="http://schemas.microsoft.com/office/drawing/2014/main" id="{99E9E19A-7281-4675-A797-D2E8AD2F478E}"/>
              </a:ext>
            </a:extLst>
          </p:cNvPr>
          <p:cNvSpPr txBox="1"/>
          <p:nvPr/>
        </p:nvSpPr>
        <p:spPr>
          <a:xfrm>
            <a:off x="919577" y="6566258"/>
            <a:ext cx="1418253" cy="215444"/>
          </a:xfrm>
          <a:prstGeom prst="rect">
            <a:avLst/>
          </a:prstGeom>
          <a:noFill/>
        </p:spPr>
        <p:txBody>
          <a:bodyPr wrap="square" rtlCol="0">
            <a:spAutoFit/>
          </a:bodyPr>
          <a:lstStyle/>
          <a:p>
            <a:r>
              <a:rPr lang="en-US" sz="800" dirty="0">
                <a:solidFill>
                  <a:schemeClr val="bg1">
                    <a:lumMod val="85000"/>
                  </a:schemeClr>
                </a:solidFill>
                <a:latin typeface="Segoe UI" panose="020B0502040204020203" pitchFamily="34" charset="0"/>
                <a:cs typeface="Segoe UI" panose="020B0502040204020203" pitchFamily="34" charset="0"/>
              </a:rPr>
              <a:t>Image credit: NASA</a:t>
            </a:r>
          </a:p>
        </p:txBody>
      </p:sp>
    </p:spTree>
    <p:extLst>
      <p:ext uri="{BB962C8B-B14F-4D97-AF65-F5344CB8AC3E}">
        <p14:creationId xmlns:p14="http://schemas.microsoft.com/office/powerpoint/2010/main" val="334484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nodeType="withEffect">
                                  <p:stCondLst>
                                    <p:cond delay="0"/>
                                  </p:stCondLst>
                                  <p:childTnLst>
                                    <p:animMotion origin="layout" path="M -0.00301 -0.00767 C -0.23582 -0.19263 -0.11629 -0.37874 -0.02709 -0.41971 " pathEditMode="fixed" rAng="19680000" ptsTypes="AA">
                                      <p:cBhvr>
                                        <p:cTn id="6" dur="3000" fill="hold"/>
                                        <p:tgtEl>
                                          <p:spTgt spid="15"/>
                                        </p:tgtEl>
                                        <p:attrNameLst>
                                          <p:attrName>ppt_x</p:attrName>
                                          <p:attrName>ppt_y</p:attrName>
                                        </p:attrNameLst>
                                      </p:cBhvr>
                                      <p:rCtr x="-3880" y="-18588"/>
                                    </p:animMotion>
                                  </p:childTnLst>
                                </p:cTn>
                              </p:par>
                              <p:par>
                                <p:cTn id="7" presetID="6" presetClass="emph" presetSubtype="0" fill="hold" nodeType="withEffect">
                                  <p:stCondLst>
                                    <p:cond delay="0"/>
                                  </p:stCondLst>
                                  <p:childTnLst>
                                    <p:animScale>
                                      <p:cBhvr>
                                        <p:cTn id="8" dur="3000" fill="hold"/>
                                        <p:tgtEl>
                                          <p:spTgt spid="15"/>
                                        </p:tgtEl>
                                      </p:cBhvr>
                                      <p:by x="1000" y="1000"/>
                                    </p:animScale>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par>
                                <p:cTn id="12" presetID="0" presetClass="path" presetSubtype="0" accel="50000" decel="50000" fill="hold" nodeType="withEffect">
                                  <p:stCondLst>
                                    <p:cond delay="0"/>
                                  </p:stCondLst>
                                  <p:childTnLst>
                                    <p:animMotion origin="layout" path="M 3.95833E-6 -1.85185E-6 L 0.68242 1.04954 " pathEditMode="relative" rAng="0" ptsTypes="AA">
                                      <p:cBhvr>
                                        <p:cTn id="13" dur="3000" spd="-100000" fill="hold"/>
                                        <p:tgtEl>
                                          <p:spTgt spid="11"/>
                                        </p:tgtEl>
                                        <p:attrNameLst>
                                          <p:attrName>ppt_x</p:attrName>
                                          <p:attrName>ppt_y</p:attrName>
                                        </p:attrNameLst>
                                      </p:cBhvr>
                                      <p:rCtr x="34089" y="52755"/>
                                    </p:animMotion>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21A1E7-5E87-3A49-8BB7-05B95B9E38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7" r="18065" b="4164"/>
          <a:stretch/>
        </p:blipFill>
        <p:spPr>
          <a:xfrm>
            <a:off x="1954306" y="2042529"/>
            <a:ext cx="10237694" cy="4815471"/>
          </a:xfrm>
          <a:prstGeom prst="rect">
            <a:avLst/>
          </a:prstGeom>
        </p:spPr>
      </p:pic>
      <p:sp>
        <p:nvSpPr>
          <p:cNvPr id="4" name="Rectangle 3">
            <a:extLst>
              <a:ext uri="{FF2B5EF4-FFF2-40B4-BE49-F238E27FC236}">
                <a16:creationId xmlns:a16="http://schemas.microsoft.com/office/drawing/2014/main" id="{6985B894-9325-064D-9D4D-57471FC8BF53}"/>
              </a:ext>
            </a:extLst>
          </p:cNvPr>
          <p:cNvSpPr/>
          <p:nvPr/>
        </p:nvSpPr>
        <p:spPr>
          <a:xfrm>
            <a:off x="638433" y="802328"/>
            <a:ext cx="6096000" cy="1384995"/>
          </a:xfrm>
          <a:prstGeom prst="rect">
            <a:avLst/>
          </a:prstGeom>
          <a:noFill/>
          <a:ln>
            <a:noFill/>
          </a:ln>
        </p:spPr>
        <p:txBody>
          <a:bodyPr wrap="square" anchor="t">
            <a:spAutoFit/>
          </a:bodyPr>
          <a:lstStyle/>
          <a:p>
            <a:r>
              <a:rPr lang="bg-BG" sz="1400" dirty="0">
                <a:solidFill>
                  <a:schemeClr val="tx1">
                    <a:lumMod val="65000"/>
                    <a:lumOff val="35000"/>
                  </a:schemeClr>
                </a:solidFill>
                <a:latin typeface="Segoe UI"/>
                <a:cs typeface="Segoe UI"/>
              </a:rPr>
              <a:t>За да влезете в орбита и да останете там, трябва да се движите достатъчно бързо да отстоите на гравитационната сила на Земята.</a:t>
            </a:r>
            <a:endParaRPr lang="en-US" sz="1400" dirty="0">
              <a:solidFill>
                <a:schemeClr val="tx1">
                  <a:lumMod val="65000"/>
                  <a:lumOff val="35000"/>
                </a:schemeClr>
              </a:solidFill>
              <a:latin typeface="Segoe UI"/>
              <a:cs typeface="Segoe UI"/>
            </a:endParaRPr>
          </a:p>
          <a:p>
            <a:endParaRPr lang="en-US" sz="1400" dirty="0">
              <a:solidFill>
                <a:schemeClr val="tx1">
                  <a:lumMod val="65000"/>
                  <a:lumOff val="35000"/>
                </a:schemeClr>
              </a:solidFill>
              <a:latin typeface="Segoe UI" panose="020B0502040204020203" pitchFamily="34" charset="0"/>
              <a:cs typeface="Segoe UI" panose="020B0502040204020203" pitchFamily="34" charset="0"/>
            </a:endParaRPr>
          </a:p>
          <a:p>
            <a:r>
              <a:rPr lang="bg-BG" sz="1400" dirty="0">
                <a:solidFill>
                  <a:schemeClr val="tx1">
                    <a:lumMod val="65000"/>
                    <a:lumOff val="35000"/>
                  </a:schemeClr>
                </a:solidFill>
                <a:latin typeface="Segoe UI"/>
                <a:cs typeface="Segoe UI"/>
              </a:rPr>
              <a:t>Космическата станция се движи с 8 километра в секунда. С други думи:</a:t>
            </a:r>
            <a:endParaRPr lang="en-US" sz="1400" dirty="0">
              <a:solidFill>
                <a:schemeClr val="tx1">
                  <a:lumMod val="65000"/>
                  <a:lumOff val="35000"/>
                </a:schemeClr>
              </a:solidFill>
              <a:latin typeface="Segoe UI"/>
              <a:cs typeface="Segoe UI"/>
            </a:endParaRPr>
          </a:p>
          <a:p>
            <a:pPr marL="285750" indent="-285750">
              <a:buSzPct val="70000"/>
              <a:buFont typeface="Arial" panose="020B0604020202020204" pitchFamily="34" charset="0"/>
              <a:buChar char="•"/>
            </a:pPr>
            <a:r>
              <a:rPr lang="en-US" sz="1400" dirty="0">
                <a:solidFill>
                  <a:schemeClr val="tx1">
                    <a:lumMod val="65000"/>
                    <a:lumOff val="35000"/>
                  </a:schemeClr>
                </a:solidFill>
                <a:latin typeface="Segoe UI"/>
                <a:cs typeface="Segoe UI"/>
              </a:rPr>
              <a:t>100 </a:t>
            </a:r>
            <a:r>
              <a:rPr lang="bg-BG" sz="1400" dirty="0">
                <a:solidFill>
                  <a:schemeClr val="tx1">
                    <a:lumMod val="65000"/>
                    <a:lumOff val="35000"/>
                  </a:schemeClr>
                </a:solidFill>
                <a:latin typeface="Segoe UI"/>
                <a:cs typeface="Segoe UI"/>
              </a:rPr>
              <a:t>пъти по-бързо от кола </a:t>
            </a:r>
            <a:endParaRPr lang="en-US" sz="1400" dirty="0">
              <a:solidFill>
                <a:schemeClr val="tx1">
                  <a:lumMod val="65000"/>
                  <a:lumOff val="35000"/>
                </a:schemeClr>
              </a:solidFill>
              <a:latin typeface="Segoe UI"/>
              <a:cs typeface="Segoe UI"/>
            </a:endParaRPr>
          </a:p>
          <a:p>
            <a:pPr marL="285750" indent="-285750">
              <a:buSzPct val="70000"/>
              <a:buFont typeface="Arial" panose="020B0604020202020204" pitchFamily="34" charset="0"/>
              <a:buChar char="•"/>
            </a:pPr>
            <a:r>
              <a:rPr lang="en-US" sz="1400" dirty="0">
                <a:solidFill>
                  <a:schemeClr val="tx1">
                    <a:lumMod val="65000"/>
                    <a:lumOff val="35000"/>
                  </a:schemeClr>
                </a:solidFill>
                <a:latin typeface="Segoe UI"/>
                <a:cs typeface="Segoe UI"/>
              </a:rPr>
              <a:t>22 </a:t>
            </a:r>
            <a:r>
              <a:rPr lang="bg-BG" sz="1400" dirty="0">
                <a:solidFill>
                  <a:schemeClr val="tx1">
                    <a:lumMod val="65000"/>
                    <a:lumOff val="35000"/>
                  </a:schemeClr>
                </a:solidFill>
                <a:latin typeface="Segoe UI"/>
                <a:cs typeface="Segoe UI"/>
              </a:rPr>
              <a:t>пъти по-бързо от звук във въздух</a:t>
            </a:r>
            <a:endParaRPr lang="en-US" sz="1400" dirty="0">
              <a:solidFill>
                <a:schemeClr val="tx1">
                  <a:lumMod val="65000"/>
                  <a:lumOff val="35000"/>
                </a:schemeClr>
              </a:solidFill>
              <a:latin typeface="Segoe UI"/>
              <a:cs typeface="Segoe UI"/>
            </a:endParaRPr>
          </a:p>
        </p:txBody>
      </p:sp>
      <p:sp>
        <p:nvSpPr>
          <p:cNvPr id="19" name="Freeform 18">
            <a:extLst>
              <a:ext uri="{FF2B5EF4-FFF2-40B4-BE49-F238E27FC236}">
                <a16:creationId xmlns:a16="http://schemas.microsoft.com/office/drawing/2014/main" id="{EDAD4889-E465-824E-84AF-DFF239BA2828}"/>
              </a:ext>
            </a:extLst>
          </p:cNvPr>
          <p:cNvSpPr/>
          <p:nvPr/>
        </p:nvSpPr>
        <p:spPr>
          <a:xfrm>
            <a:off x="8398413" y="2641891"/>
            <a:ext cx="7329707" cy="13356740"/>
          </a:xfrm>
          <a:custGeom>
            <a:avLst/>
            <a:gdLst>
              <a:gd name="connsiteX0" fmla="*/ 7322775 w 14645550"/>
              <a:gd name="connsiteY0" fmla="*/ 0 h 13356740"/>
              <a:gd name="connsiteX1" fmla="*/ 14645550 w 14645550"/>
              <a:gd name="connsiteY1" fmla="*/ 6678370 h 13356740"/>
              <a:gd name="connsiteX2" fmla="*/ 7322775 w 14645550"/>
              <a:gd name="connsiteY2" fmla="*/ 13356740 h 13356740"/>
              <a:gd name="connsiteX3" fmla="*/ 0 w 14645550"/>
              <a:gd name="connsiteY3" fmla="*/ 6678370 h 13356740"/>
              <a:gd name="connsiteX4" fmla="*/ 6945946 w 14645550"/>
              <a:gd name="connsiteY4" fmla="*/ 8690 h 13356740"/>
              <a:gd name="connsiteX5" fmla="*/ 7218028 w 14645550"/>
              <a:gd name="connsiteY5" fmla="*/ 2416 h 13356740"/>
              <a:gd name="connsiteX6" fmla="*/ 7218028 w 14645550"/>
              <a:gd name="connsiteY6" fmla="*/ 17647 h 13356740"/>
              <a:gd name="connsiteX7" fmla="*/ 7315843 w 14645550"/>
              <a:gd name="connsiteY7" fmla="*/ 17647 h 13356740"/>
              <a:gd name="connsiteX8" fmla="*/ 7315843 w 14645550"/>
              <a:gd name="connsiteY8" fmla="*/ 160 h 13356740"/>
              <a:gd name="connsiteX0" fmla="*/ 7315843 w 14645550"/>
              <a:gd name="connsiteY0" fmla="*/ 17647 h 13356740"/>
              <a:gd name="connsiteX1" fmla="*/ 7315843 w 14645550"/>
              <a:gd name="connsiteY1" fmla="*/ 160 h 13356740"/>
              <a:gd name="connsiteX2" fmla="*/ 7322775 w 14645550"/>
              <a:gd name="connsiteY2" fmla="*/ 0 h 13356740"/>
              <a:gd name="connsiteX3" fmla="*/ 14645550 w 14645550"/>
              <a:gd name="connsiteY3" fmla="*/ 6678370 h 13356740"/>
              <a:gd name="connsiteX4" fmla="*/ 7322775 w 14645550"/>
              <a:gd name="connsiteY4" fmla="*/ 13356740 h 13356740"/>
              <a:gd name="connsiteX5" fmla="*/ 0 w 14645550"/>
              <a:gd name="connsiteY5" fmla="*/ 6678370 h 13356740"/>
              <a:gd name="connsiteX6" fmla="*/ 6945946 w 14645550"/>
              <a:gd name="connsiteY6" fmla="*/ 8690 h 13356740"/>
              <a:gd name="connsiteX7" fmla="*/ 7218028 w 14645550"/>
              <a:gd name="connsiteY7" fmla="*/ 2416 h 13356740"/>
              <a:gd name="connsiteX8" fmla="*/ 7309468 w 14645550"/>
              <a:gd name="connsiteY8" fmla="*/ 109087 h 13356740"/>
              <a:gd name="connsiteX0" fmla="*/ 7315843 w 14645550"/>
              <a:gd name="connsiteY0" fmla="*/ 17647 h 13356740"/>
              <a:gd name="connsiteX1" fmla="*/ 7315843 w 14645550"/>
              <a:gd name="connsiteY1" fmla="*/ 160 h 13356740"/>
              <a:gd name="connsiteX2" fmla="*/ 7322775 w 14645550"/>
              <a:gd name="connsiteY2" fmla="*/ 0 h 13356740"/>
              <a:gd name="connsiteX3" fmla="*/ 14645550 w 14645550"/>
              <a:gd name="connsiteY3" fmla="*/ 6678370 h 13356740"/>
              <a:gd name="connsiteX4" fmla="*/ 7322775 w 14645550"/>
              <a:gd name="connsiteY4" fmla="*/ 13356740 h 13356740"/>
              <a:gd name="connsiteX5" fmla="*/ 0 w 14645550"/>
              <a:gd name="connsiteY5" fmla="*/ 6678370 h 13356740"/>
              <a:gd name="connsiteX6" fmla="*/ 6945946 w 14645550"/>
              <a:gd name="connsiteY6" fmla="*/ 8690 h 13356740"/>
              <a:gd name="connsiteX7" fmla="*/ 7218028 w 14645550"/>
              <a:gd name="connsiteY7" fmla="*/ 2416 h 13356740"/>
              <a:gd name="connsiteX0" fmla="*/ 7315843 w 14645550"/>
              <a:gd name="connsiteY0" fmla="*/ 160 h 13356740"/>
              <a:gd name="connsiteX1" fmla="*/ 7322775 w 14645550"/>
              <a:gd name="connsiteY1" fmla="*/ 0 h 13356740"/>
              <a:gd name="connsiteX2" fmla="*/ 14645550 w 14645550"/>
              <a:gd name="connsiteY2" fmla="*/ 6678370 h 13356740"/>
              <a:gd name="connsiteX3" fmla="*/ 7322775 w 14645550"/>
              <a:gd name="connsiteY3" fmla="*/ 13356740 h 13356740"/>
              <a:gd name="connsiteX4" fmla="*/ 0 w 14645550"/>
              <a:gd name="connsiteY4" fmla="*/ 6678370 h 13356740"/>
              <a:gd name="connsiteX5" fmla="*/ 6945946 w 14645550"/>
              <a:gd name="connsiteY5" fmla="*/ 8690 h 13356740"/>
              <a:gd name="connsiteX6" fmla="*/ 7218028 w 14645550"/>
              <a:gd name="connsiteY6" fmla="*/ 2416 h 13356740"/>
              <a:gd name="connsiteX0" fmla="*/ 7315843 w 14645550"/>
              <a:gd name="connsiteY0" fmla="*/ 160 h 13356740"/>
              <a:gd name="connsiteX1" fmla="*/ 7322775 w 14645550"/>
              <a:gd name="connsiteY1" fmla="*/ 0 h 13356740"/>
              <a:gd name="connsiteX2" fmla="*/ 14645550 w 14645550"/>
              <a:gd name="connsiteY2" fmla="*/ 6678370 h 13356740"/>
              <a:gd name="connsiteX3" fmla="*/ 7322775 w 14645550"/>
              <a:gd name="connsiteY3" fmla="*/ 13356740 h 13356740"/>
              <a:gd name="connsiteX4" fmla="*/ 0 w 14645550"/>
              <a:gd name="connsiteY4" fmla="*/ 6678370 h 13356740"/>
              <a:gd name="connsiteX5" fmla="*/ 6945946 w 14645550"/>
              <a:gd name="connsiteY5" fmla="*/ 8690 h 13356740"/>
              <a:gd name="connsiteX0" fmla="*/ 7315843 w 14645550"/>
              <a:gd name="connsiteY0" fmla="*/ 160 h 13356740"/>
              <a:gd name="connsiteX1" fmla="*/ 7322775 w 14645550"/>
              <a:gd name="connsiteY1" fmla="*/ 0 h 13356740"/>
              <a:gd name="connsiteX2" fmla="*/ 14645550 w 14645550"/>
              <a:gd name="connsiteY2" fmla="*/ 6678370 h 13356740"/>
              <a:gd name="connsiteX3" fmla="*/ 7322775 w 14645550"/>
              <a:gd name="connsiteY3" fmla="*/ 13356740 h 13356740"/>
              <a:gd name="connsiteX4" fmla="*/ 0 w 14645550"/>
              <a:gd name="connsiteY4" fmla="*/ 6678370 h 13356740"/>
              <a:gd name="connsiteX0" fmla="*/ 0 w 7329707"/>
              <a:gd name="connsiteY0" fmla="*/ 160 h 13356740"/>
              <a:gd name="connsiteX1" fmla="*/ 6932 w 7329707"/>
              <a:gd name="connsiteY1" fmla="*/ 0 h 13356740"/>
              <a:gd name="connsiteX2" fmla="*/ 7329707 w 7329707"/>
              <a:gd name="connsiteY2" fmla="*/ 6678370 h 13356740"/>
              <a:gd name="connsiteX3" fmla="*/ 6932 w 7329707"/>
              <a:gd name="connsiteY3" fmla="*/ 13356740 h 13356740"/>
            </a:gdLst>
            <a:ahLst/>
            <a:cxnLst>
              <a:cxn ang="0">
                <a:pos x="connsiteX0" y="connsiteY0"/>
              </a:cxn>
              <a:cxn ang="0">
                <a:pos x="connsiteX1" y="connsiteY1"/>
              </a:cxn>
              <a:cxn ang="0">
                <a:pos x="connsiteX2" y="connsiteY2"/>
              </a:cxn>
              <a:cxn ang="0">
                <a:pos x="connsiteX3" y="connsiteY3"/>
              </a:cxn>
            </a:cxnLst>
            <a:rect l="l" t="t" r="r" b="b"/>
            <a:pathLst>
              <a:path w="7329707" h="13356740">
                <a:moveTo>
                  <a:pt x="0" y="160"/>
                </a:moveTo>
                <a:lnTo>
                  <a:pt x="6932" y="0"/>
                </a:lnTo>
                <a:cubicBezTo>
                  <a:pt x="4051189" y="0"/>
                  <a:pt x="7329707" y="2990009"/>
                  <a:pt x="7329707" y="6678370"/>
                </a:cubicBezTo>
                <a:cubicBezTo>
                  <a:pt x="7329707" y="10366732"/>
                  <a:pt x="4051189" y="13356740"/>
                  <a:pt x="6932" y="13356740"/>
                </a:cubicBez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D0F845DA-73E4-C342-8865-E5428AFDB079}"/>
              </a:ext>
            </a:extLst>
          </p:cNvPr>
          <p:cNvSpPr/>
          <p:nvPr/>
        </p:nvSpPr>
        <p:spPr>
          <a:xfrm>
            <a:off x="8307767" y="2221799"/>
            <a:ext cx="2315380" cy="316968"/>
          </a:xfrm>
          <a:custGeom>
            <a:avLst/>
            <a:gdLst>
              <a:gd name="connsiteX0" fmla="*/ 358 w 2300140"/>
              <a:gd name="connsiteY0" fmla="*/ 0 h 1338862"/>
              <a:gd name="connsiteX1" fmla="*/ 1940656 w 2300140"/>
              <a:gd name="connsiteY1" fmla="*/ 222916 h 1338862"/>
              <a:gd name="connsiteX2" fmla="*/ 2300140 w 2300140"/>
              <a:gd name="connsiteY2" fmla="*/ 316015 h 1338862"/>
              <a:gd name="connsiteX3" fmla="*/ 2300140 w 2300140"/>
              <a:gd name="connsiteY3" fmla="*/ 1338862 h 1338862"/>
              <a:gd name="connsiteX4" fmla="*/ 0 w 2300140"/>
              <a:gd name="connsiteY4" fmla="*/ 1338862 h 1338862"/>
              <a:gd name="connsiteX5" fmla="*/ 0 w 2300140"/>
              <a:gd name="connsiteY5" fmla="*/ 9 h 1338862"/>
              <a:gd name="connsiteX0" fmla="*/ 358 w 2300140"/>
              <a:gd name="connsiteY0" fmla="*/ 0 h 1728503"/>
              <a:gd name="connsiteX1" fmla="*/ 1940656 w 2300140"/>
              <a:gd name="connsiteY1" fmla="*/ 222916 h 1728503"/>
              <a:gd name="connsiteX2" fmla="*/ 2300140 w 2300140"/>
              <a:gd name="connsiteY2" fmla="*/ 316015 h 1728503"/>
              <a:gd name="connsiteX3" fmla="*/ 2300140 w 2300140"/>
              <a:gd name="connsiteY3" fmla="*/ 1338862 h 1728503"/>
              <a:gd name="connsiteX4" fmla="*/ 0 w 2300140"/>
              <a:gd name="connsiteY4" fmla="*/ 1338862 h 1728503"/>
              <a:gd name="connsiteX5" fmla="*/ 0 w 2300140"/>
              <a:gd name="connsiteY5" fmla="*/ 9 h 1728503"/>
              <a:gd name="connsiteX6" fmla="*/ 358 w 2300140"/>
              <a:gd name="connsiteY6" fmla="*/ 0 h 1728503"/>
              <a:gd name="connsiteX0" fmla="*/ 283162 w 2582944"/>
              <a:gd name="connsiteY0" fmla="*/ 0 h 2138613"/>
              <a:gd name="connsiteX1" fmla="*/ 2223460 w 2582944"/>
              <a:gd name="connsiteY1" fmla="*/ 222916 h 2138613"/>
              <a:gd name="connsiteX2" fmla="*/ 2582944 w 2582944"/>
              <a:gd name="connsiteY2" fmla="*/ 316015 h 2138613"/>
              <a:gd name="connsiteX3" fmla="*/ 2582944 w 2582944"/>
              <a:gd name="connsiteY3" fmla="*/ 1338862 h 2138613"/>
              <a:gd name="connsiteX4" fmla="*/ 0 w 2582944"/>
              <a:gd name="connsiteY4" fmla="*/ 1847910 h 2138613"/>
              <a:gd name="connsiteX5" fmla="*/ 282804 w 2582944"/>
              <a:gd name="connsiteY5" fmla="*/ 9 h 2138613"/>
              <a:gd name="connsiteX6" fmla="*/ 283162 w 2582944"/>
              <a:gd name="connsiteY6" fmla="*/ 0 h 2138613"/>
              <a:gd name="connsiteX0" fmla="*/ 283162 w 2582944"/>
              <a:gd name="connsiteY0" fmla="*/ 0 h 2138613"/>
              <a:gd name="connsiteX1" fmla="*/ 2223460 w 2582944"/>
              <a:gd name="connsiteY1" fmla="*/ 222916 h 2138613"/>
              <a:gd name="connsiteX2" fmla="*/ 2582944 w 2582944"/>
              <a:gd name="connsiteY2" fmla="*/ 316015 h 2138613"/>
              <a:gd name="connsiteX3" fmla="*/ 2582944 w 2582944"/>
              <a:gd name="connsiteY3" fmla="*/ 1338862 h 2138613"/>
              <a:gd name="connsiteX4" fmla="*/ 0 w 2582944"/>
              <a:gd name="connsiteY4" fmla="*/ 1847910 h 2138613"/>
              <a:gd name="connsiteX5" fmla="*/ 282804 w 2582944"/>
              <a:gd name="connsiteY5" fmla="*/ 9 h 2138613"/>
              <a:gd name="connsiteX6" fmla="*/ 283162 w 2582944"/>
              <a:gd name="connsiteY6" fmla="*/ 0 h 2138613"/>
              <a:gd name="connsiteX0" fmla="*/ 788646 w 3088428"/>
              <a:gd name="connsiteY0" fmla="*/ 0 h 2138613"/>
              <a:gd name="connsiteX1" fmla="*/ 2728944 w 3088428"/>
              <a:gd name="connsiteY1" fmla="*/ 222916 h 2138613"/>
              <a:gd name="connsiteX2" fmla="*/ 3088428 w 3088428"/>
              <a:gd name="connsiteY2" fmla="*/ 316015 h 2138613"/>
              <a:gd name="connsiteX3" fmla="*/ 3088428 w 3088428"/>
              <a:gd name="connsiteY3" fmla="*/ 1338862 h 2138613"/>
              <a:gd name="connsiteX4" fmla="*/ 505484 w 3088428"/>
              <a:gd name="connsiteY4" fmla="*/ 1847910 h 2138613"/>
              <a:gd name="connsiteX5" fmla="*/ 788288 w 3088428"/>
              <a:gd name="connsiteY5" fmla="*/ 9 h 2138613"/>
              <a:gd name="connsiteX6" fmla="*/ 788646 w 3088428"/>
              <a:gd name="connsiteY6" fmla="*/ 0 h 2138613"/>
              <a:gd name="connsiteX0" fmla="*/ 788646 w 3088428"/>
              <a:gd name="connsiteY0" fmla="*/ 0 h 1847910"/>
              <a:gd name="connsiteX1" fmla="*/ 2728944 w 3088428"/>
              <a:gd name="connsiteY1" fmla="*/ 222916 h 1847910"/>
              <a:gd name="connsiteX2" fmla="*/ 3088428 w 3088428"/>
              <a:gd name="connsiteY2" fmla="*/ 316015 h 1847910"/>
              <a:gd name="connsiteX3" fmla="*/ 3088428 w 3088428"/>
              <a:gd name="connsiteY3" fmla="*/ 1338862 h 1847910"/>
              <a:gd name="connsiteX4" fmla="*/ 505484 w 3088428"/>
              <a:gd name="connsiteY4" fmla="*/ 1847910 h 1847910"/>
              <a:gd name="connsiteX5" fmla="*/ 788288 w 3088428"/>
              <a:gd name="connsiteY5" fmla="*/ 9 h 1847910"/>
              <a:gd name="connsiteX6" fmla="*/ 788646 w 3088428"/>
              <a:gd name="connsiteY6" fmla="*/ 0 h 1847910"/>
              <a:gd name="connsiteX0" fmla="*/ 788646 w 3088428"/>
              <a:gd name="connsiteY0" fmla="*/ 0 h 1894003"/>
              <a:gd name="connsiteX1" fmla="*/ 2728944 w 3088428"/>
              <a:gd name="connsiteY1" fmla="*/ 222916 h 1894003"/>
              <a:gd name="connsiteX2" fmla="*/ 3088428 w 3088428"/>
              <a:gd name="connsiteY2" fmla="*/ 316015 h 1894003"/>
              <a:gd name="connsiteX3" fmla="*/ 3088428 w 3088428"/>
              <a:gd name="connsiteY3" fmla="*/ 1338862 h 1894003"/>
              <a:gd name="connsiteX4" fmla="*/ 505484 w 3088428"/>
              <a:gd name="connsiteY4" fmla="*/ 1847910 h 1894003"/>
              <a:gd name="connsiteX5" fmla="*/ 788288 w 3088428"/>
              <a:gd name="connsiteY5" fmla="*/ 9 h 1894003"/>
              <a:gd name="connsiteX6" fmla="*/ 788646 w 3088428"/>
              <a:gd name="connsiteY6" fmla="*/ 0 h 1894003"/>
              <a:gd name="connsiteX0" fmla="*/ 358 w 2300140"/>
              <a:gd name="connsiteY0" fmla="*/ 0 h 1338862"/>
              <a:gd name="connsiteX1" fmla="*/ 1940656 w 2300140"/>
              <a:gd name="connsiteY1" fmla="*/ 222916 h 1338862"/>
              <a:gd name="connsiteX2" fmla="*/ 2300140 w 2300140"/>
              <a:gd name="connsiteY2" fmla="*/ 316015 h 1338862"/>
              <a:gd name="connsiteX3" fmla="*/ 2300140 w 2300140"/>
              <a:gd name="connsiteY3" fmla="*/ 1338862 h 1338862"/>
              <a:gd name="connsiteX4" fmla="*/ 0 w 2300140"/>
              <a:gd name="connsiteY4" fmla="*/ 9 h 1338862"/>
              <a:gd name="connsiteX5" fmla="*/ 358 w 2300140"/>
              <a:gd name="connsiteY5" fmla="*/ 0 h 1338862"/>
              <a:gd name="connsiteX0" fmla="*/ 358 w 2300140"/>
              <a:gd name="connsiteY0" fmla="*/ 0 h 316015"/>
              <a:gd name="connsiteX1" fmla="*/ 1940656 w 2300140"/>
              <a:gd name="connsiteY1" fmla="*/ 222916 h 316015"/>
              <a:gd name="connsiteX2" fmla="*/ 2300140 w 2300140"/>
              <a:gd name="connsiteY2" fmla="*/ 316015 h 316015"/>
              <a:gd name="connsiteX3" fmla="*/ 0 w 2300140"/>
              <a:gd name="connsiteY3" fmla="*/ 9 h 316015"/>
              <a:gd name="connsiteX4" fmla="*/ 358 w 2300140"/>
              <a:gd name="connsiteY4" fmla="*/ 0 h 316015"/>
              <a:gd name="connsiteX0" fmla="*/ 0 w 2391580"/>
              <a:gd name="connsiteY0" fmla="*/ 9 h 407455"/>
              <a:gd name="connsiteX1" fmla="*/ 358 w 2391580"/>
              <a:gd name="connsiteY1" fmla="*/ 0 h 407455"/>
              <a:gd name="connsiteX2" fmla="*/ 1940656 w 2391580"/>
              <a:gd name="connsiteY2" fmla="*/ 222916 h 407455"/>
              <a:gd name="connsiteX3" fmla="*/ 2391580 w 2391580"/>
              <a:gd name="connsiteY3" fmla="*/ 407455 h 407455"/>
              <a:gd name="connsiteX0" fmla="*/ 0 w 2391580"/>
              <a:gd name="connsiteY0" fmla="*/ 9 h 407455"/>
              <a:gd name="connsiteX1" fmla="*/ 358 w 2391580"/>
              <a:gd name="connsiteY1" fmla="*/ 0 h 407455"/>
              <a:gd name="connsiteX2" fmla="*/ 2391580 w 2391580"/>
              <a:gd name="connsiteY2" fmla="*/ 407455 h 407455"/>
              <a:gd name="connsiteX0" fmla="*/ 0 w 2315380"/>
              <a:gd name="connsiteY0" fmla="*/ 9 h 316968"/>
              <a:gd name="connsiteX1" fmla="*/ 358 w 2315380"/>
              <a:gd name="connsiteY1" fmla="*/ 0 h 316968"/>
              <a:gd name="connsiteX2" fmla="*/ 2315380 w 2315380"/>
              <a:gd name="connsiteY2" fmla="*/ 316968 h 316968"/>
              <a:gd name="connsiteX0" fmla="*/ 0 w 2315380"/>
              <a:gd name="connsiteY0" fmla="*/ 9 h 316968"/>
              <a:gd name="connsiteX1" fmla="*/ 358 w 2315380"/>
              <a:gd name="connsiteY1" fmla="*/ 0 h 316968"/>
              <a:gd name="connsiteX2" fmla="*/ 2315380 w 2315380"/>
              <a:gd name="connsiteY2" fmla="*/ 316968 h 316968"/>
              <a:gd name="connsiteX0" fmla="*/ 0 w 2315380"/>
              <a:gd name="connsiteY0" fmla="*/ 9 h 316968"/>
              <a:gd name="connsiteX1" fmla="*/ 358 w 2315380"/>
              <a:gd name="connsiteY1" fmla="*/ 0 h 316968"/>
              <a:gd name="connsiteX2" fmla="*/ 2315380 w 2315380"/>
              <a:gd name="connsiteY2" fmla="*/ 316968 h 316968"/>
            </a:gdLst>
            <a:ahLst/>
            <a:cxnLst>
              <a:cxn ang="0">
                <a:pos x="connsiteX0" y="connsiteY0"/>
              </a:cxn>
              <a:cxn ang="0">
                <a:pos x="connsiteX1" y="connsiteY1"/>
              </a:cxn>
              <a:cxn ang="0">
                <a:pos x="connsiteX2" y="connsiteY2"/>
              </a:cxn>
            </a:cxnLst>
            <a:rect l="l" t="t" r="r" b="b"/>
            <a:pathLst>
              <a:path w="2315380" h="316968">
                <a:moveTo>
                  <a:pt x="0" y="9"/>
                </a:moveTo>
                <a:lnTo>
                  <a:pt x="358" y="0"/>
                </a:lnTo>
                <a:cubicBezTo>
                  <a:pt x="857757" y="10406"/>
                  <a:pt x="1448456" y="44625"/>
                  <a:pt x="2315380" y="316968"/>
                </a:cubicBez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396B4F10-E48F-274B-92A2-5C270F8D6FCC}"/>
              </a:ext>
            </a:extLst>
          </p:cNvPr>
          <p:cNvSpPr/>
          <p:nvPr/>
        </p:nvSpPr>
        <p:spPr>
          <a:xfrm>
            <a:off x="8333167" y="1879120"/>
            <a:ext cx="310451" cy="10469"/>
          </a:xfrm>
          <a:custGeom>
            <a:avLst/>
            <a:gdLst>
              <a:gd name="connsiteX0" fmla="*/ 358 w 2300140"/>
              <a:gd name="connsiteY0" fmla="*/ 0 h 1338862"/>
              <a:gd name="connsiteX1" fmla="*/ 1940656 w 2300140"/>
              <a:gd name="connsiteY1" fmla="*/ 222916 h 1338862"/>
              <a:gd name="connsiteX2" fmla="*/ 2300140 w 2300140"/>
              <a:gd name="connsiteY2" fmla="*/ 316015 h 1338862"/>
              <a:gd name="connsiteX3" fmla="*/ 2300140 w 2300140"/>
              <a:gd name="connsiteY3" fmla="*/ 1338862 h 1338862"/>
              <a:gd name="connsiteX4" fmla="*/ 0 w 2300140"/>
              <a:gd name="connsiteY4" fmla="*/ 1338862 h 1338862"/>
              <a:gd name="connsiteX5" fmla="*/ 0 w 2300140"/>
              <a:gd name="connsiteY5" fmla="*/ 9 h 1338862"/>
              <a:gd name="connsiteX0" fmla="*/ 358 w 2300140"/>
              <a:gd name="connsiteY0" fmla="*/ 0 h 1728503"/>
              <a:gd name="connsiteX1" fmla="*/ 1940656 w 2300140"/>
              <a:gd name="connsiteY1" fmla="*/ 222916 h 1728503"/>
              <a:gd name="connsiteX2" fmla="*/ 2300140 w 2300140"/>
              <a:gd name="connsiteY2" fmla="*/ 316015 h 1728503"/>
              <a:gd name="connsiteX3" fmla="*/ 2300140 w 2300140"/>
              <a:gd name="connsiteY3" fmla="*/ 1338862 h 1728503"/>
              <a:gd name="connsiteX4" fmla="*/ 0 w 2300140"/>
              <a:gd name="connsiteY4" fmla="*/ 1338862 h 1728503"/>
              <a:gd name="connsiteX5" fmla="*/ 0 w 2300140"/>
              <a:gd name="connsiteY5" fmla="*/ 9 h 1728503"/>
              <a:gd name="connsiteX6" fmla="*/ 358 w 2300140"/>
              <a:gd name="connsiteY6" fmla="*/ 0 h 1728503"/>
              <a:gd name="connsiteX0" fmla="*/ 283162 w 2582944"/>
              <a:gd name="connsiteY0" fmla="*/ 0 h 2138613"/>
              <a:gd name="connsiteX1" fmla="*/ 2223460 w 2582944"/>
              <a:gd name="connsiteY1" fmla="*/ 222916 h 2138613"/>
              <a:gd name="connsiteX2" fmla="*/ 2582944 w 2582944"/>
              <a:gd name="connsiteY2" fmla="*/ 316015 h 2138613"/>
              <a:gd name="connsiteX3" fmla="*/ 2582944 w 2582944"/>
              <a:gd name="connsiteY3" fmla="*/ 1338862 h 2138613"/>
              <a:gd name="connsiteX4" fmla="*/ 0 w 2582944"/>
              <a:gd name="connsiteY4" fmla="*/ 1847910 h 2138613"/>
              <a:gd name="connsiteX5" fmla="*/ 282804 w 2582944"/>
              <a:gd name="connsiteY5" fmla="*/ 9 h 2138613"/>
              <a:gd name="connsiteX6" fmla="*/ 283162 w 2582944"/>
              <a:gd name="connsiteY6" fmla="*/ 0 h 2138613"/>
              <a:gd name="connsiteX0" fmla="*/ 283162 w 2582944"/>
              <a:gd name="connsiteY0" fmla="*/ 0 h 2138613"/>
              <a:gd name="connsiteX1" fmla="*/ 2223460 w 2582944"/>
              <a:gd name="connsiteY1" fmla="*/ 222916 h 2138613"/>
              <a:gd name="connsiteX2" fmla="*/ 2582944 w 2582944"/>
              <a:gd name="connsiteY2" fmla="*/ 316015 h 2138613"/>
              <a:gd name="connsiteX3" fmla="*/ 2582944 w 2582944"/>
              <a:gd name="connsiteY3" fmla="*/ 1338862 h 2138613"/>
              <a:gd name="connsiteX4" fmla="*/ 0 w 2582944"/>
              <a:gd name="connsiteY4" fmla="*/ 1847910 h 2138613"/>
              <a:gd name="connsiteX5" fmla="*/ 282804 w 2582944"/>
              <a:gd name="connsiteY5" fmla="*/ 9 h 2138613"/>
              <a:gd name="connsiteX6" fmla="*/ 283162 w 2582944"/>
              <a:gd name="connsiteY6" fmla="*/ 0 h 2138613"/>
              <a:gd name="connsiteX0" fmla="*/ 788646 w 3088428"/>
              <a:gd name="connsiteY0" fmla="*/ 0 h 2138613"/>
              <a:gd name="connsiteX1" fmla="*/ 2728944 w 3088428"/>
              <a:gd name="connsiteY1" fmla="*/ 222916 h 2138613"/>
              <a:gd name="connsiteX2" fmla="*/ 3088428 w 3088428"/>
              <a:gd name="connsiteY2" fmla="*/ 316015 h 2138613"/>
              <a:gd name="connsiteX3" fmla="*/ 3088428 w 3088428"/>
              <a:gd name="connsiteY3" fmla="*/ 1338862 h 2138613"/>
              <a:gd name="connsiteX4" fmla="*/ 505484 w 3088428"/>
              <a:gd name="connsiteY4" fmla="*/ 1847910 h 2138613"/>
              <a:gd name="connsiteX5" fmla="*/ 788288 w 3088428"/>
              <a:gd name="connsiteY5" fmla="*/ 9 h 2138613"/>
              <a:gd name="connsiteX6" fmla="*/ 788646 w 3088428"/>
              <a:gd name="connsiteY6" fmla="*/ 0 h 2138613"/>
              <a:gd name="connsiteX0" fmla="*/ 788646 w 3088428"/>
              <a:gd name="connsiteY0" fmla="*/ 0 h 1847910"/>
              <a:gd name="connsiteX1" fmla="*/ 2728944 w 3088428"/>
              <a:gd name="connsiteY1" fmla="*/ 222916 h 1847910"/>
              <a:gd name="connsiteX2" fmla="*/ 3088428 w 3088428"/>
              <a:gd name="connsiteY2" fmla="*/ 316015 h 1847910"/>
              <a:gd name="connsiteX3" fmla="*/ 3088428 w 3088428"/>
              <a:gd name="connsiteY3" fmla="*/ 1338862 h 1847910"/>
              <a:gd name="connsiteX4" fmla="*/ 505484 w 3088428"/>
              <a:gd name="connsiteY4" fmla="*/ 1847910 h 1847910"/>
              <a:gd name="connsiteX5" fmla="*/ 788288 w 3088428"/>
              <a:gd name="connsiteY5" fmla="*/ 9 h 1847910"/>
              <a:gd name="connsiteX6" fmla="*/ 788646 w 3088428"/>
              <a:gd name="connsiteY6" fmla="*/ 0 h 1847910"/>
              <a:gd name="connsiteX0" fmla="*/ 788646 w 3088428"/>
              <a:gd name="connsiteY0" fmla="*/ 0 h 1894003"/>
              <a:gd name="connsiteX1" fmla="*/ 2728944 w 3088428"/>
              <a:gd name="connsiteY1" fmla="*/ 222916 h 1894003"/>
              <a:gd name="connsiteX2" fmla="*/ 3088428 w 3088428"/>
              <a:gd name="connsiteY2" fmla="*/ 316015 h 1894003"/>
              <a:gd name="connsiteX3" fmla="*/ 3088428 w 3088428"/>
              <a:gd name="connsiteY3" fmla="*/ 1338862 h 1894003"/>
              <a:gd name="connsiteX4" fmla="*/ 505484 w 3088428"/>
              <a:gd name="connsiteY4" fmla="*/ 1847910 h 1894003"/>
              <a:gd name="connsiteX5" fmla="*/ 788288 w 3088428"/>
              <a:gd name="connsiteY5" fmla="*/ 9 h 1894003"/>
              <a:gd name="connsiteX6" fmla="*/ 788646 w 3088428"/>
              <a:gd name="connsiteY6" fmla="*/ 0 h 1894003"/>
              <a:gd name="connsiteX0" fmla="*/ 358 w 2300140"/>
              <a:gd name="connsiteY0" fmla="*/ 0 h 1338862"/>
              <a:gd name="connsiteX1" fmla="*/ 1940656 w 2300140"/>
              <a:gd name="connsiteY1" fmla="*/ 222916 h 1338862"/>
              <a:gd name="connsiteX2" fmla="*/ 2300140 w 2300140"/>
              <a:gd name="connsiteY2" fmla="*/ 316015 h 1338862"/>
              <a:gd name="connsiteX3" fmla="*/ 2300140 w 2300140"/>
              <a:gd name="connsiteY3" fmla="*/ 1338862 h 1338862"/>
              <a:gd name="connsiteX4" fmla="*/ 0 w 2300140"/>
              <a:gd name="connsiteY4" fmla="*/ 9 h 1338862"/>
              <a:gd name="connsiteX5" fmla="*/ 358 w 2300140"/>
              <a:gd name="connsiteY5" fmla="*/ 0 h 1338862"/>
              <a:gd name="connsiteX0" fmla="*/ 358 w 2300140"/>
              <a:gd name="connsiteY0" fmla="*/ 0 h 316015"/>
              <a:gd name="connsiteX1" fmla="*/ 1940656 w 2300140"/>
              <a:gd name="connsiteY1" fmla="*/ 222916 h 316015"/>
              <a:gd name="connsiteX2" fmla="*/ 2300140 w 2300140"/>
              <a:gd name="connsiteY2" fmla="*/ 316015 h 316015"/>
              <a:gd name="connsiteX3" fmla="*/ 0 w 2300140"/>
              <a:gd name="connsiteY3" fmla="*/ 9 h 316015"/>
              <a:gd name="connsiteX4" fmla="*/ 358 w 2300140"/>
              <a:gd name="connsiteY4" fmla="*/ 0 h 316015"/>
              <a:gd name="connsiteX0" fmla="*/ 0 w 2391580"/>
              <a:gd name="connsiteY0" fmla="*/ 9 h 407455"/>
              <a:gd name="connsiteX1" fmla="*/ 358 w 2391580"/>
              <a:gd name="connsiteY1" fmla="*/ 0 h 407455"/>
              <a:gd name="connsiteX2" fmla="*/ 1940656 w 2391580"/>
              <a:gd name="connsiteY2" fmla="*/ 222916 h 407455"/>
              <a:gd name="connsiteX3" fmla="*/ 2391580 w 2391580"/>
              <a:gd name="connsiteY3" fmla="*/ 407455 h 407455"/>
              <a:gd name="connsiteX0" fmla="*/ 0 w 2391580"/>
              <a:gd name="connsiteY0" fmla="*/ 9 h 407455"/>
              <a:gd name="connsiteX1" fmla="*/ 358 w 2391580"/>
              <a:gd name="connsiteY1" fmla="*/ 0 h 407455"/>
              <a:gd name="connsiteX2" fmla="*/ 2391580 w 2391580"/>
              <a:gd name="connsiteY2" fmla="*/ 407455 h 407455"/>
              <a:gd name="connsiteX0" fmla="*/ 0 w 2315380"/>
              <a:gd name="connsiteY0" fmla="*/ 9 h 316968"/>
              <a:gd name="connsiteX1" fmla="*/ 358 w 2315380"/>
              <a:gd name="connsiteY1" fmla="*/ 0 h 316968"/>
              <a:gd name="connsiteX2" fmla="*/ 2315380 w 2315380"/>
              <a:gd name="connsiteY2" fmla="*/ 316968 h 316968"/>
              <a:gd name="connsiteX0" fmla="*/ 0 w 2315380"/>
              <a:gd name="connsiteY0" fmla="*/ 9 h 316968"/>
              <a:gd name="connsiteX1" fmla="*/ 358 w 2315380"/>
              <a:gd name="connsiteY1" fmla="*/ 0 h 316968"/>
              <a:gd name="connsiteX2" fmla="*/ 2315380 w 2315380"/>
              <a:gd name="connsiteY2" fmla="*/ 316968 h 316968"/>
              <a:gd name="connsiteX0" fmla="*/ 0 w 2315380"/>
              <a:gd name="connsiteY0" fmla="*/ 9 h 316968"/>
              <a:gd name="connsiteX1" fmla="*/ 358 w 2315380"/>
              <a:gd name="connsiteY1" fmla="*/ 0 h 316968"/>
              <a:gd name="connsiteX2" fmla="*/ 2315380 w 2315380"/>
              <a:gd name="connsiteY2" fmla="*/ 316968 h 316968"/>
              <a:gd name="connsiteX0" fmla="*/ 0 w 459686"/>
              <a:gd name="connsiteY0" fmla="*/ 123103 h 123370"/>
              <a:gd name="connsiteX1" fmla="*/ 358 w 459686"/>
              <a:gd name="connsiteY1" fmla="*/ 123094 h 123370"/>
              <a:gd name="connsiteX2" fmla="*/ 459686 w 459686"/>
              <a:gd name="connsiteY2" fmla="*/ 117333 h 123370"/>
              <a:gd name="connsiteX0" fmla="*/ 0 w 504564"/>
              <a:gd name="connsiteY0" fmla="*/ 5770 h 12370"/>
              <a:gd name="connsiteX1" fmla="*/ 358 w 504564"/>
              <a:gd name="connsiteY1" fmla="*/ 5761 h 12370"/>
              <a:gd name="connsiteX2" fmla="*/ 459686 w 504564"/>
              <a:gd name="connsiteY2" fmla="*/ 0 h 12370"/>
              <a:gd name="connsiteX0" fmla="*/ 0 w 518332"/>
              <a:gd name="connsiteY0" fmla="*/ 275645 h 275927"/>
              <a:gd name="connsiteX1" fmla="*/ 358 w 518332"/>
              <a:gd name="connsiteY1" fmla="*/ 275636 h 275927"/>
              <a:gd name="connsiteX2" fmla="*/ 488261 w 518332"/>
              <a:gd name="connsiteY2" fmla="*/ 0 h 275927"/>
              <a:gd name="connsiteX0" fmla="*/ 0 w 549937"/>
              <a:gd name="connsiteY0" fmla="*/ 275645 h 275924"/>
              <a:gd name="connsiteX1" fmla="*/ 358 w 549937"/>
              <a:gd name="connsiteY1" fmla="*/ 275636 h 275924"/>
              <a:gd name="connsiteX2" fmla="*/ 488261 w 549937"/>
              <a:gd name="connsiteY2" fmla="*/ 0 h 275924"/>
              <a:gd name="connsiteX0" fmla="*/ 0 w 488261"/>
              <a:gd name="connsiteY0" fmla="*/ 275645 h 275777"/>
              <a:gd name="connsiteX1" fmla="*/ 358 w 488261"/>
              <a:gd name="connsiteY1" fmla="*/ 275636 h 275777"/>
              <a:gd name="connsiteX2" fmla="*/ 488261 w 488261"/>
              <a:gd name="connsiteY2" fmla="*/ 0 h 275777"/>
              <a:gd name="connsiteX0" fmla="*/ 0 w 307286"/>
              <a:gd name="connsiteY0" fmla="*/ 2595 h 8189"/>
              <a:gd name="connsiteX1" fmla="*/ 358 w 307286"/>
              <a:gd name="connsiteY1" fmla="*/ 2586 h 8189"/>
              <a:gd name="connsiteX2" fmla="*/ 307286 w 307286"/>
              <a:gd name="connsiteY2" fmla="*/ 0 h 8189"/>
              <a:gd name="connsiteX0" fmla="*/ 0 w 10000"/>
              <a:gd name="connsiteY0" fmla="*/ 4351 h 6848"/>
              <a:gd name="connsiteX1" fmla="*/ 12 w 10000"/>
              <a:gd name="connsiteY1" fmla="*/ 4340 h 6848"/>
              <a:gd name="connsiteX2" fmla="*/ 10000 w 10000"/>
              <a:gd name="connsiteY2" fmla="*/ 1182 h 6848"/>
              <a:gd name="connsiteX0" fmla="*/ 0 w 10000"/>
              <a:gd name="connsiteY0" fmla="*/ 4628 h 9847"/>
              <a:gd name="connsiteX1" fmla="*/ 12 w 10000"/>
              <a:gd name="connsiteY1" fmla="*/ 4612 h 9847"/>
              <a:gd name="connsiteX2" fmla="*/ 10000 w 10000"/>
              <a:gd name="connsiteY2" fmla="*/ 0 h 9847"/>
              <a:gd name="connsiteX0" fmla="*/ 0 w 10000"/>
              <a:gd name="connsiteY0" fmla="*/ 5104 h 5103"/>
              <a:gd name="connsiteX1" fmla="*/ 12 w 10000"/>
              <a:gd name="connsiteY1" fmla="*/ 5088 h 5103"/>
              <a:gd name="connsiteX2" fmla="*/ 10000 w 10000"/>
              <a:gd name="connsiteY2" fmla="*/ 404 h 5103"/>
              <a:gd name="connsiteX0" fmla="*/ 0 w 10000"/>
              <a:gd name="connsiteY0" fmla="*/ 9211 h 9986"/>
              <a:gd name="connsiteX1" fmla="*/ 12 w 10000"/>
              <a:gd name="connsiteY1" fmla="*/ 9180 h 9986"/>
              <a:gd name="connsiteX2" fmla="*/ 10000 w 10000"/>
              <a:gd name="connsiteY2" fmla="*/ 1 h 9986"/>
              <a:gd name="connsiteX0" fmla="*/ 0 w 10000"/>
              <a:gd name="connsiteY0" fmla="*/ 31 h 5750"/>
              <a:gd name="connsiteX1" fmla="*/ 12 w 10000"/>
              <a:gd name="connsiteY1" fmla="*/ 0 h 5750"/>
              <a:gd name="connsiteX2" fmla="*/ 10000 w 10000"/>
              <a:gd name="connsiteY2" fmla="*/ 3355 h 5750"/>
              <a:gd name="connsiteX0" fmla="*/ 0 w 10000"/>
              <a:gd name="connsiteY0" fmla="*/ 9498 h 15278"/>
              <a:gd name="connsiteX1" fmla="*/ 12 w 10000"/>
              <a:gd name="connsiteY1" fmla="*/ 9444 h 15278"/>
              <a:gd name="connsiteX2" fmla="*/ 10000 w 10000"/>
              <a:gd name="connsiteY2" fmla="*/ 15279 h 15278"/>
              <a:gd name="connsiteX0" fmla="*/ 0 w 10000"/>
              <a:gd name="connsiteY0" fmla="*/ 802 h 6582"/>
              <a:gd name="connsiteX1" fmla="*/ 12 w 10000"/>
              <a:gd name="connsiteY1" fmla="*/ 748 h 6582"/>
              <a:gd name="connsiteX2" fmla="*/ 10000 w 10000"/>
              <a:gd name="connsiteY2" fmla="*/ 6583 h 6582"/>
              <a:gd name="connsiteX0" fmla="*/ 0 w 10000"/>
              <a:gd name="connsiteY0" fmla="*/ 82 h 14685"/>
              <a:gd name="connsiteX1" fmla="*/ 12 w 10000"/>
              <a:gd name="connsiteY1" fmla="*/ 0 h 14685"/>
              <a:gd name="connsiteX2" fmla="*/ 10000 w 10000"/>
              <a:gd name="connsiteY2" fmla="*/ 8866 h 14685"/>
              <a:gd name="connsiteX0" fmla="*/ 0 w 10103"/>
              <a:gd name="connsiteY0" fmla="*/ 82 h 98297"/>
              <a:gd name="connsiteX1" fmla="*/ 12 w 10103"/>
              <a:gd name="connsiteY1" fmla="*/ 0 h 98297"/>
              <a:gd name="connsiteX2" fmla="*/ 10103 w 10103"/>
              <a:gd name="connsiteY2" fmla="*/ 98297 h 98297"/>
            </a:gdLst>
            <a:ahLst/>
            <a:cxnLst>
              <a:cxn ang="0">
                <a:pos x="connsiteX0" y="connsiteY0"/>
              </a:cxn>
              <a:cxn ang="0">
                <a:pos x="connsiteX1" y="connsiteY1"/>
              </a:cxn>
              <a:cxn ang="0">
                <a:pos x="connsiteX2" y="connsiteY2"/>
              </a:cxn>
            </a:cxnLst>
            <a:rect l="l" t="t" r="r" b="b"/>
            <a:pathLst>
              <a:path w="10103" h="98297">
                <a:moveTo>
                  <a:pt x="0" y="82"/>
                </a:moveTo>
                <a:cubicBezTo>
                  <a:pt x="4" y="51"/>
                  <a:pt x="8" y="25"/>
                  <a:pt x="12" y="0"/>
                </a:cubicBezTo>
                <a:cubicBezTo>
                  <a:pt x="1360" y="38075"/>
                  <a:pt x="9616" y="76961"/>
                  <a:pt x="10103" y="98297"/>
                </a:cubicBez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8FC4EF0E-B434-2849-B4AA-8C97E3C0F92A}"/>
              </a:ext>
            </a:extLst>
          </p:cNvPr>
          <p:cNvSpPr/>
          <p:nvPr/>
        </p:nvSpPr>
        <p:spPr>
          <a:xfrm>
            <a:off x="762000" y="2635721"/>
            <a:ext cx="7142751" cy="13354324"/>
          </a:xfrm>
          <a:custGeom>
            <a:avLst/>
            <a:gdLst>
              <a:gd name="connsiteX0" fmla="*/ 7322775 w 14645550"/>
              <a:gd name="connsiteY0" fmla="*/ 0 h 13356740"/>
              <a:gd name="connsiteX1" fmla="*/ 14645550 w 14645550"/>
              <a:gd name="connsiteY1" fmla="*/ 6678370 h 13356740"/>
              <a:gd name="connsiteX2" fmla="*/ 7322775 w 14645550"/>
              <a:gd name="connsiteY2" fmla="*/ 13356740 h 13356740"/>
              <a:gd name="connsiteX3" fmla="*/ 0 w 14645550"/>
              <a:gd name="connsiteY3" fmla="*/ 6678370 h 13356740"/>
              <a:gd name="connsiteX4" fmla="*/ 6945946 w 14645550"/>
              <a:gd name="connsiteY4" fmla="*/ 8690 h 13356740"/>
              <a:gd name="connsiteX5" fmla="*/ 7218028 w 14645550"/>
              <a:gd name="connsiteY5" fmla="*/ 2416 h 13356740"/>
              <a:gd name="connsiteX6" fmla="*/ 7218028 w 14645550"/>
              <a:gd name="connsiteY6" fmla="*/ 17647 h 13356740"/>
              <a:gd name="connsiteX7" fmla="*/ 7315843 w 14645550"/>
              <a:gd name="connsiteY7" fmla="*/ 17647 h 13356740"/>
              <a:gd name="connsiteX8" fmla="*/ 7315843 w 14645550"/>
              <a:gd name="connsiteY8" fmla="*/ 160 h 13356740"/>
              <a:gd name="connsiteX0" fmla="*/ 7315843 w 14645550"/>
              <a:gd name="connsiteY0" fmla="*/ 17647 h 13356740"/>
              <a:gd name="connsiteX1" fmla="*/ 7315843 w 14645550"/>
              <a:gd name="connsiteY1" fmla="*/ 160 h 13356740"/>
              <a:gd name="connsiteX2" fmla="*/ 7322775 w 14645550"/>
              <a:gd name="connsiteY2" fmla="*/ 0 h 13356740"/>
              <a:gd name="connsiteX3" fmla="*/ 14645550 w 14645550"/>
              <a:gd name="connsiteY3" fmla="*/ 6678370 h 13356740"/>
              <a:gd name="connsiteX4" fmla="*/ 7322775 w 14645550"/>
              <a:gd name="connsiteY4" fmla="*/ 13356740 h 13356740"/>
              <a:gd name="connsiteX5" fmla="*/ 0 w 14645550"/>
              <a:gd name="connsiteY5" fmla="*/ 6678370 h 13356740"/>
              <a:gd name="connsiteX6" fmla="*/ 6945946 w 14645550"/>
              <a:gd name="connsiteY6" fmla="*/ 8690 h 13356740"/>
              <a:gd name="connsiteX7" fmla="*/ 7218028 w 14645550"/>
              <a:gd name="connsiteY7" fmla="*/ 2416 h 13356740"/>
              <a:gd name="connsiteX8" fmla="*/ 7309468 w 14645550"/>
              <a:gd name="connsiteY8" fmla="*/ 109087 h 13356740"/>
              <a:gd name="connsiteX0" fmla="*/ 7315843 w 14645550"/>
              <a:gd name="connsiteY0" fmla="*/ 17647 h 13356740"/>
              <a:gd name="connsiteX1" fmla="*/ 7315843 w 14645550"/>
              <a:gd name="connsiteY1" fmla="*/ 160 h 13356740"/>
              <a:gd name="connsiteX2" fmla="*/ 7322775 w 14645550"/>
              <a:gd name="connsiteY2" fmla="*/ 0 h 13356740"/>
              <a:gd name="connsiteX3" fmla="*/ 14645550 w 14645550"/>
              <a:gd name="connsiteY3" fmla="*/ 6678370 h 13356740"/>
              <a:gd name="connsiteX4" fmla="*/ 7322775 w 14645550"/>
              <a:gd name="connsiteY4" fmla="*/ 13356740 h 13356740"/>
              <a:gd name="connsiteX5" fmla="*/ 0 w 14645550"/>
              <a:gd name="connsiteY5" fmla="*/ 6678370 h 13356740"/>
              <a:gd name="connsiteX6" fmla="*/ 6945946 w 14645550"/>
              <a:gd name="connsiteY6" fmla="*/ 8690 h 13356740"/>
              <a:gd name="connsiteX7" fmla="*/ 7218028 w 14645550"/>
              <a:gd name="connsiteY7" fmla="*/ 2416 h 13356740"/>
              <a:gd name="connsiteX0" fmla="*/ 7315843 w 14645550"/>
              <a:gd name="connsiteY0" fmla="*/ 160 h 13356740"/>
              <a:gd name="connsiteX1" fmla="*/ 7322775 w 14645550"/>
              <a:gd name="connsiteY1" fmla="*/ 0 h 13356740"/>
              <a:gd name="connsiteX2" fmla="*/ 14645550 w 14645550"/>
              <a:gd name="connsiteY2" fmla="*/ 6678370 h 13356740"/>
              <a:gd name="connsiteX3" fmla="*/ 7322775 w 14645550"/>
              <a:gd name="connsiteY3" fmla="*/ 13356740 h 13356740"/>
              <a:gd name="connsiteX4" fmla="*/ 0 w 14645550"/>
              <a:gd name="connsiteY4" fmla="*/ 6678370 h 13356740"/>
              <a:gd name="connsiteX5" fmla="*/ 6945946 w 14645550"/>
              <a:gd name="connsiteY5" fmla="*/ 8690 h 13356740"/>
              <a:gd name="connsiteX6" fmla="*/ 7218028 w 14645550"/>
              <a:gd name="connsiteY6" fmla="*/ 2416 h 13356740"/>
              <a:gd name="connsiteX0" fmla="*/ 7315843 w 14645550"/>
              <a:gd name="connsiteY0" fmla="*/ 0 h 13356580"/>
              <a:gd name="connsiteX1" fmla="*/ 14645550 w 14645550"/>
              <a:gd name="connsiteY1" fmla="*/ 6678210 h 13356580"/>
              <a:gd name="connsiteX2" fmla="*/ 7322775 w 14645550"/>
              <a:gd name="connsiteY2" fmla="*/ 13356580 h 13356580"/>
              <a:gd name="connsiteX3" fmla="*/ 0 w 14645550"/>
              <a:gd name="connsiteY3" fmla="*/ 6678210 h 13356580"/>
              <a:gd name="connsiteX4" fmla="*/ 6945946 w 14645550"/>
              <a:gd name="connsiteY4" fmla="*/ 8530 h 13356580"/>
              <a:gd name="connsiteX5" fmla="*/ 7218028 w 14645550"/>
              <a:gd name="connsiteY5" fmla="*/ 2256 h 13356580"/>
              <a:gd name="connsiteX0" fmla="*/ 14645550 w 14645550"/>
              <a:gd name="connsiteY0" fmla="*/ 6675954 h 13354324"/>
              <a:gd name="connsiteX1" fmla="*/ 7322775 w 14645550"/>
              <a:gd name="connsiteY1" fmla="*/ 13354324 h 13354324"/>
              <a:gd name="connsiteX2" fmla="*/ 0 w 14645550"/>
              <a:gd name="connsiteY2" fmla="*/ 6675954 h 13354324"/>
              <a:gd name="connsiteX3" fmla="*/ 6945946 w 14645550"/>
              <a:gd name="connsiteY3" fmla="*/ 6274 h 13354324"/>
              <a:gd name="connsiteX4" fmla="*/ 7218028 w 14645550"/>
              <a:gd name="connsiteY4" fmla="*/ 0 h 13354324"/>
              <a:gd name="connsiteX0" fmla="*/ 7322775 w 7322775"/>
              <a:gd name="connsiteY0" fmla="*/ 13354324 h 13354324"/>
              <a:gd name="connsiteX1" fmla="*/ 0 w 7322775"/>
              <a:gd name="connsiteY1" fmla="*/ 6675954 h 13354324"/>
              <a:gd name="connsiteX2" fmla="*/ 6945946 w 7322775"/>
              <a:gd name="connsiteY2" fmla="*/ 6274 h 13354324"/>
              <a:gd name="connsiteX3" fmla="*/ 7218028 w 7322775"/>
              <a:gd name="connsiteY3" fmla="*/ 0 h 13354324"/>
            </a:gdLst>
            <a:ahLst/>
            <a:cxnLst>
              <a:cxn ang="0">
                <a:pos x="connsiteX0" y="connsiteY0"/>
              </a:cxn>
              <a:cxn ang="0">
                <a:pos x="connsiteX1" y="connsiteY1"/>
              </a:cxn>
              <a:cxn ang="0">
                <a:pos x="connsiteX2" y="connsiteY2"/>
              </a:cxn>
              <a:cxn ang="0">
                <a:pos x="connsiteX3" y="connsiteY3"/>
              </a:cxn>
            </a:cxnLst>
            <a:rect l="l" t="t" r="r" b="b"/>
            <a:pathLst>
              <a:path w="7322775" h="13354324">
                <a:moveTo>
                  <a:pt x="7322775" y="13354324"/>
                </a:moveTo>
                <a:cubicBezTo>
                  <a:pt x="3278518" y="13354324"/>
                  <a:pt x="0" y="10364316"/>
                  <a:pt x="0" y="6675954"/>
                </a:cubicBezTo>
                <a:cubicBezTo>
                  <a:pt x="0" y="3102854"/>
                  <a:pt x="3076813" y="185142"/>
                  <a:pt x="6945946" y="6274"/>
                </a:cubicBezTo>
                <a:lnTo>
                  <a:pt x="7218028"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26D56ED8-C55D-2046-B47C-93129C3B909D}"/>
              </a:ext>
            </a:extLst>
          </p:cNvPr>
          <p:cNvSpPr/>
          <p:nvPr/>
        </p:nvSpPr>
        <p:spPr>
          <a:xfrm>
            <a:off x="8824784" y="1477740"/>
            <a:ext cx="6096000" cy="276999"/>
          </a:xfrm>
          <a:prstGeom prst="rect">
            <a:avLst/>
          </a:prstGeom>
        </p:spPr>
        <p:txBody>
          <a:bodyPr>
            <a:spAutoFit/>
          </a:bodyPr>
          <a:lstStyle/>
          <a:p>
            <a:r>
              <a:rPr lang="bg-BG" sz="1200" dirty="0">
                <a:solidFill>
                  <a:schemeClr val="tx1">
                    <a:lumMod val="65000"/>
                    <a:lumOff val="35000"/>
                  </a:schemeClr>
                </a:solidFill>
                <a:latin typeface="Segoe UI" panose="020B0502040204020203" pitchFamily="34" charset="0"/>
                <a:cs typeface="Segoe UI" panose="020B0502040204020203" pitchFamily="34" charset="0"/>
              </a:rPr>
              <a:t>Разстояние, изминато за 90 минути </a:t>
            </a:r>
            <a:endParaRPr lang="en-US" sz="12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26" name="Rectangle 25">
            <a:extLst>
              <a:ext uri="{FF2B5EF4-FFF2-40B4-BE49-F238E27FC236}">
                <a16:creationId xmlns:a16="http://schemas.microsoft.com/office/drawing/2014/main" id="{1FE5D3F1-287D-3248-B840-44E95E48E569}"/>
              </a:ext>
            </a:extLst>
          </p:cNvPr>
          <p:cNvSpPr/>
          <p:nvPr/>
        </p:nvSpPr>
        <p:spPr>
          <a:xfrm>
            <a:off x="7871501" y="1714396"/>
            <a:ext cx="787820" cy="276999"/>
          </a:xfrm>
          <a:prstGeom prst="rect">
            <a:avLst/>
          </a:prstGeom>
        </p:spPr>
        <p:txBody>
          <a:bodyPr wrap="square">
            <a:spAutoFit/>
          </a:bodyPr>
          <a:lstStyle/>
          <a:p>
            <a:r>
              <a:rPr lang="bg-BG" sz="1200" dirty="0">
                <a:solidFill>
                  <a:schemeClr val="tx1">
                    <a:lumMod val="65000"/>
                    <a:lumOff val="35000"/>
                  </a:schemeClr>
                </a:solidFill>
                <a:latin typeface="Segoe UI" panose="020B0502040204020203" pitchFamily="34" charset="0"/>
                <a:cs typeface="Segoe UI" panose="020B0502040204020203" pitchFamily="34" charset="0"/>
              </a:rPr>
              <a:t>Кола</a:t>
            </a:r>
            <a:endParaRPr lang="en-US" sz="12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27" name="Rectangle 26">
            <a:extLst>
              <a:ext uri="{FF2B5EF4-FFF2-40B4-BE49-F238E27FC236}">
                <a16:creationId xmlns:a16="http://schemas.microsoft.com/office/drawing/2014/main" id="{301D6F68-64F6-EB4D-8F0D-12B81CE021A5}"/>
              </a:ext>
            </a:extLst>
          </p:cNvPr>
          <p:cNvSpPr/>
          <p:nvPr/>
        </p:nvSpPr>
        <p:spPr>
          <a:xfrm>
            <a:off x="7031869" y="2060288"/>
            <a:ext cx="1366544" cy="276999"/>
          </a:xfrm>
          <a:prstGeom prst="rect">
            <a:avLst/>
          </a:prstGeom>
        </p:spPr>
        <p:txBody>
          <a:bodyPr wrap="square">
            <a:spAutoFit/>
          </a:bodyPr>
          <a:lstStyle/>
          <a:p>
            <a:r>
              <a:rPr lang="bg-BG" sz="1200" dirty="0">
                <a:solidFill>
                  <a:schemeClr val="tx1">
                    <a:lumMod val="65000"/>
                    <a:lumOff val="35000"/>
                  </a:schemeClr>
                </a:solidFill>
                <a:latin typeface="Segoe UI" panose="020B0502040204020203" pitchFamily="34" charset="0"/>
                <a:cs typeface="Segoe UI" panose="020B0502040204020203" pitchFamily="34" charset="0"/>
              </a:rPr>
              <a:t>Скоростна звука</a:t>
            </a:r>
            <a:endParaRPr lang="en-US" sz="12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28" name="Rectangle 27">
            <a:extLst>
              <a:ext uri="{FF2B5EF4-FFF2-40B4-BE49-F238E27FC236}">
                <a16:creationId xmlns:a16="http://schemas.microsoft.com/office/drawing/2014/main" id="{61C82B58-BFAE-8942-9804-619B99AB17D2}"/>
              </a:ext>
            </a:extLst>
          </p:cNvPr>
          <p:cNvSpPr/>
          <p:nvPr/>
        </p:nvSpPr>
        <p:spPr>
          <a:xfrm>
            <a:off x="7852633" y="2490936"/>
            <a:ext cx="787820" cy="276999"/>
          </a:xfrm>
          <a:prstGeom prst="rect">
            <a:avLst/>
          </a:prstGeom>
        </p:spPr>
        <p:txBody>
          <a:bodyPr wrap="square">
            <a:spAutoFit/>
          </a:bodyPr>
          <a:lstStyle/>
          <a:p>
            <a:r>
              <a:rPr lang="bg-BG" sz="1200" dirty="0">
                <a:solidFill>
                  <a:schemeClr val="tx1">
                    <a:lumMod val="65000"/>
                    <a:lumOff val="35000"/>
                  </a:schemeClr>
                </a:solidFill>
                <a:latin typeface="Segoe UI" panose="020B0502040204020203" pitchFamily="34" charset="0"/>
                <a:cs typeface="Segoe UI" panose="020B0502040204020203" pitchFamily="34" charset="0"/>
              </a:rPr>
              <a:t>МКС</a:t>
            </a:r>
            <a:endParaRPr lang="en-US" sz="12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B972C20E-3529-41C8-A79B-E249461B2ABB}"/>
              </a:ext>
            </a:extLst>
          </p:cNvPr>
          <p:cNvSpPr txBox="1"/>
          <p:nvPr/>
        </p:nvSpPr>
        <p:spPr>
          <a:xfrm>
            <a:off x="919577" y="6566258"/>
            <a:ext cx="1418253" cy="215444"/>
          </a:xfrm>
          <a:prstGeom prst="rect">
            <a:avLst/>
          </a:prstGeom>
          <a:noFill/>
        </p:spPr>
        <p:txBody>
          <a:bodyPr wrap="square" rtlCol="0">
            <a:spAutoFit/>
          </a:bodyPr>
          <a:lstStyle/>
          <a:p>
            <a:r>
              <a:rPr lang="en-US" sz="800" dirty="0">
                <a:solidFill>
                  <a:schemeClr val="bg1">
                    <a:lumMod val="85000"/>
                  </a:schemeClr>
                </a:solidFill>
                <a:latin typeface="Segoe UI" panose="020B0502040204020203" pitchFamily="34" charset="0"/>
                <a:cs typeface="Segoe UI" panose="020B0502040204020203" pitchFamily="34" charset="0"/>
              </a:rPr>
              <a:t>Image credit: NASA</a:t>
            </a:r>
          </a:p>
        </p:txBody>
      </p:sp>
    </p:spTree>
    <p:extLst>
      <p:ext uri="{BB962C8B-B14F-4D97-AF65-F5344CB8AC3E}">
        <p14:creationId xmlns:p14="http://schemas.microsoft.com/office/powerpoint/2010/main" val="3963799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30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1500"/>
                                        <p:tgtEl>
                                          <p:spTgt spid="19"/>
                                        </p:tgtEl>
                                      </p:cBhvr>
                                    </p:animEffect>
                                  </p:childTnLst>
                                </p:cTn>
                              </p:par>
                              <p:par>
                                <p:cTn id="14" presetID="22" presetClass="entr" presetSubtype="8" fill="hold" grpId="0" nodeType="withEffect">
                                  <p:stCondLst>
                                    <p:cond delay="150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1500"/>
                                        <p:tgtEl>
                                          <p:spTgt spid="24"/>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P spid="17" grpId="0" animBg="1"/>
      <p:bldP spid="24" grpId="0" animBg="1"/>
      <p:bldP spid="25" grpId="0"/>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D911A17-C427-1E4D-A930-94F49D50633C}"/>
              </a:ext>
            </a:extLst>
          </p:cNvPr>
          <p:cNvPicPr>
            <a:picLocks noChangeAspect="1"/>
          </p:cNvPicPr>
          <p:nvPr/>
        </p:nvPicPr>
        <p:blipFill rotWithShape="1">
          <a:blip r:embed="rId2">
            <a:extLst>
              <a:ext uri="{28A0092B-C50C-407E-A947-70E740481C1C}">
                <a14:useLocalDpi xmlns:a14="http://schemas.microsoft.com/office/drawing/2010/main" val="0"/>
              </a:ext>
            </a:extLst>
          </a:blip>
          <a:srcRect l="23756" t="1" r="19970" b="34879"/>
          <a:stretch/>
        </p:blipFill>
        <p:spPr>
          <a:xfrm>
            <a:off x="-4949" y="5832582"/>
            <a:ext cx="12196949" cy="1143913"/>
          </a:xfrm>
          <a:prstGeom prst="rect">
            <a:avLst/>
          </a:prstGeom>
        </p:spPr>
      </p:pic>
      <p:pic>
        <p:nvPicPr>
          <p:cNvPr id="9" name="Picture 8">
            <a:extLst>
              <a:ext uri="{FF2B5EF4-FFF2-40B4-BE49-F238E27FC236}">
                <a16:creationId xmlns:a16="http://schemas.microsoft.com/office/drawing/2014/main" id="{90A72F2F-394E-A642-92D3-03E5A0C68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8" y="0"/>
            <a:ext cx="12185611" cy="6976495"/>
          </a:xfrm>
          <a:prstGeom prst="rect">
            <a:avLst/>
          </a:prstGeom>
        </p:spPr>
      </p:pic>
      <p:sp>
        <p:nvSpPr>
          <p:cNvPr id="14" name="Title 1">
            <a:extLst>
              <a:ext uri="{FF2B5EF4-FFF2-40B4-BE49-F238E27FC236}">
                <a16:creationId xmlns:a16="http://schemas.microsoft.com/office/drawing/2014/main" id="{6E851475-9D8C-A54A-9830-B542BDD3A9F0}"/>
              </a:ext>
            </a:extLst>
          </p:cNvPr>
          <p:cNvSpPr>
            <a:spLocks noGrp="1"/>
          </p:cNvSpPr>
          <p:nvPr>
            <p:ph type="title"/>
          </p:nvPr>
        </p:nvSpPr>
        <p:spPr>
          <a:xfrm>
            <a:off x="344605" y="2999975"/>
            <a:ext cx="10515600" cy="1325563"/>
          </a:xfrm>
        </p:spPr>
        <p:txBody>
          <a:bodyPr>
            <a:normAutofit/>
          </a:bodyPr>
          <a:lstStyle/>
          <a:p>
            <a:r>
              <a:rPr lang="bg-BG" sz="3200" dirty="0">
                <a:solidFill>
                  <a:srgbClr val="0070C0"/>
                </a:solidFill>
                <a:latin typeface="Segoe UI Semibold" panose="020B0702040204020203" pitchFamily="34" charset="0"/>
                <a:cs typeface="Segoe UI Semibold" panose="020B0702040204020203" pitchFamily="34" charset="0"/>
              </a:rPr>
              <a:t>Обратно към земята</a:t>
            </a:r>
            <a:endParaRPr lang="en-US" sz="3200" dirty="0">
              <a:solidFill>
                <a:srgbClr val="0070C0"/>
              </a:solidFill>
              <a:latin typeface="Segoe UI Semibold" panose="020B0702040204020203" pitchFamily="34" charset="0"/>
              <a:cs typeface="Segoe UI Semibold" panose="020B0702040204020203" pitchFamily="34" charset="0"/>
            </a:endParaRPr>
          </a:p>
        </p:txBody>
      </p:sp>
      <p:sp>
        <p:nvSpPr>
          <p:cNvPr id="5" name="Freeform 4">
            <a:extLst>
              <a:ext uri="{FF2B5EF4-FFF2-40B4-BE49-F238E27FC236}">
                <a16:creationId xmlns:a16="http://schemas.microsoft.com/office/drawing/2014/main" id="{E58E5DFE-2C55-434B-9444-F1612D91ABC2}"/>
              </a:ext>
            </a:extLst>
          </p:cNvPr>
          <p:cNvSpPr/>
          <p:nvPr/>
        </p:nvSpPr>
        <p:spPr>
          <a:xfrm>
            <a:off x="808383" y="1463936"/>
            <a:ext cx="11039012" cy="5141177"/>
          </a:xfrm>
          <a:custGeom>
            <a:avLst/>
            <a:gdLst>
              <a:gd name="connsiteX0" fmla="*/ 0 w 11025052"/>
              <a:gd name="connsiteY0" fmla="*/ 0 h 5172891"/>
              <a:gd name="connsiteX1" fmla="*/ 2769326 w 11025052"/>
              <a:gd name="connsiteY1" fmla="*/ 875211 h 5172891"/>
              <a:gd name="connsiteX2" fmla="*/ 5055326 w 11025052"/>
              <a:gd name="connsiteY2" fmla="*/ 2233748 h 5172891"/>
              <a:gd name="connsiteX3" fmla="*/ 6753497 w 11025052"/>
              <a:gd name="connsiteY3" fmla="*/ 2821577 h 5172891"/>
              <a:gd name="connsiteX4" fmla="*/ 8543109 w 11025052"/>
              <a:gd name="connsiteY4" fmla="*/ 3788228 h 5172891"/>
              <a:gd name="connsiteX5" fmla="*/ 9261566 w 11025052"/>
              <a:gd name="connsiteY5" fmla="*/ 4232365 h 5172891"/>
              <a:gd name="connsiteX6" fmla="*/ 10633166 w 11025052"/>
              <a:gd name="connsiteY6" fmla="*/ 4493623 h 5172891"/>
              <a:gd name="connsiteX7" fmla="*/ 11025052 w 11025052"/>
              <a:gd name="connsiteY7" fmla="*/ 5172891 h 5172891"/>
              <a:gd name="connsiteX0" fmla="*/ 0 w 11025052"/>
              <a:gd name="connsiteY0" fmla="*/ 0 h 5172891"/>
              <a:gd name="connsiteX1" fmla="*/ 2769326 w 11025052"/>
              <a:gd name="connsiteY1" fmla="*/ 875211 h 5172891"/>
              <a:gd name="connsiteX2" fmla="*/ 5055326 w 11025052"/>
              <a:gd name="connsiteY2" fmla="*/ 2233748 h 5172891"/>
              <a:gd name="connsiteX3" fmla="*/ 6753497 w 11025052"/>
              <a:gd name="connsiteY3" fmla="*/ 2821577 h 5172891"/>
              <a:gd name="connsiteX4" fmla="*/ 8543109 w 11025052"/>
              <a:gd name="connsiteY4" fmla="*/ 3788228 h 5172891"/>
              <a:gd name="connsiteX5" fmla="*/ 9261566 w 11025052"/>
              <a:gd name="connsiteY5" fmla="*/ 4232365 h 5172891"/>
              <a:gd name="connsiteX6" fmla="*/ 10633166 w 11025052"/>
              <a:gd name="connsiteY6" fmla="*/ 4493623 h 5172891"/>
              <a:gd name="connsiteX7" fmla="*/ 11025052 w 11025052"/>
              <a:gd name="connsiteY7" fmla="*/ 5172891 h 5172891"/>
              <a:gd name="connsiteX0" fmla="*/ 0 w 11025052"/>
              <a:gd name="connsiteY0" fmla="*/ 0 h 5172891"/>
              <a:gd name="connsiteX1" fmla="*/ 2769326 w 11025052"/>
              <a:gd name="connsiteY1" fmla="*/ 895308 h 5172891"/>
              <a:gd name="connsiteX2" fmla="*/ 5055326 w 11025052"/>
              <a:gd name="connsiteY2" fmla="*/ 2233748 h 5172891"/>
              <a:gd name="connsiteX3" fmla="*/ 6753497 w 11025052"/>
              <a:gd name="connsiteY3" fmla="*/ 2821577 h 5172891"/>
              <a:gd name="connsiteX4" fmla="*/ 8543109 w 11025052"/>
              <a:gd name="connsiteY4" fmla="*/ 3788228 h 5172891"/>
              <a:gd name="connsiteX5" fmla="*/ 9261566 w 11025052"/>
              <a:gd name="connsiteY5" fmla="*/ 4232365 h 5172891"/>
              <a:gd name="connsiteX6" fmla="*/ 10633166 w 11025052"/>
              <a:gd name="connsiteY6" fmla="*/ 4493623 h 5172891"/>
              <a:gd name="connsiteX7" fmla="*/ 11025052 w 11025052"/>
              <a:gd name="connsiteY7" fmla="*/ 5172891 h 5172891"/>
              <a:gd name="connsiteX0" fmla="*/ 0 w 11025052"/>
              <a:gd name="connsiteY0" fmla="*/ 0 h 5172891"/>
              <a:gd name="connsiteX1" fmla="*/ 2769326 w 11025052"/>
              <a:gd name="connsiteY1" fmla="*/ 895308 h 5172891"/>
              <a:gd name="connsiteX2" fmla="*/ 5034385 w 11025052"/>
              <a:gd name="connsiteY2" fmla="*/ 2191867 h 5172891"/>
              <a:gd name="connsiteX3" fmla="*/ 6753497 w 11025052"/>
              <a:gd name="connsiteY3" fmla="*/ 2821577 h 5172891"/>
              <a:gd name="connsiteX4" fmla="*/ 8543109 w 11025052"/>
              <a:gd name="connsiteY4" fmla="*/ 3788228 h 5172891"/>
              <a:gd name="connsiteX5" fmla="*/ 9261566 w 11025052"/>
              <a:gd name="connsiteY5" fmla="*/ 4232365 h 5172891"/>
              <a:gd name="connsiteX6" fmla="*/ 10633166 w 11025052"/>
              <a:gd name="connsiteY6" fmla="*/ 4493623 h 5172891"/>
              <a:gd name="connsiteX7" fmla="*/ 11025052 w 11025052"/>
              <a:gd name="connsiteY7" fmla="*/ 5172891 h 5172891"/>
              <a:gd name="connsiteX0" fmla="*/ 0 w 11025052"/>
              <a:gd name="connsiteY0" fmla="*/ 0 h 5172891"/>
              <a:gd name="connsiteX1" fmla="*/ 2769326 w 11025052"/>
              <a:gd name="connsiteY1" fmla="*/ 895308 h 5172891"/>
              <a:gd name="connsiteX2" fmla="*/ 5034385 w 11025052"/>
              <a:gd name="connsiteY2" fmla="*/ 2191867 h 5172891"/>
              <a:gd name="connsiteX3" fmla="*/ 6753497 w 11025052"/>
              <a:gd name="connsiteY3" fmla="*/ 2821577 h 5172891"/>
              <a:gd name="connsiteX4" fmla="*/ 8543109 w 11025052"/>
              <a:gd name="connsiteY4" fmla="*/ 3788228 h 5172891"/>
              <a:gd name="connsiteX5" fmla="*/ 9261566 w 11025052"/>
              <a:gd name="connsiteY5" fmla="*/ 4232365 h 5172891"/>
              <a:gd name="connsiteX6" fmla="*/ 10633166 w 11025052"/>
              <a:gd name="connsiteY6" fmla="*/ 4493623 h 5172891"/>
              <a:gd name="connsiteX7" fmla="*/ 11025052 w 11025052"/>
              <a:gd name="connsiteY7" fmla="*/ 5172891 h 5172891"/>
              <a:gd name="connsiteX0" fmla="*/ 0 w 11025052"/>
              <a:gd name="connsiteY0" fmla="*/ 0 h 5172891"/>
              <a:gd name="connsiteX1" fmla="*/ 2769326 w 11025052"/>
              <a:gd name="connsiteY1" fmla="*/ 895308 h 5172891"/>
              <a:gd name="connsiteX2" fmla="*/ 5034385 w 11025052"/>
              <a:gd name="connsiteY2" fmla="*/ 2191867 h 5172891"/>
              <a:gd name="connsiteX3" fmla="*/ 6753497 w 11025052"/>
              <a:gd name="connsiteY3" fmla="*/ 2821577 h 5172891"/>
              <a:gd name="connsiteX4" fmla="*/ 8543109 w 11025052"/>
              <a:gd name="connsiteY4" fmla="*/ 3788228 h 5172891"/>
              <a:gd name="connsiteX5" fmla="*/ 9261566 w 11025052"/>
              <a:gd name="connsiteY5" fmla="*/ 4232365 h 5172891"/>
              <a:gd name="connsiteX6" fmla="*/ 10633166 w 11025052"/>
              <a:gd name="connsiteY6" fmla="*/ 4493623 h 5172891"/>
              <a:gd name="connsiteX7" fmla="*/ 11025052 w 11025052"/>
              <a:gd name="connsiteY7" fmla="*/ 5172891 h 5172891"/>
              <a:gd name="connsiteX0" fmla="*/ 0 w 11025052"/>
              <a:gd name="connsiteY0" fmla="*/ 0 h 5172891"/>
              <a:gd name="connsiteX1" fmla="*/ 2769326 w 11025052"/>
              <a:gd name="connsiteY1" fmla="*/ 895308 h 5172891"/>
              <a:gd name="connsiteX2" fmla="*/ 5034385 w 11025052"/>
              <a:gd name="connsiteY2" fmla="*/ 2191867 h 5172891"/>
              <a:gd name="connsiteX3" fmla="*/ 6753497 w 11025052"/>
              <a:gd name="connsiteY3" fmla="*/ 2828557 h 5172891"/>
              <a:gd name="connsiteX4" fmla="*/ 8543109 w 11025052"/>
              <a:gd name="connsiteY4" fmla="*/ 3788228 h 5172891"/>
              <a:gd name="connsiteX5" fmla="*/ 9261566 w 11025052"/>
              <a:gd name="connsiteY5" fmla="*/ 4232365 h 5172891"/>
              <a:gd name="connsiteX6" fmla="*/ 10633166 w 11025052"/>
              <a:gd name="connsiteY6" fmla="*/ 4493623 h 5172891"/>
              <a:gd name="connsiteX7" fmla="*/ 11025052 w 11025052"/>
              <a:gd name="connsiteY7" fmla="*/ 5172891 h 5172891"/>
              <a:gd name="connsiteX0" fmla="*/ 0 w 11039012"/>
              <a:gd name="connsiteY0" fmla="*/ 0 h 5137990"/>
              <a:gd name="connsiteX1" fmla="*/ 2769326 w 11039012"/>
              <a:gd name="connsiteY1" fmla="*/ 895308 h 5137990"/>
              <a:gd name="connsiteX2" fmla="*/ 5034385 w 11039012"/>
              <a:gd name="connsiteY2" fmla="*/ 2191867 h 5137990"/>
              <a:gd name="connsiteX3" fmla="*/ 6753497 w 11039012"/>
              <a:gd name="connsiteY3" fmla="*/ 2828557 h 5137990"/>
              <a:gd name="connsiteX4" fmla="*/ 8543109 w 11039012"/>
              <a:gd name="connsiteY4" fmla="*/ 3788228 h 5137990"/>
              <a:gd name="connsiteX5" fmla="*/ 9261566 w 11039012"/>
              <a:gd name="connsiteY5" fmla="*/ 4232365 h 5137990"/>
              <a:gd name="connsiteX6" fmla="*/ 10633166 w 11039012"/>
              <a:gd name="connsiteY6" fmla="*/ 4493623 h 5137990"/>
              <a:gd name="connsiteX7" fmla="*/ 11039012 w 11039012"/>
              <a:gd name="connsiteY7" fmla="*/ 5137990 h 5137990"/>
              <a:gd name="connsiteX0" fmla="*/ 0 w 11039012"/>
              <a:gd name="connsiteY0" fmla="*/ 0 h 5137990"/>
              <a:gd name="connsiteX1" fmla="*/ 2769326 w 11039012"/>
              <a:gd name="connsiteY1" fmla="*/ 895308 h 5137990"/>
              <a:gd name="connsiteX2" fmla="*/ 5034385 w 11039012"/>
              <a:gd name="connsiteY2" fmla="*/ 2191867 h 5137990"/>
              <a:gd name="connsiteX3" fmla="*/ 6753497 w 11039012"/>
              <a:gd name="connsiteY3" fmla="*/ 2828557 h 5137990"/>
              <a:gd name="connsiteX4" fmla="*/ 8543109 w 11039012"/>
              <a:gd name="connsiteY4" fmla="*/ 3788228 h 5137990"/>
              <a:gd name="connsiteX5" fmla="*/ 9261566 w 11039012"/>
              <a:gd name="connsiteY5" fmla="*/ 4232365 h 5137990"/>
              <a:gd name="connsiteX6" fmla="*/ 10556385 w 11039012"/>
              <a:gd name="connsiteY6" fmla="*/ 4500603 h 5137990"/>
              <a:gd name="connsiteX7" fmla="*/ 11039012 w 11039012"/>
              <a:gd name="connsiteY7" fmla="*/ 5137990 h 5137990"/>
              <a:gd name="connsiteX0" fmla="*/ 0 w 11039012"/>
              <a:gd name="connsiteY0" fmla="*/ 0 h 5137990"/>
              <a:gd name="connsiteX1" fmla="*/ 2769326 w 11039012"/>
              <a:gd name="connsiteY1" fmla="*/ 895308 h 5137990"/>
              <a:gd name="connsiteX2" fmla="*/ 5034385 w 11039012"/>
              <a:gd name="connsiteY2" fmla="*/ 2191867 h 5137990"/>
              <a:gd name="connsiteX3" fmla="*/ 6753497 w 11039012"/>
              <a:gd name="connsiteY3" fmla="*/ 2828557 h 5137990"/>
              <a:gd name="connsiteX4" fmla="*/ 8543109 w 11039012"/>
              <a:gd name="connsiteY4" fmla="*/ 3788228 h 5137990"/>
              <a:gd name="connsiteX5" fmla="*/ 9575673 w 11039012"/>
              <a:gd name="connsiteY5" fmla="*/ 4316127 h 5137990"/>
              <a:gd name="connsiteX6" fmla="*/ 10556385 w 11039012"/>
              <a:gd name="connsiteY6" fmla="*/ 4500603 h 5137990"/>
              <a:gd name="connsiteX7" fmla="*/ 11039012 w 11039012"/>
              <a:gd name="connsiteY7" fmla="*/ 5137990 h 5137990"/>
              <a:gd name="connsiteX0" fmla="*/ 0 w 11039012"/>
              <a:gd name="connsiteY0" fmla="*/ 0 h 5137990"/>
              <a:gd name="connsiteX1" fmla="*/ 2769326 w 11039012"/>
              <a:gd name="connsiteY1" fmla="*/ 895308 h 5137990"/>
              <a:gd name="connsiteX2" fmla="*/ 5034385 w 11039012"/>
              <a:gd name="connsiteY2" fmla="*/ 2191867 h 5137990"/>
              <a:gd name="connsiteX3" fmla="*/ 6753497 w 11039012"/>
              <a:gd name="connsiteY3" fmla="*/ 2828557 h 5137990"/>
              <a:gd name="connsiteX4" fmla="*/ 8543109 w 11039012"/>
              <a:gd name="connsiteY4" fmla="*/ 3767288 h 5137990"/>
              <a:gd name="connsiteX5" fmla="*/ 9575673 w 11039012"/>
              <a:gd name="connsiteY5" fmla="*/ 4316127 h 5137990"/>
              <a:gd name="connsiteX6" fmla="*/ 10556385 w 11039012"/>
              <a:gd name="connsiteY6" fmla="*/ 4500603 h 5137990"/>
              <a:gd name="connsiteX7" fmla="*/ 11039012 w 11039012"/>
              <a:gd name="connsiteY7" fmla="*/ 5137990 h 5137990"/>
              <a:gd name="connsiteX0" fmla="*/ 0 w 11039012"/>
              <a:gd name="connsiteY0" fmla="*/ 0 h 5137990"/>
              <a:gd name="connsiteX1" fmla="*/ 2769326 w 11039012"/>
              <a:gd name="connsiteY1" fmla="*/ 895308 h 5137990"/>
              <a:gd name="connsiteX2" fmla="*/ 5034385 w 11039012"/>
              <a:gd name="connsiteY2" fmla="*/ 2191867 h 5137990"/>
              <a:gd name="connsiteX3" fmla="*/ 6725576 w 11039012"/>
              <a:gd name="connsiteY3" fmla="*/ 2821577 h 5137990"/>
              <a:gd name="connsiteX4" fmla="*/ 8543109 w 11039012"/>
              <a:gd name="connsiteY4" fmla="*/ 3767288 h 5137990"/>
              <a:gd name="connsiteX5" fmla="*/ 9575673 w 11039012"/>
              <a:gd name="connsiteY5" fmla="*/ 4316127 h 5137990"/>
              <a:gd name="connsiteX6" fmla="*/ 10556385 w 11039012"/>
              <a:gd name="connsiteY6" fmla="*/ 4500603 h 5137990"/>
              <a:gd name="connsiteX7" fmla="*/ 11039012 w 11039012"/>
              <a:gd name="connsiteY7" fmla="*/ 5137990 h 5137990"/>
              <a:gd name="connsiteX0" fmla="*/ 0 w 11039012"/>
              <a:gd name="connsiteY0" fmla="*/ 0 h 5137990"/>
              <a:gd name="connsiteX1" fmla="*/ 2769326 w 11039012"/>
              <a:gd name="connsiteY1" fmla="*/ 895308 h 5137990"/>
              <a:gd name="connsiteX2" fmla="*/ 5034385 w 11039012"/>
              <a:gd name="connsiteY2" fmla="*/ 2191867 h 5137990"/>
              <a:gd name="connsiteX3" fmla="*/ 6725576 w 11039012"/>
              <a:gd name="connsiteY3" fmla="*/ 2821577 h 5137990"/>
              <a:gd name="connsiteX4" fmla="*/ 8543109 w 11039012"/>
              <a:gd name="connsiteY4" fmla="*/ 3767288 h 5137990"/>
              <a:gd name="connsiteX5" fmla="*/ 9575673 w 11039012"/>
              <a:gd name="connsiteY5" fmla="*/ 4316127 h 5137990"/>
              <a:gd name="connsiteX6" fmla="*/ 10556385 w 11039012"/>
              <a:gd name="connsiteY6" fmla="*/ 4500603 h 5137990"/>
              <a:gd name="connsiteX7" fmla="*/ 11039012 w 11039012"/>
              <a:gd name="connsiteY7" fmla="*/ 5137990 h 5137990"/>
              <a:gd name="connsiteX0" fmla="*/ 0 w 11039012"/>
              <a:gd name="connsiteY0" fmla="*/ 0 h 5137990"/>
              <a:gd name="connsiteX1" fmla="*/ 2769326 w 11039012"/>
              <a:gd name="connsiteY1" fmla="*/ 895308 h 5137990"/>
              <a:gd name="connsiteX2" fmla="*/ 5034385 w 11039012"/>
              <a:gd name="connsiteY2" fmla="*/ 2191867 h 5137990"/>
              <a:gd name="connsiteX3" fmla="*/ 6725576 w 11039012"/>
              <a:gd name="connsiteY3" fmla="*/ 2821577 h 5137990"/>
              <a:gd name="connsiteX4" fmla="*/ 8543109 w 11039012"/>
              <a:gd name="connsiteY4" fmla="*/ 3767288 h 5137990"/>
              <a:gd name="connsiteX5" fmla="*/ 9575673 w 11039012"/>
              <a:gd name="connsiteY5" fmla="*/ 4316127 h 5137990"/>
              <a:gd name="connsiteX6" fmla="*/ 10556385 w 11039012"/>
              <a:gd name="connsiteY6" fmla="*/ 4500603 h 5137990"/>
              <a:gd name="connsiteX7" fmla="*/ 11039012 w 11039012"/>
              <a:gd name="connsiteY7" fmla="*/ 5137990 h 5137990"/>
              <a:gd name="connsiteX0" fmla="*/ 0 w 11039012"/>
              <a:gd name="connsiteY0" fmla="*/ 0 h 5137990"/>
              <a:gd name="connsiteX1" fmla="*/ 2769326 w 11039012"/>
              <a:gd name="connsiteY1" fmla="*/ 895308 h 5137990"/>
              <a:gd name="connsiteX2" fmla="*/ 5034385 w 11039012"/>
              <a:gd name="connsiteY2" fmla="*/ 2191867 h 5137990"/>
              <a:gd name="connsiteX3" fmla="*/ 6725576 w 11039012"/>
              <a:gd name="connsiteY3" fmla="*/ 2821577 h 5137990"/>
              <a:gd name="connsiteX4" fmla="*/ 8543109 w 11039012"/>
              <a:gd name="connsiteY4" fmla="*/ 3767288 h 5137990"/>
              <a:gd name="connsiteX5" fmla="*/ 9575673 w 11039012"/>
              <a:gd name="connsiteY5" fmla="*/ 4316127 h 5137990"/>
              <a:gd name="connsiteX6" fmla="*/ 10556385 w 11039012"/>
              <a:gd name="connsiteY6" fmla="*/ 4500603 h 5137990"/>
              <a:gd name="connsiteX7" fmla="*/ 11039012 w 11039012"/>
              <a:gd name="connsiteY7" fmla="*/ 5137990 h 5137990"/>
              <a:gd name="connsiteX0" fmla="*/ 0 w 11039012"/>
              <a:gd name="connsiteY0" fmla="*/ 0 h 5137990"/>
              <a:gd name="connsiteX1" fmla="*/ 2769326 w 11039012"/>
              <a:gd name="connsiteY1" fmla="*/ 895308 h 5137990"/>
              <a:gd name="connsiteX2" fmla="*/ 5034385 w 11039012"/>
              <a:gd name="connsiteY2" fmla="*/ 2191867 h 5137990"/>
              <a:gd name="connsiteX3" fmla="*/ 6725576 w 11039012"/>
              <a:gd name="connsiteY3" fmla="*/ 2821577 h 5137990"/>
              <a:gd name="connsiteX4" fmla="*/ 8543109 w 11039012"/>
              <a:gd name="connsiteY4" fmla="*/ 3767288 h 5137990"/>
              <a:gd name="connsiteX5" fmla="*/ 9575673 w 11039012"/>
              <a:gd name="connsiteY5" fmla="*/ 4316127 h 5137990"/>
              <a:gd name="connsiteX6" fmla="*/ 10556385 w 11039012"/>
              <a:gd name="connsiteY6" fmla="*/ 4500603 h 5137990"/>
              <a:gd name="connsiteX7" fmla="*/ 11039012 w 11039012"/>
              <a:gd name="connsiteY7" fmla="*/ 5137990 h 5137990"/>
              <a:gd name="connsiteX0" fmla="*/ 0 w 11039012"/>
              <a:gd name="connsiteY0" fmla="*/ 3313 h 5141303"/>
              <a:gd name="connsiteX1" fmla="*/ 2769326 w 11039012"/>
              <a:gd name="connsiteY1" fmla="*/ 898621 h 5141303"/>
              <a:gd name="connsiteX2" fmla="*/ 5034385 w 11039012"/>
              <a:gd name="connsiteY2" fmla="*/ 2195180 h 5141303"/>
              <a:gd name="connsiteX3" fmla="*/ 6725576 w 11039012"/>
              <a:gd name="connsiteY3" fmla="*/ 2824890 h 5141303"/>
              <a:gd name="connsiteX4" fmla="*/ 8543109 w 11039012"/>
              <a:gd name="connsiteY4" fmla="*/ 3770601 h 5141303"/>
              <a:gd name="connsiteX5" fmla="*/ 9575673 w 11039012"/>
              <a:gd name="connsiteY5" fmla="*/ 4319440 h 5141303"/>
              <a:gd name="connsiteX6" fmla="*/ 10556385 w 11039012"/>
              <a:gd name="connsiteY6" fmla="*/ 4503916 h 5141303"/>
              <a:gd name="connsiteX7" fmla="*/ 11039012 w 11039012"/>
              <a:gd name="connsiteY7" fmla="*/ 5141303 h 5141303"/>
              <a:gd name="connsiteX0" fmla="*/ 0 w 11039012"/>
              <a:gd name="connsiteY0" fmla="*/ 3405 h 5141395"/>
              <a:gd name="connsiteX1" fmla="*/ 2741405 w 11039012"/>
              <a:gd name="connsiteY1" fmla="*/ 884752 h 5141395"/>
              <a:gd name="connsiteX2" fmla="*/ 5034385 w 11039012"/>
              <a:gd name="connsiteY2" fmla="*/ 2195272 h 5141395"/>
              <a:gd name="connsiteX3" fmla="*/ 6725576 w 11039012"/>
              <a:gd name="connsiteY3" fmla="*/ 2824982 h 5141395"/>
              <a:gd name="connsiteX4" fmla="*/ 8543109 w 11039012"/>
              <a:gd name="connsiteY4" fmla="*/ 3770693 h 5141395"/>
              <a:gd name="connsiteX5" fmla="*/ 9575673 w 11039012"/>
              <a:gd name="connsiteY5" fmla="*/ 4319532 h 5141395"/>
              <a:gd name="connsiteX6" fmla="*/ 10556385 w 11039012"/>
              <a:gd name="connsiteY6" fmla="*/ 4504008 h 5141395"/>
              <a:gd name="connsiteX7" fmla="*/ 11039012 w 11039012"/>
              <a:gd name="connsiteY7" fmla="*/ 5141395 h 5141395"/>
              <a:gd name="connsiteX0" fmla="*/ 0 w 11039012"/>
              <a:gd name="connsiteY0" fmla="*/ 3187 h 5141177"/>
              <a:gd name="connsiteX1" fmla="*/ 2741405 w 11039012"/>
              <a:gd name="connsiteY1" fmla="*/ 884534 h 5141177"/>
              <a:gd name="connsiteX2" fmla="*/ 5034385 w 11039012"/>
              <a:gd name="connsiteY2" fmla="*/ 2195054 h 5141177"/>
              <a:gd name="connsiteX3" fmla="*/ 6725576 w 11039012"/>
              <a:gd name="connsiteY3" fmla="*/ 2824764 h 5141177"/>
              <a:gd name="connsiteX4" fmla="*/ 8543109 w 11039012"/>
              <a:gd name="connsiteY4" fmla="*/ 3770475 h 5141177"/>
              <a:gd name="connsiteX5" fmla="*/ 9575673 w 11039012"/>
              <a:gd name="connsiteY5" fmla="*/ 4319314 h 5141177"/>
              <a:gd name="connsiteX6" fmla="*/ 10556385 w 11039012"/>
              <a:gd name="connsiteY6" fmla="*/ 4503790 h 5141177"/>
              <a:gd name="connsiteX7" fmla="*/ 11039012 w 11039012"/>
              <a:gd name="connsiteY7" fmla="*/ 5141177 h 5141177"/>
              <a:gd name="connsiteX0" fmla="*/ 0 w 11039012"/>
              <a:gd name="connsiteY0" fmla="*/ 3187 h 5141177"/>
              <a:gd name="connsiteX1" fmla="*/ 2741405 w 11039012"/>
              <a:gd name="connsiteY1" fmla="*/ 884534 h 5141177"/>
              <a:gd name="connsiteX2" fmla="*/ 5034385 w 11039012"/>
              <a:gd name="connsiteY2" fmla="*/ 2195054 h 5141177"/>
              <a:gd name="connsiteX3" fmla="*/ 6725576 w 11039012"/>
              <a:gd name="connsiteY3" fmla="*/ 2824764 h 5141177"/>
              <a:gd name="connsiteX4" fmla="*/ 8543109 w 11039012"/>
              <a:gd name="connsiteY4" fmla="*/ 3770475 h 5141177"/>
              <a:gd name="connsiteX5" fmla="*/ 9575673 w 11039012"/>
              <a:gd name="connsiteY5" fmla="*/ 4319314 h 5141177"/>
              <a:gd name="connsiteX6" fmla="*/ 10556385 w 11039012"/>
              <a:gd name="connsiteY6" fmla="*/ 4503790 h 5141177"/>
              <a:gd name="connsiteX7" fmla="*/ 11039012 w 11039012"/>
              <a:gd name="connsiteY7" fmla="*/ 5141177 h 514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39012" h="5141177">
                <a:moveTo>
                  <a:pt x="0" y="3187"/>
                </a:moveTo>
                <a:cubicBezTo>
                  <a:pt x="627188" y="-44043"/>
                  <a:pt x="1930262" y="442441"/>
                  <a:pt x="2741405" y="884534"/>
                </a:cubicBezTo>
                <a:cubicBezTo>
                  <a:pt x="3552548" y="1326627"/>
                  <a:pt x="4349417" y="1920543"/>
                  <a:pt x="5034385" y="2195054"/>
                </a:cubicBezTo>
                <a:cubicBezTo>
                  <a:pt x="5719353" y="2469565"/>
                  <a:pt x="6112868" y="2611055"/>
                  <a:pt x="6725576" y="2824764"/>
                </a:cubicBezTo>
                <a:cubicBezTo>
                  <a:pt x="7338284" y="3038473"/>
                  <a:pt x="8068093" y="3521383"/>
                  <a:pt x="8543109" y="3770475"/>
                </a:cubicBezTo>
                <a:cubicBezTo>
                  <a:pt x="9018125" y="4019567"/>
                  <a:pt x="9240127" y="4197095"/>
                  <a:pt x="9575673" y="4319314"/>
                </a:cubicBezTo>
                <a:cubicBezTo>
                  <a:pt x="9911219" y="4441533"/>
                  <a:pt x="10262471" y="4347036"/>
                  <a:pt x="10556385" y="4503790"/>
                </a:cubicBezTo>
                <a:cubicBezTo>
                  <a:pt x="10850299" y="4660544"/>
                  <a:pt x="10982406" y="4967006"/>
                  <a:pt x="11039012" y="5141177"/>
                </a:cubicBezTo>
              </a:path>
            </a:pathLst>
          </a:cu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12D075D-D91D-47F2-82F9-C3EAE42E21CF}"/>
              </a:ext>
            </a:extLst>
          </p:cNvPr>
          <p:cNvSpPr/>
          <p:nvPr/>
        </p:nvSpPr>
        <p:spPr>
          <a:xfrm>
            <a:off x="344605" y="4042657"/>
            <a:ext cx="4924081" cy="2031325"/>
          </a:xfrm>
          <a:prstGeom prst="rect">
            <a:avLst/>
          </a:prstGeom>
          <a:noFill/>
          <a:ln>
            <a:noFill/>
          </a:ln>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400" dirty="0">
                <a:latin typeface="Segoe UI"/>
                <a:cs typeface="Segoe UI"/>
              </a:rPr>
              <a:t>Има няколко стъпки в обратното пътуване към земната повърхност.</a:t>
            </a:r>
            <a:endParaRPr kumimoji="0" lang="en-US" sz="1400" b="0" i="0" u="none" strike="noStrike" kern="1200" cap="none" spc="0" normalizeH="0" baseline="0" noProof="0" dirty="0">
              <a:ln>
                <a:noFill/>
              </a:ln>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a:p>
            <a:pPr>
              <a:defRPr/>
            </a:pPr>
            <a:r>
              <a:rPr kumimoji="0" lang="bg-BG" sz="1400" b="0" i="0" u="none" strike="noStrike" kern="1200" cap="none" spc="0" normalizeH="0" baseline="0" noProof="0" dirty="0">
                <a:ln>
                  <a:noFill/>
                </a:ln>
                <a:effectLst/>
                <a:uLnTx/>
                <a:uFillTx/>
                <a:latin typeface="Segoe UI"/>
                <a:cs typeface="Segoe UI"/>
              </a:rPr>
              <a:t>Най-голямата промяна в скоростта, максималното затопляне и затъмнението на комуникации се случват </a:t>
            </a:r>
            <a:r>
              <a:rPr lang="bg-BG" sz="1400" dirty="0">
                <a:latin typeface="Segoe UI"/>
                <a:cs typeface="Segoe UI"/>
              </a:rPr>
              <a:t>между</a:t>
            </a:r>
            <a:r>
              <a:rPr kumimoji="0" lang="bg-BG" sz="1400" b="0" i="0" u="none" strike="noStrike" kern="1200" cap="none" spc="0" normalizeH="0" baseline="0" noProof="0" dirty="0">
                <a:ln>
                  <a:noFill/>
                </a:ln>
                <a:effectLst/>
                <a:uLnTx/>
                <a:uFillTx/>
                <a:latin typeface="Segoe UI"/>
                <a:cs typeface="Segoe UI"/>
              </a:rPr>
              <a:t> 80 км </a:t>
            </a:r>
            <a:r>
              <a:rPr lang="bg-BG" sz="1400" dirty="0">
                <a:latin typeface="Segoe UI"/>
                <a:cs typeface="Segoe UI"/>
              </a:rPr>
              <a:t>и</a:t>
            </a:r>
            <a:r>
              <a:rPr kumimoji="0" lang="bg-BG" sz="1400" b="0" i="0" u="none" strike="noStrike" kern="1200" cap="none" spc="0" normalizeH="0" baseline="0" noProof="0" dirty="0">
                <a:ln>
                  <a:noFill/>
                </a:ln>
                <a:effectLst/>
                <a:uLnTx/>
                <a:uFillTx/>
                <a:latin typeface="Segoe UI"/>
                <a:cs typeface="Segoe UI"/>
              </a:rPr>
              <a:t> 50 км растояние от повърхността.</a:t>
            </a:r>
            <a:endParaRPr lang="en-US" sz="1400" b="0" i="0" u="none" strike="noStrike" kern="1200" cap="none" spc="0" normalizeH="0" baseline="0" noProof="0" dirty="0">
              <a:ln>
                <a:noFill/>
              </a:ln>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400" b="0" i="0" u="none" strike="noStrike" kern="1200" cap="none" spc="0" normalizeH="0" baseline="0" noProof="0" dirty="0">
                <a:ln>
                  <a:noFill/>
                </a:ln>
                <a:effectLst/>
                <a:uLnTx/>
                <a:uFillTx/>
                <a:latin typeface="Segoe UI"/>
                <a:cs typeface="Segoe UI"/>
              </a:rPr>
              <a:t>Основните парашути могат да се отворят само в последните минути на спускането.</a:t>
            </a:r>
            <a:endParaRPr lang="en-US" sz="1400" b="0" i="0" u="none" strike="noStrike" kern="1200" cap="none" spc="0" normalizeH="0" baseline="0" noProof="0" dirty="0">
              <a:ln>
                <a:noFill/>
              </a:ln>
              <a:effectLst/>
              <a:uLnTx/>
              <a:uFillTx/>
              <a:latin typeface="Segoe UI"/>
              <a:cs typeface="Segoe UI"/>
            </a:endParaRPr>
          </a:p>
        </p:txBody>
      </p:sp>
      <p:sp>
        <p:nvSpPr>
          <p:cNvPr id="11" name="Rectangle 10">
            <a:extLst>
              <a:ext uri="{FF2B5EF4-FFF2-40B4-BE49-F238E27FC236}">
                <a16:creationId xmlns:a16="http://schemas.microsoft.com/office/drawing/2014/main" id="{B0DFD0AF-1EFA-8644-A3F8-EBF3BE117E5D}"/>
              </a:ext>
            </a:extLst>
          </p:cNvPr>
          <p:cNvSpPr/>
          <p:nvPr/>
        </p:nvSpPr>
        <p:spPr>
          <a:xfrm>
            <a:off x="2725871" y="1683695"/>
            <a:ext cx="1266792"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bg-BG"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Разделяне на модулите</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sp>
        <p:nvSpPr>
          <p:cNvPr id="12" name="Rectangle 11">
            <a:extLst>
              <a:ext uri="{FF2B5EF4-FFF2-40B4-BE49-F238E27FC236}">
                <a16:creationId xmlns:a16="http://schemas.microsoft.com/office/drawing/2014/main" id="{4B78EE73-0B71-A440-8113-C81425E37AD0}"/>
              </a:ext>
            </a:extLst>
          </p:cNvPr>
          <p:cNvSpPr/>
          <p:nvPr/>
        </p:nvSpPr>
        <p:spPr>
          <a:xfrm>
            <a:off x="1400272" y="2240212"/>
            <a:ext cx="1266792"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bg-BG"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Спирачен импулс</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sp>
        <p:nvSpPr>
          <p:cNvPr id="13" name="Rectangle 12">
            <a:extLst>
              <a:ext uri="{FF2B5EF4-FFF2-40B4-BE49-F238E27FC236}">
                <a16:creationId xmlns:a16="http://schemas.microsoft.com/office/drawing/2014/main" id="{25A350FB-19E0-7C46-9405-18926F1CD962}"/>
              </a:ext>
            </a:extLst>
          </p:cNvPr>
          <p:cNvSpPr/>
          <p:nvPr/>
        </p:nvSpPr>
        <p:spPr>
          <a:xfrm>
            <a:off x="4149775" y="2873604"/>
            <a:ext cx="1266792"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bg-BG" sz="1000" dirty="0">
                <a:solidFill>
                  <a:prstClr val="black">
                    <a:lumMod val="65000"/>
                    <a:lumOff val="35000"/>
                  </a:prstClr>
                </a:solidFill>
                <a:latin typeface="Segoe UI" panose="020B0502040204020203" pitchFamily="34" charset="0"/>
                <a:cs typeface="Segoe UI" panose="020B0502040204020203" pitchFamily="34" charset="0"/>
              </a:rPr>
              <a:t>Вход</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sp>
        <p:nvSpPr>
          <p:cNvPr id="15" name="Rectangle 14">
            <a:extLst>
              <a:ext uri="{FF2B5EF4-FFF2-40B4-BE49-F238E27FC236}">
                <a16:creationId xmlns:a16="http://schemas.microsoft.com/office/drawing/2014/main" id="{C75F7931-993B-0749-9EC8-24648713DFC0}"/>
              </a:ext>
            </a:extLst>
          </p:cNvPr>
          <p:cNvSpPr/>
          <p:nvPr/>
        </p:nvSpPr>
        <p:spPr>
          <a:xfrm>
            <a:off x="6120624" y="3305614"/>
            <a:ext cx="12667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Контролирано</a:t>
            </a:r>
            <a:r>
              <a:rPr kumimoji="0" lang="bg-BG" sz="1000" b="0" i="0" u="none" strike="noStrike" kern="1200" cap="none" spc="0" normalizeH="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 спускане </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sp>
        <p:nvSpPr>
          <p:cNvPr id="16" name="Rectangle 15">
            <a:extLst>
              <a:ext uri="{FF2B5EF4-FFF2-40B4-BE49-F238E27FC236}">
                <a16:creationId xmlns:a16="http://schemas.microsoft.com/office/drawing/2014/main" id="{91971542-96AC-1A4B-8FEF-6313463A7237}"/>
              </a:ext>
            </a:extLst>
          </p:cNvPr>
          <p:cNvSpPr/>
          <p:nvPr/>
        </p:nvSpPr>
        <p:spPr>
          <a:xfrm>
            <a:off x="7579978" y="3834469"/>
            <a:ext cx="12667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Затъмнение на комуникациите </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sp>
        <p:nvSpPr>
          <p:cNvPr id="17" name="Rectangle 16">
            <a:extLst>
              <a:ext uri="{FF2B5EF4-FFF2-40B4-BE49-F238E27FC236}">
                <a16:creationId xmlns:a16="http://schemas.microsoft.com/office/drawing/2014/main" id="{FCA69D2B-7243-2E4B-9D26-FAB100E7EFCD}"/>
              </a:ext>
            </a:extLst>
          </p:cNvPr>
          <p:cNvSpPr/>
          <p:nvPr/>
        </p:nvSpPr>
        <p:spPr>
          <a:xfrm>
            <a:off x="10291812" y="6156433"/>
            <a:ext cx="1266792"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bg-BG" sz="10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Кацане</a:t>
            </a:r>
            <a:endParaRPr kumimoji="0" lang="en-US" sz="10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endParaRPr>
          </a:p>
        </p:txBody>
      </p:sp>
      <p:sp>
        <p:nvSpPr>
          <p:cNvPr id="18" name="Rectangle 17">
            <a:extLst>
              <a:ext uri="{FF2B5EF4-FFF2-40B4-BE49-F238E27FC236}">
                <a16:creationId xmlns:a16="http://schemas.microsoft.com/office/drawing/2014/main" id="{B706E26F-53EE-D44A-AAF2-4A6792E3A729}"/>
              </a:ext>
            </a:extLst>
          </p:cNvPr>
          <p:cNvSpPr/>
          <p:nvPr/>
        </p:nvSpPr>
        <p:spPr>
          <a:xfrm>
            <a:off x="8562469" y="5541571"/>
            <a:ext cx="1266792"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bg-BG"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Активиране</a:t>
            </a:r>
            <a:r>
              <a:rPr kumimoji="0" lang="bg-BG" sz="1000" b="0" i="0" u="none" strike="noStrike" kern="1200" cap="none" spc="0" normalizeH="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 на парашута</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sp>
        <p:nvSpPr>
          <p:cNvPr id="19" name="Rectangle 18">
            <a:extLst>
              <a:ext uri="{FF2B5EF4-FFF2-40B4-BE49-F238E27FC236}">
                <a16:creationId xmlns:a16="http://schemas.microsoft.com/office/drawing/2014/main" id="{B2FFCE31-34BE-D840-9D4E-842F91082412}"/>
              </a:ext>
            </a:extLst>
          </p:cNvPr>
          <p:cNvSpPr/>
          <p:nvPr/>
        </p:nvSpPr>
        <p:spPr>
          <a:xfrm>
            <a:off x="91287" y="1025418"/>
            <a:ext cx="126679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000" dirty="0">
                <a:solidFill>
                  <a:prstClr val="black">
                    <a:lumMod val="65000"/>
                    <a:lumOff val="35000"/>
                  </a:prstClr>
                </a:solidFill>
                <a:latin typeface="Segoe UI" panose="020B0502040204020203" pitchFamily="34" charset="0"/>
                <a:cs typeface="Segoe UI" panose="020B0502040204020203" pitchFamily="34" charset="0"/>
              </a:rPr>
              <a:t>Орбита</a:t>
            </a:r>
            <a:r>
              <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 (400km)</a:t>
            </a:r>
          </a:p>
        </p:txBody>
      </p:sp>
      <p:sp>
        <p:nvSpPr>
          <p:cNvPr id="27" name="TextBox 26">
            <a:extLst>
              <a:ext uri="{FF2B5EF4-FFF2-40B4-BE49-F238E27FC236}">
                <a16:creationId xmlns:a16="http://schemas.microsoft.com/office/drawing/2014/main" id="{564F5154-DC28-47A9-8A61-DE0239FFCAFD}"/>
              </a:ext>
            </a:extLst>
          </p:cNvPr>
          <p:cNvSpPr txBox="1"/>
          <p:nvPr/>
        </p:nvSpPr>
        <p:spPr>
          <a:xfrm>
            <a:off x="461885" y="6631164"/>
            <a:ext cx="1418253" cy="215444"/>
          </a:xfrm>
          <a:prstGeom prst="rect">
            <a:avLst/>
          </a:prstGeom>
          <a:noFill/>
        </p:spPr>
        <p:txBody>
          <a:bodyPr wrap="square" rtlCol="0">
            <a:spAutoFit/>
          </a:bodyPr>
          <a:lstStyle/>
          <a:p>
            <a:r>
              <a:rPr lang="en-US" sz="800" dirty="0">
                <a:solidFill>
                  <a:schemeClr val="bg1">
                    <a:lumMod val="85000"/>
                  </a:schemeClr>
                </a:solidFill>
                <a:latin typeface="Segoe UI" panose="020B0502040204020203" pitchFamily="34" charset="0"/>
                <a:cs typeface="Segoe UI" panose="020B0502040204020203" pitchFamily="34" charset="0"/>
              </a:rPr>
              <a:t>Image credit: Microsoft ©</a:t>
            </a:r>
          </a:p>
        </p:txBody>
      </p:sp>
    </p:spTree>
    <p:extLst>
      <p:ext uri="{BB962C8B-B14F-4D97-AF65-F5344CB8AC3E}">
        <p14:creationId xmlns:p14="http://schemas.microsoft.com/office/powerpoint/2010/main" val="264114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90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8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4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grpId="0" nodeType="withEffect">
                                  <p:stCondLst>
                                    <p:cond delay="5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par>
                                <p:cTn id="26" presetID="10" presetClass="entr" presetSubtype="0" fill="hold" grpId="0" nodeType="withEffect">
                                  <p:stCondLst>
                                    <p:cond delay="60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childTnLst>
                                </p:cTn>
                              </p:par>
                              <p:par>
                                <p:cTn id="29" presetID="10" presetClass="entr" presetSubtype="0" fill="hold" grpId="0" nodeType="withEffect">
                                  <p:stCondLst>
                                    <p:cond delay="80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P spid="13"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D83A5D-1F5A-284C-965C-5DEC7F5858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02"/>
          <a:stretch/>
        </p:blipFill>
        <p:spPr>
          <a:xfrm>
            <a:off x="4155139" y="0"/>
            <a:ext cx="8036861" cy="6858000"/>
          </a:xfrm>
          <a:prstGeom prst="rect">
            <a:avLst/>
          </a:prstGeom>
        </p:spPr>
      </p:pic>
      <p:sp>
        <p:nvSpPr>
          <p:cNvPr id="2" name="Title 1">
            <a:extLst>
              <a:ext uri="{FF2B5EF4-FFF2-40B4-BE49-F238E27FC236}">
                <a16:creationId xmlns:a16="http://schemas.microsoft.com/office/drawing/2014/main" id="{9EE70BFD-730A-4020-A3AA-C4657811F17C}"/>
              </a:ext>
            </a:extLst>
          </p:cNvPr>
          <p:cNvSpPr>
            <a:spLocks noGrp="1"/>
          </p:cNvSpPr>
          <p:nvPr>
            <p:ph type="title"/>
          </p:nvPr>
        </p:nvSpPr>
        <p:spPr>
          <a:xfrm>
            <a:off x="838200" y="885372"/>
            <a:ext cx="10515600" cy="1325563"/>
          </a:xfrm>
        </p:spPr>
        <p:txBody>
          <a:bodyPr>
            <a:normAutofit/>
          </a:bodyPr>
          <a:lstStyle/>
          <a:p>
            <a:r>
              <a:rPr lang="bg-BG" sz="3200" dirty="0">
                <a:solidFill>
                  <a:schemeClr val="accent1"/>
                </a:solidFill>
                <a:latin typeface="Segoe UI Semibold" panose="020B0702040204020203" pitchFamily="34" charset="0"/>
                <a:cs typeface="Segoe UI Semibold" panose="020B0702040204020203" pitchFamily="34" charset="0"/>
              </a:rPr>
              <a:t>Защо е толкова горещо</a:t>
            </a:r>
            <a:r>
              <a:rPr lang="en-US" sz="3200" dirty="0">
                <a:solidFill>
                  <a:schemeClr val="accent1"/>
                </a:solidFill>
                <a:latin typeface="Segoe UI Semibold" panose="020B0702040204020203" pitchFamily="34" charset="0"/>
                <a:cs typeface="Segoe UI Semibold" panose="020B0702040204020203" pitchFamily="34" charset="0"/>
              </a:rPr>
              <a:t>?</a:t>
            </a:r>
            <a:endParaRPr lang="en-US" sz="3200" dirty="0">
              <a:solidFill>
                <a:schemeClr val="accent1"/>
              </a:solidFill>
              <a:latin typeface="Segoe UI Semibold"/>
              <a:cs typeface="Segoe UI Semibold"/>
            </a:endParaRPr>
          </a:p>
        </p:txBody>
      </p:sp>
      <p:sp>
        <p:nvSpPr>
          <p:cNvPr id="3" name="Content Placeholder 2">
            <a:extLst>
              <a:ext uri="{FF2B5EF4-FFF2-40B4-BE49-F238E27FC236}">
                <a16:creationId xmlns:a16="http://schemas.microsoft.com/office/drawing/2014/main" id="{5375A11D-26FF-4D0E-BC8E-2E4D2FE16FFD}"/>
              </a:ext>
            </a:extLst>
          </p:cNvPr>
          <p:cNvSpPr>
            <a:spLocks noGrp="1"/>
          </p:cNvSpPr>
          <p:nvPr>
            <p:ph idx="1"/>
          </p:nvPr>
        </p:nvSpPr>
        <p:spPr>
          <a:xfrm>
            <a:off x="838200" y="2018280"/>
            <a:ext cx="6027295" cy="4247629"/>
          </a:xfrm>
        </p:spPr>
        <p:txBody>
          <a:bodyPr vert="horz" lIns="91440" tIns="45720" rIns="91440" bIns="45720" rtlCol="0" anchor="t">
            <a:normAutofit lnSpcReduction="10000"/>
          </a:bodyPr>
          <a:lstStyle/>
          <a:p>
            <a:pPr marL="0" indent="0">
              <a:buNone/>
            </a:pPr>
            <a:r>
              <a:rPr lang="bg-BG" sz="1400" dirty="0">
                <a:solidFill>
                  <a:schemeClr val="tx1">
                    <a:lumMod val="65000"/>
                    <a:lumOff val="35000"/>
                  </a:schemeClr>
                </a:solidFill>
                <a:latin typeface="Segoe UI"/>
                <a:cs typeface="Segoe UI"/>
              </a:rPr>
              <a:t>Ако някога сте напомпвали гума на колело с ръчна помпа, може би сте забелязали, че помпата се затопля или дори нагорещява. Това се случва, защото компресирането на газ я кара да се затопли.</a:t>
            </a:r>
            <a:endParaRPr lang="en-US" sz="1400" dirty="0">
              <a:solidFill>
                <a:schemeClr val="tx1">
                  <a:lumMod val="65000"/>
                  <a:lumOff val="35000"/>
                </a:schemeClr>
              </a:solidFill>
              <a:latin typeface="Segoe UI"/>
              <a:cs typeface="Segoe UI"/>
            </a:endParaRPr>
          </a:p>
          <a:p>
            <a:pPr marL="0" indent="0">
              <a:buNone/>
            </a:pPr>
            <a:endParaRPr lang="en-US" sz="1400" dirty="0">
              <a:solidFill>
                <a:schemeClr val="tx1">
                  <a:lumMod val="65000"/>
                  <a:lumOff val="35000"/>
                </a:schemeClr>
              </a:solidFill>
              <a:latin typeface="Segoe UI" panose="020B0502040204020203" pitchFamily="34" charset="0"/>
              <a:cs typeface="Segoe UI" panose="020B0502040204020203" pitchFamily="34" charset="0"/>
            </a:endParaRPr>
          </a:p>
          <a:p>
            <a:pPr marL="0" indent="0">
              <a:buNone/>
            </a:pPr>
            <a:r>
              <a:rPr lang="bg-BG" sz="1400" dirty="0">
                <a:solidFill>
                  <a:schemeClr val="tx1">
                    <a:lumMod val="65000"/>
                    <a:lumOff val="35000"/>
                  </a:schemeClr>
                </a:solidFill>
                <a:latin typeface="Segoe UI"/>
                <a:cs typeface="Segoe UI"/>
              </a:rPr>
              <a:t>Капсулата, връщаща се от космоса, компресира атмосферата ИЗКЛЮЧИТЕЛНО силно.</a:t>
            </a:r>
            <a:endParaRPr lang="en-US" sz="1400" dirty="0">
              <a:solidFill>
                <a:schemeClr val="tx1">
                  <a:lumMod val="65000"/>
                  <a:lumOff val="35000"/>
                </a:schemeClr>
              </a:solidFill>
              <a:latin typeface="Segoe UI"/>
              <a:cs typeface="Segoe UI"/>
            </a:endParaRPr>
          </a:p>
          <a:p>
            <a:pPr marL="0" indent="0">
              <a:buNone/>
            </a:pPr>
            <a:endParaRPr lang="en-US" sz="1400" dirty="0">
              <a:solidFill>
                <a:schemeClr val="tx1">
                  <a:lumMod val="65000"/>
                  <a:lumOff val="35000"/>
                </a:schemeClr>
              </a:solidFill>
              <a:latin typeface="Segoe UI" panose="020B0502040204020203" pitchFamily="34" charset="0"/>
              <a:cs typeface="Segoe UI" panose="020B0502040204020203" pitchFamily="34" charset="0"/>
            </a:endParaRPr>
          </a:p>
          <a:p>
            <a:pPr marL="0" indent="0">
              <a:buNone/>
            </a:pPr>
            <a:r>
              <a:rPr lang="bg-BG" sz="1400" i="1" dirty="0">
                <a:solidFill>
                  <a:schemeClr val="tx1">
                    <a:lumMod val="65000"/>
                    <a:lumOff val="35000"/>
                  </a:schemeClr>
                </a:solidFill>
                <a:latin typeface="Segoe UI"/>
                <a:cs typeface="Segoe UI"/>
              </a:rPr>
              <a:t>Зоната на максимата горещина се случва от 80 км до 50 км над земната повърхност. Капсулата бива оградена от слой гореща плазма, която пречи на комуникацията между Земята и капсулата. Това се нарича затъмнение.</a:t>
            </a:r>
            <a:endParaRPr lang="en-US" sz="1400" i="1" dirty="0">
              <a:solidFill>
                <a:schemeClr val="tx1">
                  <a:lumMod val="65000"/>
                  <a:lumOff val="35000"/>
                </a:schemeClr>
              </a:solidFill>
              <a:latin typeface="Segoe UI" panose="020B0502040204020203" pitchFamily="34" charset="0"/>
              <a:cs typeface="Segoe UI" panose="020B0502040204020203" pitchFamily="34" charset="0"/>
            </a:endParaRPr>
          </a:p>
          <a:p>
            <a:pPr marL="0" indent="0">
              <a:buNone/>
            </a:pPr>
            <a:endParaRPr lang="en-US" sz="1400" dirty="0">
              <a:solidFill>
                <a:schemeClr val="tx1">
                  <a:lumMod val="65000"/>
                  <a:lumOff val="35000"/>
                </a:schemeClr>
              </a:solidFill>
              <a:latin typeface="Segoe UI" panose="020B0502040204020203" pitchFamily="34" charset="0"/>
              <a:cs typeface="Segoe UI" panose="020B0502040204020203" pitchFamily="34" charset="0"/>
            </a:endParaRPr>
          </a:p>
          <a:p>
            <a:pPr marL="0" indent="0">
              <a:buNone/>
            </a:pPr>
            <a:r>
              <a:rPr lang="bg-BG" sz="1400" dirty="0">
                <a:solidFill>
                  <a:schemeClr val="tx1">
                    <a:lumMod val="65000"/>
                    <a:lumOff val="35000"/>
                  </a:schemeClr>
                </a:solidFill>
                <a:latin typeface="Segoe UI"/>
                <a:cs typeface="Segoe UI"/>
              </a:rPr>
              <a:t>Долната част на капсулата става по-гореща от лава. Ценни товари като проби от експерименти и самите астронавти трябва да се предпазят, докато външността на капсулата се нагорещява. Неоходимостта вътрешността на капсулата да остане хладна налага проектирането на система за предпазване от топлина за външността на капсулата. </a:t>
            </a:r>
            <a:endParaRPr lang="en-US" sz="1400" dirty="0">
              <a:solidFill>
                <a:schemeClr val="tx1">
                  <a:lumMod val="65000"/>
                  <a:lumOff val="35000"/>
                </a:schemeClr>
              </a:solidFill>
              <a:latin typeface="Segoe UI"/>
              <a:cs typeface="Segoe UI"/>
            </a:endParaRPr>
          </a:p>
          <a:p>
            <a:endParaRPr lang="en-US" sz="14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4" name="AutoShape 2" descr="https://us-api.asm.skype.com/v1/objects/0-cus-d7-9f2a05eca0cdbb274dbf24ba5e903ac5/views/imgpsh_mobile_save">
            <a:extLst>
              <a:ext uri="{FF2B5EF4-FFF2-40B4-BE49-F238E27FC236}">
                <a16:creationId xmlns:a16="http://schemas.microsoft.com/office/drawing/2014/main" id="{2C78D8DD-F1E7-4B7A-8CBE-DB9A9C58E8E1}"/>
              </a:ext>
            </a:extLst>
          </p:cNvPr>
          <p:cNvSpPr>
            <a:spLocks noChangeAspect="1" noChangeArrowheads="1"/>
          </p:cNvSpPr>
          <p:nvPr/>
        </p:nvSpPr>
        <p:spPr bwMode="auto">
          <a:xfrm>
            <a:off x="4586954" y="2210936"/>
            <a:ext cx="5757195" cy="4647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E27A4BD9-8ECF-4E45-BE01-4CD5CCB18A11}"/>
              </a:ext>
            </a:extLst>
          </p:cNvPr>
          <p:cNvSpPr txBox="1"/>
          <p:nvPr/>
        </p:nvSpPr>
        <p:spPr>
          <a:xfrm>
            <a:off x="889035" y="6454232"/>
            <a:ext cx="1418253" cy="215444"/>
          </a:xfrm>
          <a:prstGeom prst="rect">
            <a:avLst/>
          </a:prstGeom>
          <a:noFill/>
        </p:spPr>
        <p:txBody>
          <a:bodyPr wrap="square" rtlCol="0">
            <a:spAutoFit/>
          </a:bodyPr>
          <a:lstStyle/>
          <a:p>
            <a:r>
              <a:rPr lang="en-US" sz="800" dirty="0">
                <a:solidFill>
                  <a:schemeClr val="bg1">
                    <a:lumMod val="85000"/>
                  </a:schemeClr>
                </a:solidFill>
                <a:latin typeface="Segoe UI" panose="020B0502040204020203" pitchFamily="34" charset="0"/>
                <a:cs typeface="Segoe UI" panose="020B0502040204020203" pitchFamily="34" charset="0"/>
              </a:rPr>
              <a:t>Image credit: Microsoft ©</a:t>
            </a:r>
          </a:p>
        </p:txBody>
      </p:sp>
    </p:spTree>
    <p:extLst>
      <p:ext uri="{BB962C8B-B14F-4D97-AF65-F5344CB8AC3E}">
        <p14:creationId xmlns:p14="http://schemas.microsoft.com/office/powerpoint/2010/main" val="4149986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B585-C9AD-4AAE-B254-D05B4E38F440}"/>
              </a:ext>
            </a:extLst>
          </p:cNvPr>
          <p:cNvSpPr>
            <a:spLocks noGrp="1"/>
          </p:cNvSpPr>
          <p:nvPr>
            <p:ph type="title"/>
          </p:nvPr>
        </p:nvSpPr>
        <p:spPr>
          <a:xfrm>
            <a:off x="1077685" y="1907030"/>
            <a:ext cx="10515600" cy="1325563"/>
          </a:xfrm>
        </p:spPr>
        <p:txBody>
          <a:bodyPr>
            <a:normAutofit/>
          </a:bodyPr>
          <a:lstStyle/>
          <a:p>
            <a:r>
              <a:rPr lang="bg-BG" sz="3200" b="1" dirty="0">
                <a:solidFill>
                  <a:srgbClr val="0070C0"/>
                </a:solidFill>
                <a:latin typeface="Segoe UI Semibold"/>
                <a:cs typeface="Segoe UI Semibold"/>
              </a:rPr>
              <a:t>Ранни решения </a:t>
            </a:r>
            <a:endParaRPr lang="en-US" sz="3200" b="1" dirty="0">
              <a:solidFill>
                <a:srgbClr val="0070C0"/>
              </a:solidFill>
              <a:latin typeface="Segoe UI Semibold" panose="020B0502040204020203" pitchFamily="34" charset="0"/>
              <a:cs typeface="Segoe UI Semibold" panose="020B0502040204020203" pitchFamily="34" charset="0"/>
            </a:endParaRPr>
          </a:p>
        </p:txBody>
      </p:sp>
      <p:sp>
        <p:nvSpPr>
          <p:cNvPr id="3" name="Content Placeholder 2">
            <a:extLst>
              <a:ext uri="{FF2B5EF4-FFF2-40B4-BE49-F238E27FC236}">
                <a16:creationId xmlns:a16="http://schemas.microsoft.com/office/drawing/2014/main" id="{A22AFFF2-1E23-477E-96C4-68E9A92730EF}"/>
              </a:ext>
            </a:extLst>
          </p:cNvPr>
          <p:cNvSpPr>
            <a:spLocks noGrp="1"/>
          </p:cNvSpPr>
          <p:nvPr>
            <p:ph idx="1"/>
          </p:nvPr>
        </p:nvSpPr>
        <p:spPr>
          <a:xfrm>
            <a:off x="838201" y="3064853"/>
            <a:ext cx="5391149" cy="4337050"/>
          </a:xfrm>
        </p:spPr>
        <p:txBody>
          <a:bodyPr vert="horz" lIns="91440" tIns="45720" rIns="91440" bIns="45720" rtlCol="0" anchor="t">
            <a:normAutofit/>
          </a:bodyPr>
          <a:lstStyle/>
          <a:p>
            <a:r>
              <a:rPr lang="bg-BG" sz="1400" i="1" dirty="0">
                <a:solidFill>
                  <a:schemeClr val="tx1">
                    <a:lumMod val="65000"/>
                    <a:lumOff val="35000"/>
                  </a:schemeClr>
                </a:solidFill>
                <a:latin typeface="Segoe UI"/>
                <a:cs typeface="Segoe UI"/>
              </a:rPr>
              <a:t>Капсулите на Джемини и Аполо използвали щитове, проектирани да изгарят бавно - процес наречен аблация.</a:t>
            </a:r>
            <a:endParaRPr lang="en-US" sz="1400" i="1" dirty="0">
              <a:solidFill>
                <a:schemeClr val="tx1">
                  <a:lumMod val="65000"/>
                  <a:lumOff val="35000"/>
                </a:schemeClr>
              </a:solidFill>
              <a:latin typeface="Segoe UI"/>
              <a:cs typeface="Segoe UI"/>
            </a:endParaRPr>
          </a:p>
          <a:p>
            <a:r>
              <a:rPr lang="bg-BG" sz="1400" dirty="0">
                <a:solidFill>
                  <a:schemeClr val="tx1">
                    <a:lumMod val="65000"/>
                    <a:lumOff val="35000"/>
                  </a:schemeClr>
                </a:solidFill>
                <a:latin typeface="Segoe UI"/>
                <a:cs typeface="Segoe UI"/>
              </a:rPr>
              <a:t>Космическата совалка имала керамични плочки, които са били много леки и са могли да погълнат много топлинна енергия, без да я прехвърлят на товара.</a:t>
            </a:r>
            <a:endParaRPr lang="en-US" sz="1400" dirty="0">
              <a:solidFill>
                <a:schemeClr val="tx1">
                  <a:lumMod val="65000"/>
                  <a:lumOff val="35000"/>
                </a:schemeClr>
              </a:solidFill>
              <a:latin typeface="Segoe UI"/>
              <a:cs typeface="Segoe UI"/>
            </a:endParaRPr>
          </a:p>
          <a:p>
            <a:r>
              <a:rPr lang="bg-BG" sz="1400" dirty="0">
                <a:solidFill>
                  <a:schemeClr val="tx1">
                    <a:lumMod val="65000"/>
                    <a:lumOff val="35000"/>
                  </a:schemeClr>
                </a:solidFill>
                <a:latin typeface="Segoe UI"/>
                <a:cs typeface="Segoe UI"/>
              </a:rPr>
              <a:t>Дори се е обмисляло използването на дърво: външният слой изгаря и се образуват дървени въглища, които са добри изолатори.</a:t>
            </a:r>
            <a:endParaRPr lang="en-US" sz="1400" dirty="0">
              <a:solidFill>
                <a:schemeClr val="tx1">
                  <a:lumMod val="65000"/>
                  <a:lumOff val="35000"/>
                </a:schemeClr>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30AA8867-927F-4D45-BAF6-8E8E2A7358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1698" y="357642"/>
            <a:ext cx="2957073" cy="2904133"/>
          </a:xfrm>
          <a:prstGeom prst="rect">
            <a:avLst/>
          </a:prstGeom>
        </p:spPr>
      </p:pic>
      <p:pic>
        <p:nvPicPr>
          <p:cNvPr id="11" name="Picture 10">
            <a:extLst>
              <a:ext uri="{FF2B5EF4-FFF2-40B4-BE49-F238E27FC236}">
                <a16:creationId xmlns:a16="http://schemas.microsoft.com/office/drawing/2014/main" id="{E8035CF6-1032-0D4E-A463-74E0D4973E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192" t="31088" r="1194" b="1667"/>
          <a:stretch/>
        </p:blipFill>
        <p:spPr>
          <a:xfrm>
            <a:off x="8431698" y="3625407"/>
            <a:ext cx="2957073" cy="2945918"/>
          </a:xfrm>
          <a:prstGeom prst="rect">
            <a:avLst/>
          </a:prstGeom>
        </p:spPr>
      </p:pic>
      <p:sp>
        <p:nvSpPr>
          <p:cNvPr id="12" name="Rectangle 11">
            <a:extLst>
              <a:ext uri="{FF2B5EF4-FFF2-40B4-BE49-F238E27FC236}">
                <a16:creationId xmlns:a16="http://schemas.microsoft.com/office/drawing/2014/main" id="{17DECB2C-B712-1F43-87DC-63CCA81FAC83}"/>
              </a:ext>
            </a:extLst>
          </p:cNvPr>
          <p:cNvSpPr/>
          <p:nvPr/>
        </p:nvSpPr>
        <p:spPr>
          <a:xfrm>
            <a:off x="7157889" y="681037"/>
            <a:ext cx="1553850" cy="646331"/>
          </a:xfrm>
          <a:prstGeom prst="rect">
            <a:avLst/>
          </a:prstGeom>
        </p:spPr>
        <p:txBody>
          <a:bodyPr wrap="square">
            <a:spAutoFit/>
          </a:bodyPr>
          <a:lstStyle/>
          <a:p>
            <a:r>
              <a:rPr lang="bg-BG" sz="1200" dirty="0" err="1">
                <a:solidFill>
                  <a:schemeClr val="tx1">
                    <a:lumMod val="65000"/>
                    <a:lumOff val="35000"/>
                  </a:schemeClr>
                </a:solidFill>
                <a:latin typeface="Segoe UI" panose="020B0502040204020203" pitchFamily="34" charset="0"/>
                <a:cs typeface="Segoe UI" panose="020B0502040204020203" pitchFamily="34" charset="0"/>
              </a:rPr>
              <a:t>Аблативен</a:t>
            </a:r>
            <a:r>
              <a:rPr lang="bg-BG" sz="1200" dirty="0">
                <a:solidFill>
                  <a:schemeClr val="tx1">
                    <a:lumMod val="65000"/>
                    <a:lumOff val="35000"/>
                  </a:schemeClr>
                </a:solidFill>
                <a:latin typeface="Segoe UI" panose="020B0502040204020203" pitchFamily="34" charset="0"/>
                <a:cs typeface="Segoe UI" panose="020B0502040204020203" pitchFamily="34" charset="0"/>
              </a:rPr>
              <a:t> топлинен щит на Джемини</a:t>
            </a:r>
            <a:endParaRPr lang="en-US" sz="1200" dirty="0">
              <a:solidFill>
                <a:schemeClr val="tx1">
                  <a:lumMod val="65000"/>
                  <a:lumOff val="35000"/>
                </a:schemeClr>
              </a:solidFill>
            </a:endParaRPr>
          </a:p>
        </p:txBody>
      </p:sp>
      <p:sp>
        <p:nvSpPr>
          <p:cNvPr id="15" name="Rectangle 14">
            <a:extLst>
              <a:ext uri="{FF2B5EF4-FFF2-40B4-BE49-F238E27FC236}">
                <a16:creationId xmlns:a16="http://schemas.microsoft.com/office/drawing/2014/main" id="{D3E1DC6C-2020-0F4B-BAAF-0E78774CE078}"/>
              </a:ext>
            </a:extLst>
          </p:cNvPr>
          <p:cNvSpPr/>
          <p:nvPr/>
        </p:nvSpPr>
        <p:spPr>
          <a:xfrm>
            <a:off x="7157888" y="3816486"/>
            <a:ext cx="2168992" cy="461665"/>
          </a:xfrm>
          <a:prstGeom prst="rect">
            <a:avLst/>
          </a:prstGeom>
        </p:spPr>
        <p:txBody>
          <a:bodyPr wrap="square">
            <a:spAutoFit/>
          </a:bodyPr>
          <a:lstStyle/>
          <a:p>
            <a:r>
              <a:rPr lang="bg-BG" sz="1200" dirty="0">
                <a:solidFill>
                  <a:schemeClr val="tx1">
                    <a:lumMod val="65000"/>
                    <a:lumOff val="35000"/>
                  </a:schemeClr>
                </a:solidFill>
                <a:latin typeface="Segoe UI" panose="020B0502040204020203" pitchFamily="34" charset="0"/>
                <a:cs typeface="Segoe UI" panose="020B0502040204020203" pitchFamily="34" charset="0"/>
              </a:rPr>
              <a:t>Керамични плочки на космическа совалка</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193675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8316D7-40E1-CF41-B5A1-17D10FCD0D02}"/>
              </a:ext>
            </a:extLst>
          </p:cNvPr>
          <p:cNvSpPr/>
          <p:nvPr/>
        </p:nvSpPr>
        <p:spPr>
          <a:xfrm>
            <a:off x="0" y="0"/>
            <a:ext cx="12192000" cy="68435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9C6B6B4-3402-B242-B139-63AA7AF3F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80"/>
            <a:ext cx="12192000" cy="6829039"/>
          </a:xfrm>
          <a:prstGeom prst="rect">
            <a:avLst/>
          </a:prstGeom>
        </p:spPr>
      </p:pic>
      <p:sp>
        <p:nvSpPr>
          <p:cNvPr id="2" name="Title 1">
            <a:extLst>
              <a:ext uri="{FF2B5EF4-FFF2-40B4-BE49-F238E27FC236}">
                <a16:creationId xmlns:a16="http://schemas.microsoft.com/office/drawing/2014/main" id="{F9661AD8-4893-4FAA-B699-4401E79E1A98}"/>
              </a:ext>
            </a:extLst>
          </p:cNvPr>
          <p:cNvSpPr>
            <a:spLocks noGrp="1"/>
          </p:cNvSpPr>
          <p:nvPr>
            <p:ph type="title"/>
          </p:nvPr>
        </p:nvSpPr>
        <p:spPr>
          <a:xfrm>
            <a:off x="838200" y="833211"/>
            <a:ext cx="10515600" cy="1325563"/>
          </a:xfrm>
        </p:spPr>
        <p:txBody>
          <a:bodyPr>
            <a:normAutofit/>
          </a:bodyPr>
          <a:lstStyle/>
          <a:p>
            <a:r>
              <a:rPr lang="bg-BG" sz="3200" dirty="0">
                <a:solidFill>
                  <a:schemeClr val="bg1">
                    <a:lumMod val="85000"/>
                  </a:schemeClr>
                </a:solidFill>
                <a:latin typeface="Segoe UI Semibold" panose="020B0702040204020203" pitchFamily="34" charset="0"/>
                <a:cs typeface="Segoe UI Semibold" panose="020B0702040204020203" pitchFamily="34" charset="0"/>
              </a:rPr>
              <a:t>Вътре в огъня </a:t>
            </a:r>
            <a:endParaRPr lang="en-US" sz="3200" dirty="0">
              <a:solidFill>
                <a:schemeClr val="bg1">
                  <a:lumMod val="85000"/>
                </a:schemeClr>
              </a:solidFill>
              <a:latin typeface="Segoe UI Semibold" panose="020B0702040204020203" pitchFamily="34" charset="0"/>
              <a:cs typeface="Segoe UI Semibold" panose="020B0702040204020203" pitchFamily="34" charset="0"/>
            </a:endParaRPr>
          </a:p>
        </p:txBody>
      </p:sp>
      <p:sp>
        <p:nvSpPr>
          <p:cNvPr id="3" name="Content Placeholder 2">
            <a:extLst>
              <a:ext uri="{FF2B5EF4-FFF2-40B4-BE49-F238E27FC236}">
                <a16:creationId xmlns:a16="http://schemas.microsoft.com/office/drawing/2014/main" id="{92BE568C-A129-4FE9-A458-EAE77A7F8571}"/>
              </a:ext>
            </a:extLst>
          </p:cNvPr>
          <p:cNvSpPr>
            <a:spLocks noGrp="1"/>
          </p:cNvSpPr>
          <p:nvPr>
            <p:ph idx="1"/>
          </p:nvPr>
        </p:nvSpPr>
        <p:spPr>
          <a:xfrm>
            <a:off x="838200" y="1627667"/>
            <a:ext cx="7145740" cy="4351338"/>
          </a:xfrm>
        </p:spPr>
        <p:txBody>
          <a:bodyPr vert="horz" lIns="91440" tIns="45720" rIns="91440" bIns="45720" rtlCol="0" anchor="t">
            <a:normAutofit/>
          </a:bodyPr>
          <a:lstStyle/>
          <a:p>
            <a:pPr marL="0" indent="0">
              <a:buNone/>
            </a:pPr>
            <a:endParaRPr lang="en-US" sz="1400" dirty="0">
              <a:solidFill>
                <a:schemeClr val="bg1">
                  <a:lumMod val="85000"/>
                </a:schemeClr>
              </a:solidFill>
              <a:latin typeface="Segoe UI" panose="020B0502040204020203" pitchFamily="34" charset="0"/>
              <a:cs typeface="Segoe UI" panose="020B0502040204020203" pitchFamily="34" charset="0"/>
            </a:endParaRPr>
          </a:p>
          <a:p>
            <a:pPr marL="0" indent="0">
              <a:buNone/>
            </a:pPr>
            <a:r>
              <a:rPr lang="bg-BG" sz="1400" dirty="0">
                <a:solidFill>
                  <a:schemeClr val="bg1">
                    <a:lumMod val="95000"/>
                  </a:schemeClr>
                </a:solidFill>
                <a:latin typeface="Segoe UI"/>
                <a:cs typeface="Segoe UI"/>
              </a:rPr>
              <a:t>НАСА разполага с невероятни тестови съоръжения, които се използват за поставянето на материали в екстремни условия при проектирането на нови топлинни щитове. </a:t>
            </a:r>
            <a:endParaRPr lang="en-US" sz="1400" dirty="0">
              <a:solidFill>
                <a:schemeClr val="bg1">
                  <a:lumMod val="95000"/>
                </a:schemeClr>
              </a:solidFill>
              <a:latin typeface="Segoe UI"/>
              <a:cs typeface="Segoe UI"/>
            </a:endParaRPr>
          </a:p>
          <a:p>
            <a:pPr marL="0" indent="0">
              <a:buNone/>
            </a:pPr>
            <a:endParaRPr lang="en-US" sz="1400" dirty="0">
              <a:solidFill>
                <a:schemeClr val="bg1">
                  <a:lumMod val="85000"/>
                </a:schemeClr>
              </a:solidFill>
              <a:latin typeface="Segoe UI" panose="020B0502040204020203" pitchFamily="34" charset="0"/>
              <a:cs typeface="Segoe UI" panose="020B0502040204020203" pitchFamily="34" charset="0"/>
            </a:endParaRPr>
          </a:p>
          <a:p>
            <a:pPr marL="0" indent="0">
              <a:buNone/>
            </a:pPr>
            <a:r>
              <a:rPr lang="bg-BG" sz="1400" dirty="0">
                <a:solidFill>
                  <a:schemeClr val="bg1">
                    <a:lumMod val="85000"/>
                  </a:schemeClr>
                </a:solidFill>
                <a:latin typeface="Segoe UI" panose="020B0502040204020203" pitchFamily="34" charset="0"/>
                <a:cs typeface="Segoe UI" panose="020B0502040204020203" pitchFamily="34" charset="0"/>
              </a:rPr>
              <a:t>Видеа с опити от НАСА</a:t>
            </a:r>
            <a:endParaRPr lang="en-US" sz="1400" dirty="0">
              <a:solidFill>
                <a:schemeClr val="bg1">
                  <a:lumMod val="85000"/>
                </a:schemeClr>
              </a:solidFill>
              <a:latin typeface="Segoe UI" panose="020B0502040204020203" pitchFamily="34" charset="0"/>
              <a:cs typeface="Segoe UI" panose="020B0502040204020203" pitchFamily="34" charset="0"/>
            </a:endParaRPr>
          </a:p>
          <a:p>
            <a:pPr lvl="1"/>
            <a:r>
              <a:rPr lang="en-US" sz="1400" dirty="0">
                <a:solidFill>
                  <a:srgbClr val="00B0F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Hypervelocity capsule test</a:t>
            </a:r>
            <a:endParaRPr lang="en-US" sz="1400" dirty="0">
              <a:solidFill>
                <a:srgbClr val="00B0F0"/>
              </a:solidFill>
              <a:latin typeface="Segoe UI" panose="020B0502040204020203" pitchFamily="34" charset="0"/>
              <a:cs typeface="Segoe UI" panose="020B0502040204020203" pitchFamily="34" charset="0"/>
            </a:endParaRPr>
          </a:p>
          <a:p>
            <a:pPr lvl="1"/>
            <a:r>
              <a:rPr lang="en-US" sz="1400" dirty="0">
                <a:solidFill>
                  <a:srgbClr val="00B0F0"/>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High temperature heat shield material test</a:t>
            </a:r>
            <a:endParaRPr lang="en-US" sz="1400" dirty="0">
              <a:solidFill>
                <a:srgbClr val="00B0F0"/>
              </a:solidFill>
              <a:latin typeface="Segoe UI" panose="020B0502040204020203" pitchFamily="34" charset="0"/>
              <a:cs typeface="Segoe UI" panose="020B0502040204020203" pitchFamily="34" charset="0"/>
            </a:endParaRPr>
          </a:p>
          <a:p>
            <a:pPr marL="0" indent="0">
              <a:buNone/>
            </a:pPr>
            <a:endParaRPr lang="en-US" sz="1400" dirty="0">
              <a:solidFill>
                <a:schemeClr val="bg1">
                  <a:lumMod val="85000"/>
                </a:schemeClr>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D325A551-A001-4D82-B5E9-AC858DEA7558}"/>
              </a:ext>
            </a:extLst>
          </p:cNvPr>
          <p:cNvSpPr txBox="1"/>
          <p:nvPr/>
        </p:nvSpPr>
        <p:spPr>
          <a:xfrm>
            <a:off x="912774" y="6303540"/>
            <a:ext cx="1418253" cy="215444"/>
          </a:xfrm>
          <a:prstGeom prst="rect">
            <a:avLst/>
          </a:prstGeom>
          <a:noFill/>
        </p:spPr>
        <p:txBody>
          <a:bodyPr wrap="square" rtlCol="0">
            <a:spAutoFit/>
          </a:bodyPr>
          <a:lstStyle/>
          <a:p>
            <a:r>
              <a:rPr lang="en-US" sz="800" dirty="0">
                <a:solidFill>
                  <a:schemeClr val="bg1">
                    <a:lumMod val="85000"/>
                  </a:schemeClr>
                </a:solidFill>
                <a:latin typeface="Segoe UI" panose="020B0502040204020203" pitchFamily="34" charset="0"/>
                <a:cs typeface="Segoe UI" panose="020B0502040204020203" pitchFamily="34" charset="0"/>
              </a:rPr>
              <a:t>Image credit: NASA</a:t>
            </a:r>
          </a:p>
        </p:txBody>
      </p:sp>
    </p:spTree>
    <p:extLst>
      <p:ext uri="{BB962C8B-B14F-4D97-AF65-F5344CB8AC3E}">
        <p14:creationId xmlns:p14="http://schemas.microsoft.com/office/powerpoint/2010/main" val="363484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F5D134-6EEA-6F44-8C67-63A1492055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17" t="10332"/>
          <a:stretch/>
        </p:blipFill>
        <p:spPr>
          <a:xfrm flipH="1">
            <a:off x="3040957" y="0"/>
            <a:ext cx="9151041" cy="6858000"/>
          </a:xfrm>
          <a:prstGeom prst="rect">
            <a:avLst/>
          </a:prstGeom>
        </p:spPr>
      </p:pic>
      <p:sp>
        <p:nvSpPr>
          <p:cNvPr id="2" name="Title 1">
            <a:extLst>
              <a:ext uri="{FF2B5EF4-FFF2-40B4-BE49-F238E27FC236}">
                <a16:creationId xmlns:a16="http://schemas.microsoft.com/office/drawing/2014/main" id="{5CAAE260-4B46-4B75-BE19-614F2473673B}"/>
              </a:ext>
            </a:extLst>
          </p:cNvPr>
          <p:cNvSpPr>
            <a:spLocks noGrp="1"/>
          </p:cNvSpPr>
          <p:nvPr>
            <p:ph type="title"/>
          </p:nvPr>
        </p:nvSpPr>
        <p:spPr>
          <a:xfrm>
            <a:off x="838200" y="1968500"/>
            <a:ext cx="10515600" cy="1325563"/>
          </a:xfrm>
        </p:spPr>
        <p:txBody>
          <a:bodyPr>
            <a:normAutofit/>
          </a:bodyPr>
          <a:lstStyle/>
          <a:p>
            <a:r>
              <a:rPr lang="bg-BG" sz="3200" b="1" dirty="0">
                <a:solidFill>
                  <a:schemeClr val="accent1"/>
                </a:solidFill>
                <a:latin typeface="Segoe UI Semibold"/>
                <a:cs typeface="Segoe UI Semibold"/>
              </a:rPr>
              <a:t>Опит в класната стая</a:t>
            </a:r>
            <a:r>
              <a:rPr lang="en-US" sz="3200" b="1" dirty="0">
                <a:solidFill>
                  <a:schemeClr val="accent1"/>
                </a:solidFill>
                <a:latin typeface="Segoe UI Semibold"/>
                <a:cs typeface="Segoe UI Semibold"/>
              </a:rPr>
              <a:t>: </a:t>
            </a:r>
            <a:br>
              <a:rPr lang="en-US" sz="3200" b="1" dirty="0">
                <a:latin typeface="Segoe UI Semibold" panose="020B0502040204020203" pitchFamily="34" charset="0"/>
                <a:cs typeface="Segoe UI Semibold" panose="020B0502040204020203" pitchFamily="34" charset="0"/>
              </a:rPr>
            </a:br>
            <a:r>
              <a:rPr lang="bg-BG" sz="3200" b="1" dirty="0">
                <a:solidFill>
                  <a:schemeClr val="accent1"/>
                </a:solidFill>
                <a:latin typeface="Segoe UI Semibold"/>
                <a:cs typeface="Segoe UI Semibold"/>
              </a:rPr>
              <a:t>какво ще направите</a:t>
            </a:r>
            <a:endParaRPr lang="en-US" sz="3200" b="1" dirty="0">
              <a:solidFill>
                <a:schemeClr val="accent1"/>
              </a:solidFill>
              <a:latin typeface="Segoe UI Semibold"/>
              <a:cs typeface="Segoe UI Semibold"/>
            </a:endParaRPr>
          </a:p>
        </p:txBody>
      </p:sp>
      <p:sp>
        <p:nvSpPr>
          <p:cNvPr id="3" name="Content Placeholder 2">
            <a:extLst>
              <a:ext uri="{FF2B5EF4-FFF2-40B4-BE49-F238E27FC236}">
                <a16:creationId xmlns:a16="http://schemas.microsoft.com/office/drawing/2014/main" id="{5C14BF71-8339-4FE6-9319-0AB429DF9095}"/>
              </a:ext>
            </a:extLst>
          </p:cNvPr>
          <p:cNvSpPr>
            <a:spLocks noGrp="1"/>
          </p:cNvSpPr>
          <p:nvPr>
            <p:ph idx="1"/>
          </p:nvPr>
        </p:nvSpPr>
        <p:spPr>
          <a:xfrm>
            <a:off x="412060" y="3429000"/>
            <a:ext cx="5257800" cy="4351338"/>
          </a:xfrm>
        </p:spPr>
        <p:txBody>
          <a:bodyPr vert="horz" lIns="91440" tIns="45720" rIns="91440" bIns="45720" rtlCol="0" anchor="t">
            <a:normAutofit/>
          </a:bodyPr>
          <a:lstStyle/>
          <a:p>
            <a:pPr lvl="1"/>
            <a:r>
              <a:rPr lang="bg-BG" sz="1600" dirty="0">
                <a:solidFill>
                  <a:schemeClr val="tx1">
                    <a:lumMod val="75000"/>
                    <a:lumOff val="25000"/>
                  </a:schemeClr>
                </a:solidFill>
                <a:latin typeface="Segoe UI"/>
                <a:cs typeface="Segoe UI"/>
              </a:rPr>
              <a:t>Моделирайте висока температура със сешоар</a:t>
            </a:r>
            <a:r>
              <a:rPr lang="en-US" sz="1600" dirty="0">
                <a:solidFill>
                  <a:schemeClr val="tx1">
                    <a:lumMod val="75000"/>
                    <a:lumOff val="25000"/>
                  </a:schemeClr>
                </a:solidFill>
                <a:latin typeface="Segoe UI"/>
                <a:cs typeface="Segoe UI"/>
              </a:rPr>
              <a:t>.</a:t>
            </a:r>
            <a:endParaRPr lang="en-US" sz="1600" dirty="0">
              <a:solidFill>
                <a:schemeClr val="tx1">
                  <a:lumMod val="75000"/>
                  <a:lumOff val="25000"/>
                </a:schemeClr>
              </a:solidFill>
              <a:latin typeface="Segoe UI" panose="020B0502040204020203" pitchFamily="34" charset="0"/>
              <a:cs typeface="Segoe UI" panose="020B0502040204020203" pitchFamily="34" charset="0"/>
            </a:endParaRPr>
          </a:p>
          <a:p>
            <a:pPr lvl="1"/>
            <a:r>
              <a:rPr lang="bg-BG" sz="1600" dirty="0">
                <a:solidFill>
                  <a:schemeClr val="tx1">
                    <a:lumMod val="75000"/>
                    <a:lumOff val="25000"/>
                  </a:schemeClr>
                </a:solidFill>
                <a:latin typeface="Segoe UI"/>
                <a:cs typeface="Segoe UI"/>
              </a:rPr>
              <a:t>Използвайте евтини подръчни материали</a:t>
            </a:r>
            <a:endParaRPr lang="en-US" sz="1600" dirty="0">
              <a:solidFill>
                <a:schemeClr val="tx1">
                  <a:lumMod val="75000"/>
                  <a:lumOff val="25000"/>
                </a:schemeClr>
              </a:solidFill>
              <a:latin typeface="Segoe UI" panose="020B0502040204020203" pitchFamily="34" charset="0"/>
              <a:cs typeface="Segoe UI" panose="020B0502040204020203" pitchFamily="34" charset="0"/>
            </a:endParaRPr>
          </a:p>
          <a:p>
            <a:pPr lvl="1"/>
            <a:r>
              <a:rPr lang="bg-BG" sz="1600" dirty="0">
                <a:solidFill>
                  <a:schemeClr val="tx1">
                    <a:lumMod val="75000"/>
                    <a:lumOff val="25000"/>
                  </a:schemeClr>
                </a:solidFill>
                <a:latin typeface="Segoe UI"/>
                <a:cs typeface="Segoe UI"/>
              </a:rPr>
              <a:t>Проведете 2-минутен тест за горещина.</a:t>
            </a:r>
            <a:endParaRPr lang="en-US" sz="1600" dirty="0">
              <a:solidFill>
                <a:schemeClr val="tx1">
                  <a:lumMod val="75000"/>
                  <a:lumOff val="25000"/>
                </a:schemeClr>
              </a:solidFill>
              <a:latin typeface="Segoe UI"/>
              <a:cs typeface="Segoe UI"/>
            </a:endParaRPr>
          </a:p>
          <a:p>
            <a:endParaRPr lang="en-US" sz="16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939F2FCD-573E-43C7-8FA9-FAD93482D926}"/>
              </a:ext>
            </a:extLst>
          </p:cNvPr>
          <p:cNvSpPr txBox="1"/>
          <p:nvPr/>
        </p:nvSpPr>
        <p:spPr>
          <a:xfrm>
            <a:off x="889035" y="6454232"/>
            <a:ext cx="1418253" cy="215444"/>
          </a:xfrm>
          <a:prstGeom prst="rect">
            <a:avLst/>
          </a:prstGeom>
          <a:noFill/>
        </p:spPr>
        <p:txBody>
          <a:bodyPr wrap="square" rtlCol="0">
            <a:spAutoFit/>
          </a:bodyPr>
          <a:lstStyle/>
          <a:p>
            <a:r>
              <a:rPr lang="en-US" sz="800" dirty="0">
                <a:solidFill>
                  <a:schemeClr val="bg1">
                    <a:lumMod val="85000"/>
                  </a:schemeClr>
                </a:solidFill>
                <a:latin typeface="Segoe UI" panose="020B0502040204020203" pitchFamily="34" charset="0"/>
                <a:cs typeface="Segoe UI" panose="020B0502040204020203" pitchFamily="34" charset="0"/>
              </a:rPr>
              <a:t>Image credit: Microsoft ©</a:t>
            </a:r>
          </a:p>
        </p:txBody>
      </p:sp>
    </p:spTree>
    <p:extLst>
      <p:ext uri="{BB962C8B-B14F-4D97-AF65-F5344CB8AC3E}">
        <p14:creationId xmlns:p14="http://schemas.microsoft.com/office/powerpoint/2010/main" val="2995511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706967F-EBCE-4F4D-BEAA-01A3BB166768}"/>
              </a:ext>
            </a:extLst>
          </p:cNvPr>
          <p:cNvSpPr>
            <a:spLocks noGrp="1"/>
          </p:cNvSpPr>
          <p:nvPr>
            <p:ph type="title"/>
          </p:nvPr>
        </p:nvSpPr>
        <p:spPr>
          <a:xfrm>
            <a:off x="919576" y="655356"/>
            <a:ext cx="10515600" cy="1325563"/>
          </a:xfrm>
        </p:spPr>
        <p:txBody>
          <a:bodyPr>
            <a:normAutofit/>
          </a:bodyPr>
          <a:lstStyle/>
          <a:p>
            <a:r>
              <a:rPr lang="bg-BG" sz="3200" dirty="0">
                <a:solidFill>
                  <a:schemeClr val="accent1"/>
                </a:solidFill>
                <a:latin typeface="Segoe UI Semibold" panose="020B0702040204020203" pitchFamily="34" charset="0"/>
                <a:cs typeface="Segoe UI Semibold" panose="020B0702040204020203" pitchFamily="34" charset="0"/>
              </a:rPr>
              <a:t>Препратки </a:t>
            </a:r>
            <a:endParaRPr lang="en-US" sz="3200" dirty="0">
              <a:solidFill>
                <a:schemeClr val="accent1"/>
              </a:solidFill>
              <a:latin typeface="Segoe UI Semibold" panose="020B0702040204020203" pitchFamily="34" charset="0"/>
              <a:cs typeface="Segoe UI Semibold" panose="020B0702040204020203" pitchFamily="34" charset="0"/>
            </a:endParaRPr>
          </a:p>
        </p:txBody>
      </p:sp>
      <p:sp>
        <p:nvSpPr>
          <p:cNvPr id="3" name="Content Placeholder 2">
            <a:extLst>
              <a:ext uri="{FF2B5EF4-FFF2-40B4-BE49-F238E27FC236}">
                <a16:creationId xmlns:a16="http://schemas.microsoft.com/office/drawing/2014/main" id="{2C6565E4-44C9-400B-9744-A20B8F242253}"/>
              </a:ext>
            </a:extLst>
          </p:cNvPr>
          <p:cNvSpPr>
            <a:spLocks noGrp="1"/>
          </p:cNvSpPr>
          <p:nvPr>
            <p:ph idx="1"/>
          </p:nvPr>
        </p:nvSpPr>
        <p:spPr/>
        <p:txBody>
          <a:bodyPr vert="horz" lIns="91440" tIns="45720" rIns="91440" bIns="45720" rtlCol="0" anchor="t">
            <a:normAutofit/>
          </a:bodyPr>
          <a:lstStyle/>
          <a:p>
            <a:r>
              <a:rPr lang="bg-BG" sz="1600" dirty="0">
                <a:cs typeface="Calibri" panose="020F0502020204030204"/>
              </a:rPr>
              <a:t>Снимки на Земята</a:t>
            </a:r>
            <a:r>
              <a:rPr lang="en-US" sz="1600" dirty="0">
                <a:cs typeface="Calibri" panose="020F0502020204030204"/>
              </a:rPr>
              <a:t> </a:t>
            </a:r>
            <a:r>
              <a:rPr lang="bg-BG" sz="1600" dirty="0">
                <a:cs typeface="Calibri" panose="020F0502020204030204"/>
              </a:rPr>
              <a:t>стр.</a:t>
            </a:r>
            <a:r>
              <a:rPr lang="en-US" sz="1600" dirty="0">
                <a:cs typeface="Calibri" panose="020F0502020204030204"/>
              </a:rPr>
              <a:t> 2, 3, </a:t>
            </a:r>
            <a:r>
              <a:rPr lang="bg-BG" sz="1600" dirty="0">
                <a:cs typeface="Calibri" panose="020F0502020204030204"/>
              </a:rPr>
              <a:t>и</a:t>
            </a:r>
            <a:r>
              <a:rPr lang="en-US" sz="1600" dirty="0">
                <a:cs typeface="Calibri" panose="020F0502020204030204"/>
              </a:rPr>
              <a:t> 4: </a:t>
            </a:r>
            <a:r>
              <a:rPr lang="en-US" sz="1600" dirty="0">
                <a:hlinkClick r:id="rId2">
                  <a:extLst>
                    <a:ext uri="{A12FA001-AC4F-418D-AE19-62706E023703}">
                      <ahyp:hlinkClr xmlns:ahyp="http://schemas.microsoft.com/office/drawing/2018/hyperlinkcolor" val="tx"/>
                    </a:ext>
                  </a:extLst>
                </a:hlinkClick>
              </a:rPr>
              <a:t>https://worldwind.arc.nasa.gov</a:t>
            </a:r>
            <a:endParaRPr lang="en-US" sz="1600" dirty="0"/>
          </a:p>
          <a:p>
            <a:r>
              <a:rPr lang="bg-BG" sz="1600" dirty="0"/>
              <a:t>Снимка на топлинния щит на Джемини</a:t>
            </a:r>
            <a:r>
              <a:rPr lang="en-US" sz="1600" dirty="0"/>
              <a:t> </a:t>
            </a:r>
            <a:r>
              <a:rPr lang="bg-BG" sz="1600" dirty="0"/>
              <a:t>стр.</a:t>
            </a:r>
            <a:r>
              <a:rPr lang="en-US" sz="1600" dirty="0"/>
              <a:t> 6: https://commons.wikimedia.org/wiki/File:Gemini9aHeatshield.jpg</a:t>
            </a:r>
          </a:p>
          <a:p>
            <a:r>
              <a:rPr lang="bg-BG" sz="1600" dirty="0"/>
              <a:t>Снимка на керамични плочки на совалка стр.</a:t>
            </a:r>
            <a:r>
              <a:rPr lang="en-US" sz="1600" dirty="0"/>
              <a:t> 6: https://commons.wikimedia.org/wiki/File:634813616_6957ab3307_o.jpg</a:t>
            </a:r>
          </a:p>
          <a:p>
            <a:r>
              <a:rPr lang="bg-BG" sz="1600" dirty="0"/>
              <a:t>Снимка на проба на топлинен щит</a:t>
            </a:r>
            <a:r>
              <a:rPr lang="en-US" sz="1600" dirty="0"/>
              <a:t> </a:t>
            </a:r>
            <a:r>
              <a:rPr lang="bg-BG" sz="1600" dirty="0"/>
              <a:t>стр.</a:t>
            </a:r>
            <a:r>
              <a:rPr lang="en-US" sz="1600" dirty="0"/>
              <a:t> 7: https://www.nasa.gov/image-feature/nasa-completes-successful-heat-shield-testing-for-future-mars-exploration-vehicles</a:t>
            </a:r>
          </a:p>
        </p:txBody>
      </p:sp>
      <p:sp>
        <p:nvSpPr>
          <p:cNvPr id="4" name="Rectangle 3">
            <a:extLst>
              <a:ext uri="{FF2B5EF4-FFF2-40B4-BE49-F238E27FC236}">
                <a16:creationId xmlns:a16="http://schemas.microsoft.com/office/drawing/2014/main" id="{6A72CDD6-A960-468F-A51D-F0EB7090CDEC}"/>
              </a:ext>
            </a:extLst>
          </p:cNvPr>
          <p:cNvSpPr>
            <a:spLocks noChangeArrowheads="1"/>
          </p:cNvSpPr>
          <p:nvPr/>
        </p:nvSpPr>
        <p:spPr bwMode="auto">
          <a:xfrm>
            <a:off x="838200" y="6380258"/>
            <a:ext cx="64703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1" u="none" strike="noStrike" cap="none" normalizeH="0" baseline="0" dirty="0">
                <a:ln>
                  <a:noFill/>
                </a:ln>
                <a:solidFill>
                  <a:schemeClr val="bg1">
                    <a:lumMod val="65000"/>
                  </a:schemeClr>
                </a:solidFill>
                <a:effectLst/>
                <a:latin typeface="Segoe UI" panose="020B0502040204020203" pitchFamily="34" charset="0"/>
                <a:ea typeface="Calibri" panose="020F0502020204030204" pitchFamily="34" charset="0"/>
                <a:cs typeface="Segoe UI" panose="020B0502040204020203" pitchFamily="34" charset="0"/>
              </a:rPr>
              <a:t>NASA content is used with NASA's approval, and in accordance with the applicable NASA guidelines, solely for use in Microsoft educational materials. Any downloading, copying and/or reuse of such content is governed by NASA Media Usage Guidelines, NASA Advertising Guidelines, Merchandising Guidelines, and by applicable law.</a:t>
            </a:r>
            <a:r>
              <a:rPr kumimoji="0" lang="en-US" altLang="en-US" sz="600" b="0" i="1" u="none" strike="noStrike" cap="none" normalizeH="0" baseline="0" dirty="0">
                <a:ln>
                  <a:noFill/>
                </a:ln>
                <a:solidFill>
                  <a:schemeClr val="bg1">
                    <a:lumMod val="65000"/>
                  </a:schemeClr>
                </a:solidFill>
                <a:effectLst/>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153482474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71386320DD884BBF8908AC6BE1D485" ma:contentTypeVersion="11" ma:contentTypeDescription="Create a new document." ma:contentTypeScope="" ma:versionID="a4baef8ca9dae88f1268cb538d44e869">
  <xsd:schema xmlns:xsd="http://www.w3.org/2001/XMLSchema" xmlns:xs="http://www.w3.org/2001/XMLSchema" xmlns:p="http://schemas.microsoft.com/office/2006/metadata/properties" xmlns:ns2="78de2ae7-61e6-4305-992e-922312af9035" xmlns:ns3="3d45463e-2fbc-4ad9-a7f0-6caa2db9366a" targetNamespace="http://schemas.microsoft.com/office/2006/metadata/properties" ma:root="true" ma:fieldsID="fa7f0ed2f615ad8774e4152756a67565" ns2:_="" ns3:_="">
    <xsd:import namespace="78de2ae7-61e6-4305-992e-922312af9035"/>
    <xsd:import namespace="3d45463e-2fbc-4ad9-a7f0-6caa2db9366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de2ae7-61e6-4305-992e-922312af90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45463e-2fbc-4ad9-a7f0-6caa2db9366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3D85D2-263C-44C3-9597-92CD8400F15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86AA2F6-F3DC-42E2-95FA-572BCD6F760E}">
  <ds:schemaRefs>
    <ds:schemaRef ds:uri="http://schemas.microsoft.com/sharepoint/v3/contenttype/forms"/>
  </ds:schemaRefs>
</ds:datastoreItem>
</file>

<file path=customXml/itemProps3.xml><?xml version="1.0" encoding="utf-8"?>
<ds:datastoreItem xmlns:ds="http://schemas.openxmlformats.org/officeDocument/2006/customXml" ds:itemID="{952A2D50-E893-4008-9785-11FABC8308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de2ae7-61e6-4305-992e-922312af9035"/>
    <ds:schemaRef ds:uri="3d45463e-2fbc-4ad9-a7f0-6caa2db936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74</TotalTime>
  <Words>781</Words>
  <PresentationFormat>Widescreen</PresentationFormat>
  <Paragraphs>80</Paragraphs>
  <Slides>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Segoe UI</vt:lpstr>
      <vt:lpstr>Segoe UI Semibold</vt:lpstr>
      <vt:lpstr>1_Office Theme</vt:lpstr>
      <vt:lpstr>      Материали за топлинен щит, позволяващ безопасното прибиране от Международната космическа станция</vt:lpstr>
      <vt:lpstr>Бърза, но не толкова надалече</vt:lpstr>
      <vt:lpstr>PowerPoint Presentation</vt:lpstr>
      <vt:lpstr>Обратно към земята</vt:lpstr>
      <vt:lpstr>Защо е толкова горещо?</vt:lpstr>
      <vt:lpstr>Ранни решения </vt:lpstr>
      <vt:lpstr>Вътре в огъня </vt:lpstr>
      <vt:lpstr>Опит в класната стая:  какво ще направите</vt:lpstr>
      <vt:lpstr>Препратки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2019-06-12T17:56:06Z</cp:lastPrinted>
  <dcterms:created xsi:type="dcterms:W3CDTF">2013-07-15T20:26:40Z</dcterms:created>
  <dcterms:modified xsi:type="dcterms:W3CDTF">2021-06-06T04:32:54Z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512">
    <vt:lpwstr>29</vt:lpwstr>
  </property>
  <property fmtid="{D5CDD505-2E9C-101B-9397-08002B2CF9AE}" pid="3" name="ContentTypeId">
    <vt:lpwstr>0x0101001D71386320DD884BBF8908AC6BE1D485</vt:lpwstr>
  </property>
  <property fmtid="{D5CDD505-2E9C-101B-9397-08002B2CF9AE}" pid="4" name="AuthorIds_UIVersion_11776">
    <vt:lpwstr>31</vt:lpwstr>
  </property>
  <property fmtid="{D5CDD505-2E9C-101B-9397-08002B2CF9AE}" pid="5" name="AuthorIds_UIVersion_12288">
    <vt:lpwstr>31</vt:lpwstr>
  </property>
  <property fmtid="{D5CDD505-2E9C-101B-9397-08002B2CF9AE}" pid="6" name="AuthorIds_UIVersion_13312">
    <vt:lpwstr>31</vt:lpwstr>
  </property>
  <property fmtid="{D5CDD505-2E9C-101B-9397-08002B2CF9AE}" pid="7" name="AuthorIds_UIVersion_14336">
    <vt:lpwstr>31</vt:lpwstr>
  </property>
  <property fmtid="{D5CDD505-2E9C-101B-9397-08002B2CF9AE}" pid="8" name="AuthorIds_UIVersion_14848">
    <vt:lpwstr>31</vt:lpwstr>
  </property>
  <property fmtid="{D5CDD505-2E9C-101B-9397-08002B2CF9AE}" pid="9" name="AuthorIds_UIVersion_15360">
    <vt:lpwstr>29,31</vt:lpwstr>
  </property>
  <property fmtid="{D5CDD505-2E9C-101B-9397-08002B2CF9AE}" pid="10" name="AuthorIds_UIVersion_15872">
    <vt:lpwstr>31</vt:lpwstr>
  </property>
  <property fmtid="{D5CDD505-2E9C-101B-9397-08002B2CF9AE}" pid="11" name="AuthorIds_UIVersion_16896">
    <vt:lpwstr>31</vt:lpwstr>
  </property>
  <property fmtid="{D5CDD505-2E9C-101B-9397-08002B2CF9AE}" pid="12" name="AuthorIds_UIVersion_17408">
    <vt:lpwstr>31</vt:lpwstr>
  </property>
  <property fmtid="{D5CDD505-2E9C-101B-9397-08002B2CF9AE}" pid="13" name="AuthorIds_UIVersion_17920">
    <vt:lpwstr>31</vt:lpwstr>
  </property>
  <property fmtid="{D5CDD505-2E9C-101B-9397-08002B2CF9AE}" pid="14" name="AuthorIds_UIVersion_18432">
    <vt:lpwstr>31</vt:lpwstr>
  </property>
  <property fmtid="{D5CDD505-2E9C-101B-9397-08002B2CF9AE}" pid="15" name="AuthorIds_UIVersion_19456">
    <vt:lpwstr>31</vt:lpwstr>
  </property>
  <property fmtid="{D5CDD505-2E9C-101B-9397-08002B2CF9AE}" pid="16" name="AuthorIds_UIVersion_19968">
    <vt:lpwstr>31</vt:lpwstr>
  </property>
  <property fmtid="{D5CDD505-2E9C-101B-9397-08002B2CF9AE}" pid="17" name="AuthorIds_UIVersion_24064">
    <vt:lpwstr>31,29</vt:lpwstr>
  </property>
</Properties>
</file>