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PT Sans Narrow" panose="020B0506020203020204" pitchFamily="34" charset="77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6"/>
  </p:normalViewPr>
  <p:slideViewPr>
    <p:cSldViewPr snapToGrid="0">
      <p:cViewPr varScale="1">
        <p:scale>
          <a:sx n="130" d="100"/>
          <a:sy n="130" d="100"/>
        </p:scale>
        <p:origin x="488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2333b6314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62333b6314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62333b6314_0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62333b6314_0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2333b6314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2333b6314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2333b6314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2333b6314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2333b6314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2333b6314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2333b6314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2333b6314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2333b6314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2333b6314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2333b6314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2333b6314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2333b6314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2333b6314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62333b6314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62333b6314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75"/>
            <a:ext cx="7136700" cy="209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Потребителското поведение в дигиталния маркетинг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729452" y="405215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Подготвил:  хон.ас. А. Потебня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Равнища на разглеждане на потребителското поведение в дигиталния маркетинг</a:t>
            </a:r>
            <a:endParaRPr dirty="0"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311700" y="1705100"/>
            <a:ext cx="8520600" cy="28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Микро равнище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Макро равнище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За допълнителни въпроси</a:t>
            </a:r>
            <a:endParaRPr dirty="0"/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1"/>
          </p:nvPr>
        </p:nvSpPr>
        <p:spPr>
          <a:xfrm>
            <a:off x="311700" y="1705100"/>
            <a:ext cx="8520600" cy="28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bg-BG" dirty="0" err="1"/>
              <a:t>Хон</a:t>
            </a:r>
            <a:r>
              <a:rPr lang="bg-BG" dirty="0"/>
              <a:t>. ас. Алексей Потебня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Кратка история на потребителското поведение</a:t>
            </a:r>
            <a:endParaRPr dirty="0"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729450" y="1300200"/>
            <a:ext cx="7688700" cy="40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20-те на ХХ век - Adam Smith “производителят трябва да присъства само до степента, необходима за насърчаване загриженост към потребителите.”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 dirty="0"/>
              <a:t>1929 - Paul Nystrom и книгата „Икономически принципи на потреблението“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 dirty="0"/>
              <a:t>1960 - E.Jerome и McCarthy “Basic marketing”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 dirty="0"/>
              <a:t>1965 г. поява на съвместни изследователски проекти на академичната общност и промишлеността и първи курс по поведение на потребителите.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Кратка история на потребителското поведение (продължение)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729450" y="1755725"/>
            <a:ext cx="7688700" cy="283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● 1966 г. първи модел на потребителско поведение на Nicosia.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● 1968 г. първи учебник по потребителско поведение на Engel, Kollat и Blackwell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● 1969 г. всеобхватен модел на Howard и Sheth.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● 1970 г. учебник на Walters and Paul.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bg"/>
              <a:t>● 1979 г. Walters посочва, че „потребителското поведение се е очертало като бляскав предмет на маркетинга“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Потребителското поведение като интердисциплинарна наука</a:t>
            </a:r>
            <a:endParaRPr dirty="0"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729450" y="2286000"/>
            <a:ext cx="7688700" cy="205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Генериране на потребност (нужда);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Желание (свързва се с конкретен продукт);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bg"/>
              <a:t>Търсене (на конкретен продукт).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Какво представлява потребителското поведение?</a:t>
            </a:r>
            <a:endParaRPr dirty="0"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729450" y="2266450"/>
            <a:ext cx="7688700" cy="20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Психологически фактори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Социални фактори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Фактори на пазарната структура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Дефиниране и приложение на потребителското поведение</a:t>
            </a:r>
            <a:endParaRPr dirty="0"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729450" y="2305550"/>
            <a:ext cx="7688700" cy="20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Потребител (consumer)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Клиент (customer)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“дисциплина, която обхваща процесите на всички етапи от придобиването, използването и изхвърлянето на продукти, услуги и идеи. А също така и резултатите от придобиването, употребата и продажбата” (Krishna, 2014).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Социалният маркетинг</a:t>
            </a:r>
            <a:endParaRPr dirty="0"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„Социалният маркетинг е подход, използван за разработване на дейности, насочени към промяна или поддържане на поведението на хората в полза на хората и обществото като цяло.“ (NSMC, 2016).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целта на социалния маркетинг е да променя или поддържа начина на поведение на хората, а не това което те мислят или доколко са наясно с даден проблем.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Дефиниране и приложение на потребителското поведение (продължение)</a:t>
            </a:r>
            <a:endParaRPr dirty="0"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311700" y="1721975"/>
            <a:ext cx="85206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Потребителското поведение се занимава не само с процеса на потребление, но и с резултатите от него.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Генезис на процесите: 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психологически,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социални,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социално-икономически.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 dirty="0"/>
              <a:t>Анализ на потреблението - от практиката</a:t>
            </a:r>
            <a:endParaRPr dirty="0"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Психологическите резултати от консумацията могат да бъде удовлетворение или недоволство, приятни или неприятни спомени, положителни или отрицателни възприятия и др.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Социалните последици са развитието на потребителската култура, асоцииране на потреблението с идентичност и формиране на символи на състоянието.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“процесите и резултатите от придобиването, използването и обезвреждането на стоки, услуги и идеи.”  (Krishna,2014)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Macintosh PowerPoint</Application>
  <PresentationFormat>On-screen Show (16:9)</PresentationFormat>
  <Paragraphs>44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Open Sans</vt:lpstr>
      <vt:lpstr>PT Sans Narrow</vt:lpstr>
      <vt:lpstr>Arial</vt:lpstr>
      <vt:lpstr>Tropic</vt:lpstr>
      <vt:lpstr>Потребителското поведение в дигиталния маркетинг</vt:lpstr>
      <vt:lpstr>Кратка история на потребителското поведение</vt:lpstr>
      <vt:lpstr>Кратка история на потребителското поведение (продължение)</vt:lpstr>
      <vt:lpstr>Потребителското поведение като интердисциплинарна наука</vt:lpstr>
      <vt:lpstr>Какво представлява потребителското поведение?</vt:lpstr>
      <vt:lpstr>Дефиниране и приложение на потребителското поведение</vt:lpstr>
      <vt:lpstr>Социалният маркетинг</vt:lpstr>
      <vt:lpstr>Дефиниране и приложение на потребителското поведение (продължение)</vt:lpstr>
      <vt:lpstr>Анализ на потреблението - от практиката</vt:lpstr>
      <vt:lpstr>Равнища на разглеждане на потребителското поведение в дигиталния маркетинг</vt:lpstr>
      <vt:lpstr>За допълнителни въпроси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Потребителското поведение в дигиталния маркетинг</dc:title>
  <cp:lastModifiedBy>Aleksey Potebnia</cp:lastModifiedBy>
  <cp:revision>1</cp:revision>
  <dcterms:modified xsi:type="dcterms:W3CDTF">2021-10-05T12:07:17Z</dcterms:modified>
</cp:coreProperties>
</file>