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5" r:id="rId10"/>
    <p:sldId id="266" r:id="rId11"/>
    <p:sldId id="267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0" d="100"/>
          <a:sy n="100" d="100"/>
        </p:scale>
        <p:origin x="-2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B9DEFC5-5713-4F74-BDD2-728AB29C9DA1}" type="doc">
      <dgm:prSet loTypeId="urn:microsoft.com/office/officeart/2005/8/layout/hierarchy2" loCatId="hierarchy" qsTypeId="urn:microsoft.com/office/officeart/2005/8/quickstyle/3d1" qsCatId="3D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84B918B1-ADDD-4D8D-A695-8CABBCD4CEE4}">
      <dgm:prSet phldrT="[Text]" custT="1"/>
      <dgm:spPr/>
      <dgm:t>
        <a:bodyPr/>
        <a:lstStyle/>
        <a:p>
          <a:r>
            <a:rPr lang="en-US" sz="20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rPr>
            <a:t>Risk Management</a:t>
          </a:r>
          <a:endParaRPr lang="en-US" sz="20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+mj-lt"/>
          </a:endParaRPr>
        </a:p>
      </dgm:t>
    </dgm:pt>
    <dgm:pt modelId="{1DF088A3-72D3-4316-9BE7-05C04CCF71AD}" type="parTrans" cxnId="{5131B5B1-63A5-4642-A270-BB2882F27F1A}">
      <dgm:prSet/>
      <dgm:spPr/>
      <dgm:t>
        <a:bodyPr/>
        <a:lstStyle/>
        <a:p>
          <a:endParaRPr lang="en-US"/>
        </a:p>
      </dgm:t>
    </dgm:pt>
    <dgm:pt modelId="{39F0C297-2E4A-4AEB-9798-3BE273297A1E}" type="sibTrans" cxnId="{5131B5B1-63A5-4642-A270-BB2882F27F1A}">
      <dgm:prSet/>
      <dgm:spPr/>
      <dgm:t>
        <a:bodyPr/>
        <a:lstStyle/>
        <a:p>
          <a:endParaRPr lang="en-US"/>
        </a:p>
      </dgm:t>
    </dgm:pt>
    <dgm:pt modelId="{8FE7959A-2736-497E-978D-0AA3B004A3EE}">
      <dgm:prSet phldrT="[Text]"/>
      <dgm:spPr/>
      <dgm:t>
        <a:bodyPr/>
        <a:lstStyle/>
        <a:p>
          <a:r>
            <a:rPr lang="en-US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Identity Risks</a:t>
          </a:r>
          <a:endParaRPr lang="en-US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536A4291-649D-41EB-9949-925138E30262}" type="parTrans" cxnId="{8E220213-202F-4950-AFDD-A1ADDA671B07}">
      <dgm:prSet/>
      <dgm:spPr/>
      <dgm:t>
        <a:bodyPr/>
        <a:lstStyle/>
        <a:p>
          <a:endParaRPr lang="en-US"/>
        </a:p>
      </dgm:t>
    </dgm:pt>
    <dgm:pt modelId="{4E9DD324-A0AC-42F6-96C6-95CABFBD0151}" type="sibTrans" cxnId="{8E220213-202F-4950-AFDD-A1ADDA671B07}">
      <dgm:prSet/>
      <dgm:spPr/>
      <dgm:t>
        <a:bodyPr/>
        <a:lstStyle/>
        <a:p>
          <a:endParaRPr lang="en-US"/>
        </a:p>
      </dgm:t>
    </dgm:pt>
    <dgm:pt modelId="{8A8C6309-EC1E-4642-A2C6-A2181EA6D8B7}">
      <dgm:prSet phldrT="[Text]"/>
      <dgm:spPr/>
      <dgm:t>
        <a:bodyPr/>
        <a:lstStyle/>
        <a:p>
          <a:r>
            <a:rPr lang="en-US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Perform Qualitative Risk Analysis</a:t>
          </a:r>
          <a:endParaRPr lang="en-US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99F3C88F-DF78-4854-BAC8-4F84AA1371C1}" type="parTrans" cxnId="{95BD425F-9653-4A2B-8EBE-1C4BBE2703A8}">
      <dgm:prSet/>
      <dgm:spPr/>
      <dgm:t>
        <a:bodyPr/>
        <a:lstStyle/>
        <a:p>
          <a:endParaRPr lang="en-US"/>
        </a:p>
      </dgm:t>
    </dgm:pt>
    <dgm:pt modelId="{2FEF8CD9-0FFA-4482-BEB3-DF38126C3529}" type="sibTrans" cxnId="{95BD425F-9653-4A2B-8EBE-1C4BBE2703A8}">
      <dgm:prSet/>
      <dgm:spPr/>
      <dgm:t>
        <a:bodyPr/>
        <a:lstStyle/>
        <a:p>
          <a:endParaRPr lang="en-US"/>
        </a:p>
      </dgm:t>
    </dgm:pt>
    <dgm:pt modelId="{7D70C66F-D4F9-4C46-9FD1-2506E9C3B1BD}">
      <dgm:prSet phldrT="[Text]"/>
      <dgm:spPr/>
      <dgm:t>
        <a:bodyPr/>
        <a:lstStyle/>
        <a:p>
          <a:r>
            <a:rPr lang="en-US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Perform Quantitative Risk Analysis</a:t>
          </a:r>
          <a:endParaRPr lang="en-US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969DEDC8-9429-4299-9836-46D8768226BA}" type="parTrans" cxnId="{A02076A1-4487-4DDF-B759-817313949CC7}">
      <dgm:prSet/>
      <dgm:spPr/>
      <dgm:t>
        <a:bodyPr/>
        <a:lstStyle/>
        <a:p>
          <a:endParaRPr lang="en-US"/>
        </a:p>
      </dgm:t>
    </dgm:pt>
    <dgm:pt modelId="{9E73EB84-E252-476E-9820-F2E65EE0A21B}" type="sibTrans" cxnId="{A02076A1-4487-4DDF-B759-817313949CC7}">
      <dgm:prSet/>
      <dgm:spPr/>
      <dgm:t>
        <a:bodyPr/>
        <a:lstStyle/>
        <a:p>
          <a:endParaRPr lang="en-US"/>
        </a:p>
      </dgm:t>
    </dgm:pt>
    <dgm:pt modelId="{2428BEA4-35D9-41E4-9E19-7BF80C18B756}">
      <dgm:prSet/>
      <dgm:spPr/>
      <dgm:t>
        <a:bodyPr/>
        <a:lstStyle/>
        <a:p>
          <a:r>
            <a:rPr lang="en-US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Plan Risk Responses</a:t>
          </a:r>
          <a:endParaRPr lang="en-US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8C382451-B9CC-4E90-AEE1-62F4B5C9A7A0}" type="parTrans" cxnId="{EA300E5B-2965-4D6E-87B3-3E676963A92C}">
      <dgm:prSet/>
      <dgm:spPr/>
      <dgm:t>
        <a:bodyPr/>
        <a:lstStyle/>
        <a:p>
          <a:endParaRPr lang="en-US"/>
        </a:p>
      </dgm:t>
    </dgm:pt>
    <dgm:pt modelId="{DC23FE9F-8507-49F6-85A5-36595A41D3A8}" type="sibTrans" cxnId="{EA300E5B-2965-4D6E-87B3-3E676963A92C}">
      <dgm:prSet/>
      <dgm:spPr/>
      <dgm:t>
        <a:bodyPr/>
        <a:lstStyle/>
        <a:p>
          <a:endParaRPr lang="en-US"/>
        </a:p>
      </dgm:t>
    </dgm:pt>
    <dgm:pt modelId="{8DE9ABAD-27B0-4F33-9C0A-AA7023D773C9}">
      <dgm:prSet/>
      <dgm:spPr/>
      <dgm:t>
        <a:bodyPr/>
        <a:lstStyle/>
        <a:p>
          <a:r>
            <a:rPr lang="en-US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Monitoring &amp; Control Risks</a:t>
          </a:r>
          <a:endParaRPr lang="en-US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94671612-1F4E-474B-ADD5-64CB425664B6}" type="parTrans" cxnId="{D3EE48ED-1758-41CD-8C4C-E8475742F884}">
      <dgm:prSet/>
      <dgm:spPr/>
      <dgm:t>
        <a:bodyPr/>
        <a:lstStyle/>
        <a:p>
          <a:endParaRPr lang="en-US"/>
        </a:p>
      </dgm:t>
    </dgm:pt>
    <dgm:pt modelId="{1F450D3E-1C79-4600-9376-B48DE0DA3A8E}" type="sibTrans" cxnId="{D3EE48ED-1758-41CD-8C4C-E8475742F884}">
      <dgm:prSet/>
      <dgm:spPr/>
      <dgm:t>
        <a:bodyPr/>
        <a:lstStyle/>
        <a:p>
          <a:endParaRPr lang="en-US"/>
        </a:p>
      </dgm:t>
    </dgm:pt>
    <dgm:pt modelId="{A80F5BD5-7B5B-48F7-8C41-4A3E7EF6BF75}" type="pres">
      <dgm:prSet presAssocID="{7B9DEFC5-5713-4F74-BDD2-728AB29C9DA1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169A22C6-9BDB-454B-93A9-2D020B208019}" type="pres">
      <dgm:prSet presAssocID="{84B918B1-ADDD-4D8D-A695-8CABBCD4CEE4}" presName="root1" presStyleCnt="0"/>
      <dgm:spPr/>
    </dgm:pt>
    <dgm:pt modelId="{B9731530-6D8E-4605-833C-E91D0CC6BE2A}" type="pres">
      <dgm:prSet presAssocID="{84B918B1-ADDD-4D8D-A695-8CABBCD4CEE4}" presName="LevelOneTextNode" presStyleLbl="node0" presStyleIdx="0" presStyleCnt="1" custScaleX="142427" custScaleY="132406" custLinFactX="-4131" custLinFactNeighborX="-100000" custLinFactNeighborY="-3309">
        <dgm:presLayoutVars>
          <dgm:chPref val="3"/>
        </dgm:presLayoutVars>
      </dgm:prSet>
      <dgm:spPr/>
    </dgm:pt>
    <dgm:pt modelId="{3CD3E7B5-3E3E-43C6-B408-84C3371DF4B7}" type="pres">
      <dgm:prSet presAssocID="{84B918B1-ADDD-4D8D-A695-8CABBCD4CEE4}" presName="level2hierChild" presStyleCnt="0"/>
      <dgm:spPr/>
    </dgm:pt>
    <dgm:pt modelId="{E014BF19-BE25-4C07-87C9-A339C6678A3D}" type="pres">
      <dgm:prSet presAssocID="{536A4291-649D-41EB-9949-925138E30262}" presName="conn2-1" presStyleLbl="parChTrans1D2" presStyleIdx="0" presStyleCnt="5"/>
      <dgm:spPr/>
    </dgm:pt>
    <dgm:pt modelId="{79B79D1B-585D-43A2-990F-979FC1377510}" type="pres">
      <dgm:prSet presAssocID="{536A4291-649D-41EB-9949-925138E30262}" presName="connTx" presStyleLbl="parChTrans1D2" presStyleIdx="0" presStyleCnt="5"/>
      <dgm:spPr/>
    </dgm:pt>
    <dgm:pt modelId="{D0969227-1364-4FF4-B18F-36BE5A6039A3}" type="pres">
      <dgm:prSet presAssocID="{8FE7959A-2736-497E-978D-0AA3B004A3EE}" presName="root2" presStyleCnt="0"/>
      <dgm:spPr/>
    </dgm:pt>
    <dgm:pt modelId="{1EF425AF-640F-4533-8DD1-4EDF225BD1B8}" type="pres">
      <dgm:prSet presAssocID="{8FE7959A-2736-497E-978D-0AA3B004A3EE}" presName="LevelTwoTextNode" presStyleLbl="node2" presStyleIdx="0" presStyleCnt="5" custLinFactX="-18057" custLinFactNeighborX="-100000" custLinFactNeighborY="11899">
        <dgm:presLayoutVars>
          <dgm:chPref val="3"/>
        </dgm:presLayoutVars>
      </dgm:prSet>
      <dgm:spPr/>
    </dgm:pt>
    <dgm:pt modelId="{7804D8D9-84D8-49EA-924D-033410FB2788}" type="pres">
      <dgm:prSet presAssocID="{8FE7959A-2736-497E-978D-0AA3B004A3EE}" presName="level3hierChild" presStyleCnt="0"/>
      <dgm:spPr/>
    </dgm:pt>
    <dgm:pt modelId="{E8B924E3-7CED-482D-BBDB-E765BB2B1FCE}" type="pres">
      <dgm:prSet presAssocID="{99F3C88F-DF78-4854-BAC8-4F84AA1371C1}" presName="conn2-1" presStyleLbl="parChTrans1D2" presStyleIdx="1" presStyleCnt="5"/>
      <dgm:spPr/>
    </dgm:pt>
    <dgm:pt modelId="{7CA9E565-0FFE-4A04-9622-7D9FECEB6607}" type="pres">
      <dgm:prSet presAssocID="{99F3C88F-DF78-4854-BAC8-4F84AA1371C1}" presName="connTx" presStyleLbl="parChTrans1D2" presStyleIdx="1" presStyleCnt="5"/>
      <dgm:spPr/>
    </dgm:pt>
    <dgm:pt modelId="{9473CC55-18C6-4281-AB88-42D4B608B0E8}" type="pres">
      <dgm:prSet presAssocID="{8A8C6309-EC1E-4642-A2C6-A2181EA6D8B7}" presName="root2" presStyleCnt="0"/>
      <dgm:spPr/>
    </dgm:pt>
    <dgm:pt modelId="{A32A8FDF-604D-4DC7-AF83-146412E56D20}" type="pres">
      <dgm:prSet presAssocID="{8A8C6309-EC1E-4642-A2C6-A2181EA6D8B7}" presName="LevelTwoTextNode" presStyleLbl="node2" presStyleIdx="1" presStyleCnt="5">
        <dgm:presLayoutVars>
          <dgm:chPref val="3"/>
        </dgm:presLayoutVars>
      </dgm:prSet>
      <dgm:spPr/>
    </dgm:pt>
    <dgm:pt modelId="{E3FA1707-1169-4080-B107-0ABFCFAAFB03}" type="pres">
      <dgm:prSet presAssocID="{8A8C6309-EC1E-4642-A2C6-A2181EA6D8B7}" presName="level3hierChild" presStyleCnt="0"/>
      <dgm:spPr/>
    </dgm:pt>
    <dgm:pt modelId="{98B683E3-D117-44CD-954D-A883669099E5}" type="pres">
      <dgm:prSet presAssocID="{969DEDC8-9429-4299-9836-46D8768226BA}" presName="conn2-1" presStyleLbl="parChTrans1D2" presStyleIdx="2" presStyleCnt="5"/>
      <dgm:spPr/>
    </dgm:pt>
    <dgm:pt modelId="{E1170BA1-C417-42BE-BB40-DD4361F8A7BF}" type="pres">
      <dgm:prSet presAssocID="{969DEDC8-9429-4299-9836-46D8768226BA}" presName="connTx" presStyleLbl="parChTrans1D2" presStyleIdx="2" presStyleCnt="5"/>
      <dgm:spPr/>
    </dgm:pt>
    <dgm:pt modelId="{93BFC406-225A-49FD-9D38-9FD3610089F6}" type="pres">
      <dgm:prSet presAssocID="{7D70C66F-D4F9-4C46-9FD1-2506E9C3B1BD}" presName="root2" presStyleCnt="0"/>
      <dgm:spPr/>
    </dgm:pt>
    <dgm:pt modelId="{57EE0F26-629C-4DC0-AC62-FE8CBA996C28}" type="pres">
      <dgm:prSet presAssocID="{7D70C66F-D4F9-4C46-9FD1-2506E9C3B1BD}" presName="LevelTwoTextNode" presStyleLbl="node2" presStyleIdx="2" presStyleCnt="5" custLinFactX="6074" custLinFactNeighborX="100000" custLinFactNeighborY="6030">
        <dgm:presLayoutVars>
          <dgm:chPref val="3"/>
        </dgm:presLayoutVars>
      </dgm:prSet>
      <dgm:spPr/>
    </dgm:pt>
    <dgm:pt modelId="{E363CE79-08AE-4A45-9CD2-5804A87D3D2D}" type="pres">
      <dgm:prSet presAssocID="{7D70C66F-D4F9-4C46-9FD1-2506E9C3B1BD}" presName="level3hierChild" presStyleCnt="0"/>
      <dgm:spPr/>
    </dgm:pt>
    <dgm:pt modelId="{D67D27DE-BBEF-4DAD-8CE4-6FC34D38DBC4}" type="pres">
      <dgm:prSet presAssocID="{8C382451-B9CC-4E90-AEE1-62F4B5C9A7A0}" presName="conn2-1" presStyleLbl="parChTrans1D2" presStyleIdx="3" presStyleCnt="5"/>
      <dgm:spPr/>
    </dgm:pt>
    <dgm:pt modelId="{ECF1FB13-EAA5-46D1-BC9D-9DECD51E1C65}" type="pres">
      <dgm:prSet presAssocID="{8C382451-B9CC-4E90-AEE1-62F4B5C9A7A0}" presName="connTx" presStyleLbl="parChTrans1D2" presStyleIdx="3" presStyleCnt="5"/>
      <dgm:spPr/>
    </dgm:pt>
    <dgm:pt modelId="{C73BB12F-DAE1-4987-B2CB-389A70E4F76A}" type="pres">
      <dgm:prSet presAssocID="{2428BEA4-35D9-41E4-9E19-7BF80C18B756}" presName="root2" presStyleCnt="0"/>
      <dgm:spPr/>
    </dgm:pt>
    <dgm:pt modelId="{D01F3953-C5F6-454A-AC8C-2ECF2A8EEA98}" type="pres">
      <dgm:prSet presAssocID="{2428BEA4-35D9-41E4-9E19-7BF80C18B756}" presName="LevelTwoTextNode" presStyleLbl="node2" presStyleIdx="3" presStyleCnt="5">
        <dgm:presLayoutVars>
          <dgm:chPref val="3"/>
        </dgm:presLayoutVars>
      </dgm:prSet>
      <dgm:spPr/>
    </dgm:pt>
    <dgm:pt modelId="{BA12CD21-55AC-45C4-9E24-525450FEB075}" type="pres">
      <dgm:prSet presAssocID="{2428BEA4-35D9-41E4-9E19-7BF80C18B756}" presName="level3hierChild" presStyleCnt="0"/>
      <dgm:spPr/>
    </dgm:pt>
    <dgm:pt modelId="{B67E438A-5A7F-48ED-8E39-D6EFB0D3165F}" type="pres">
      <dgm:prSet presAssocID="{94671612-1F4E-474B-ADD5-64CB425664B6}" presName="conn2-1" presStyleLbl="parChTrans1D2" presStyleIdx="4" presStyleCnt="5"/>
      <dgm:spPr/>
    </dgm:pt>
    <dgm:pt modelId="{FB921C66-CBC4-4B20-A736-8D5AD688D687}" type="pres">
      <dgm:prSet presAssocID="{94671612-1F4E-474B-ADD5-64CB425664B6}" presName="connTx" presStyleLbl="parChTrans1D2" presStyleIdx="4" presStyleCnt="5"/>
      <dgm:spPr/>
    </dgm:pt>
    <dgm:pt modelId="{58D338BD-002C-4631-B6AA-0B38F3C3DE68}" type="pres">
      <dgm:prSet presAssocID="{8DE9ABAD-27B0-4F33-9C0A-AA7023D773C9}" presName="root2" presStyleCnt="0"/>
      <dgm:spPr/>
    </dgm:pt>
    <dgm:pt modelId="{6C654B5D-1365-4534-AE95-363DABB874F6}" type="pres">
      <dgm:prSet presAssocID="{8DE9ABAD-27B0-4F33-9C0A-AA7023D773C9}" presName="LevelTwoTextNode" presStyleLbl="node2" presStyleIdx="4" presStyleCnt="5" custLinFactX="-13388" custLinFactNeighborX="-100000" custLinFactNeighborY="-9178">
        <dgm:presLayoutVars>
          <dgm:chPref val="3"/>
        </dgm:presLayoutVars>
      </dgm:prSet>
      <dgm:spPr/>
    </dgm:pt>
    <dgm:pt modelId="{1369257D-457B-419A-8155-E7E14BC07335}" type="pres">
      <dgm:prSet presAssocID="{8DE9ABAD-27B0-4F33-9C0A-AA7023D773C9}" presName="level3hierChild" presStyleCnt="0"/>
      <dgm:spPr/>
    </dgm:pt>
  </dgm:ptLst>
  <dgm:cxnLst>
    <dgm:cxn modelId="{7F3B4D9B-689A-4E81-AF15-DA93B2A69143}" type="presOf" srcId="{7D70C66F-D4F9-4C46-9FD1-2506E9C3B1BD}" destId="{57EE0F26-629C-4DC0-AC62-FE8CBA996C28}" srcOrd="0" destOrd="0" presId="urn:microsoft.com/office/officeart/2005/8/layout/hierarchy2"/>
    <dgm:cxn modelId="{64393004-6FB4-47D6-8E7E-A9E9B0267775}" type="presOf" srcId="{969DEDC8-9429-4299-9836-46D8768226BA}" destId="{98B683E3-D117-44CD-954D-A883669099E5}" srcOrd="0" destOrd="0" presId="urn:microsoft.com/office/officeart/2005/8/layout/hierarchy2"/>
    <dgm:cxn modelId="{D3EE48ED-1758-41CD-8C4C-E8475742F884}" srcId="{84B918B1-ADDD-4D8D-A695-8CABBCD4CEE4}" destId="{8DE9ABAD-27B0-4F33-9C0A-AA7023D773C9}" srcOrd="4" destOrd="0" parTransId="{94671612-1F4E-474B-ADD5-64CB425664B6}" sibTransId="{1F450D3E-1C79-4600-9376-B48DE0DA3A8E}"/>
    <dgm:cxn modelId="{684CD2ED-9A4B-46E1-B70C-480C459792A1}" type="presOf" srcId="{99F3C88F-DF78-4854-BAC8-4F84AA1371C1}" destId="{E8B924E3-7CED-482D-BBDB-E765BB2B1FCE}" srcOrd="0" destOrd="0" presId="urn:microsoft.com/office/officeart/2005/8/layout/hierarchy2"/>
    <dgm:cxn modelId="{895B8099-4BF4-4E8A-819A-5B51D7F27AB1}" type="presOf" srcId="{536A4291-649D-41EB-9949-925138E30262}" destId="{79B79D1B-585D-43A2-990F-979FC1377510}" srcOrd="1" destOrd="0" presId="urn:microsoft.com/office/officeart/2005/8/layout/hierarchy2"/>
    <dgm:cxn modelId="{8A793B3B-EFF1-4D3B-B4FF-83BBDE7242B4}" type="presOf" srcId="{8DE9ABAD-27B0-4F33-9C0A-AA7023D773C9}" destId="{6C654B5D-1365-4534-AE95-363DABB874F6}" srcOrd="0" destOrd="0" presId="urn:microsoft.com/office/officeart/2005/8/layout/hierarchy2"/>
    <dgm:cxn modelId="{ADC48267-CD9D-4F99-A3C2-E1466682E11F}" type="presOf" srcId="{84B918B1-ADDD-4D8D-A695-8CABBCD4CEE4}" destId="{B9731530-6D8E-4605-833C-E91D0CC6BE2A}" srcOrd="0" destOrd="0" presId="urn:microsoft.com/office/officeart/2005/8/layout/hierarchy2"/>
    <dgm:cxn modelId="{F1A75A5D-B946-40C3-8B21-80076E7F5675}" type="presOf" srcId="{7B9DEFC5-5713-4F74-BDD2-728AB29C9DA1}" destId="{A80F5BD5-7B5B-48F7-8C41-4A3E7EF6BF75}" srcOrd="0" destOrd="0" presId="urn:microsoft.com/office/officeart/2005/8/layout/hierarchy2"/>
    <dgm:cxn modelId="{AD0707E2-8246-45EF-B6B0-61E1AD064883}" type="presOf" srcId="{8C382451-B9CC-4E90-AEE1-62F4B5C9A7A0}" destId="{ECF1FB13-EAA5-46D1-BC9D-9DECD51E1C65}" srcOrd="1" destOrd="0" presId="urn:microsoft.com/office/officeart/2005/8/layout/hierarchy2"/>
    <dgm:cxn modelId="{B7E796A7-7739-4EC1-905C-0F87048034F2}" type="presOf" srcId="{8FE7959A-2736-497E-978D-0AA3B004A3EE}" destId="{1EF425AF-640F-4533-8DD1-4EDF225BD1B8}" srcOrd="0" destOrd="0" presId="urn:microsoft.com/office/officeart/2005/8/layout/hierarchy2"/>
    <dgm:cxn modelId="{EA300E5B-2965-4D6E-87B3-3E676963A92C}" srcId="{84B918B1-ADDD-4D8D-A695-8CABBCD4CEE4}" destId="{2428BEA4-35D9-41E4-9E19-7BF80C18B756}" srcOrd="3" destOrd="0" parTransId="{8C382451-B9CC-4E90-AEE1-62F4B5C9A7A0}" sibTransId="{DC23FE9F-8507-49F6-85A5-36595A41D3A8}"/>
    <dgm:cxn modelId="{0FDB31C2-BF05-4FDC-AFE8-AA640B587E25}" type="presOf" srcId="{99F3C88F-DF78-4854-BAC8-4F84AA1371C1}" destId="{7CA9E565-0FFE-4A04-9622-7D9FECEB6607}" srcOrd="1" destOrd="0" presId="urn:microsoft.com/office/officeart/2005/8/layout/hierarchy2"/>
    <dgm:cxn modelId="{A02076A1-4487-4DDF-B759-817313949CC7}" srcId="{84B918B1-ADDD-4D8D-A695-8CABBCD4CEE4}" destId="{7D70C66F-D4F9-4C46-9FD1-2506E9C3B1BD}" srcOrd="2" destOrd="0" parTransId="{969DEDC8-9429-4299-9836-46D8768226BA}" sibTransId="{9E73EB84-E252-476E-9820-F2E65EE0A21B}"/>
    <dgm:cxn modelId="{96AEB686-CB22-411B-8A51-7EAEE24D0371}" type="presOf" srcId="{2428BEA4-35D9-41E4-9E19-7BF80C18B756}" destId="{D01F3953-C5F6-454A-AC8C-2ECF2A8EEA98}" srcOrd="0" destOrd="0" presId="urn:microsoft.com/office/officeart/2005/8/layout/hierarchy2"/>
    <dgm:cxn modelId="{5131B5B1-63A5-4642-A270-BB2882F27F1A}" srcId="{7B9DEFC5-5713-4F74-BDD2-728AB29C9DA1}" destId="{84B918B1-ADDD-4D8D-A695-8CABBCD4CEE4}" srcOrd="0" destOrd="0" parTransId="{1DF088A3-72D3-4316-9BE7-05C04CCF71AD}" sibTransId="{39F0C297-2E4A-4AEB-9798-3BE273297A1E}"/>
    <dgm:cxn modelId="{D37509FC-12BB-4F05-8C47-1A95B3C7B459}" type="presOf" srcId="{8C382451-B9CC-4E90-AEE1-62F4B5C9A7A0}" destId="{D67D27DE-BBEF-4DAD-8CE4-6FC34D38DBC4}" srcOrd="0" destOrd="0" presId="urn:microsoft.com/office/officeart/2005/8/layout/hierarchy2"/>
    <dgm:cxn modelId="{08D5634F-E37E-4893-8C9D-6CF96E9090B1}" type="presOf" srcId="{8A8C6309-EC1E-4642-A2C6-A2181EA6D8B7}" destId="{A32A8FDF-604D-4DC7-AF83-146412E56D20}" srcOrd="0" destOrd="0" presId="urn:microsoft.com/office/officeart/2005/8/layout/hierarchy2"/>
    <dgm:cxn modelId="{95BD425F-9653-4A2B-8EBE-1C4BBE2703A8}" srcId="{84B918B1-ADDD-4D8D-A695-8CABBCD4CEE4}" destId="{8A8C6309-EC1E-4642-A2C6-A2181EA6D8B7}" srcOrd="1" destOrd="0" parTransId="{99F3C88F-DF78-4854-BAC8-4F84AA1371C1}" sibTransId="{2FEF8CD9-0FFA-4482-BEB3-DF38126C3529}"/>
    <dgm:cxn modelId="{8E220213-202F-4950-AFDD-A1ADDA671B07}" srcId="{84B918B1-ADDD-4D8D-A695-8CABBCD4CEE4}" destId="{8FE7959A-2736-497E-978D-0AA3B004A3EE}" srcOrd="0" destOrd="0" parTransId="{536A4291-649D-41EB-9949-925138E30262}" sibTransId="{4E9DD324-A0AC-42F6-96C6-95CABFBD0151}"/>
    <dgm:cxn modelId="{FCD11CE3-40F5-416B-830C-7745CF29F6F4}" type="presOf" srcId="{969DEDC8-9429-4299-9836-46D8768226BA}" destId="{E1170BA1-C417-42BE-BB40-DD4361F8A7BF}" srcOrd="1" destOrd="0" presId="urn:microsoft.com/office/officeart/2005/8/layout/hierarchy2"/>
    <dgm:cxn modelId="{0EB00D35-90FF-4C2A-893C-6CF05C07518B}" type="presOf" srcId="{94671612-1F4E-474B-ADD5-64CB425664B6}" destId="{FB921C66-CBC4-4B20-A736-8D5AD688D687}" srcOrd="1" destOrd="0" presId="urn:microsoft.com/office/officeart/2005/8/layout/hierarchy2"/>
    <dgm:cxn modelId="{2F873BA1-9B5A-4A1E-A64E-493277F6AF58}" type="presOf" srcId="{94671612-1F4E-474B-ADD5-64CB425664B6}" destId="{B67E438A-5A7F-48ED-8E39-D6EFB0D3165F}" srcOrd="0" destOrd="0" presId="urn:microsoft.com/office/officeart/2005/8/layout/hierarchy2"/>
    <dgm:cxn modelId="{4DDDC5BC-18F8-4D3F-AC14-E1F058C365DE}" type="presOf" srcId="{536A4291-649D-41EB-9949-925138E30262}" destId="{E014BF19-BE25-4C07-87C9-A339C6678A3D}" srcOrd="0" destOrd="0" presId="urn:microsoft.com/office/officeart/2005/8/layout/hierarchy2"/>
    <dgm:cxn modelId="{1D5572EC-6812-4E57-8949-EC71C8C370F9}" type="presParOf" srcId="{A80F5BD5-7B5B-48F7-8C41-4A3E7EF6BF75}" destId="{169A22C6-9BDB-454B-93A9-2D020B208019}" srcOrd="0" destOrd="0" presId="urn:microsoft.com/office/officeart/2005/8/layout/hierarchy2"/>
    <dgm:cxn modelId="{A4EC2156-80CB-4C21-8FF4-97358F222F97}" type="presParOf" srcId="{169A22C6-9BDB-454B-93A9-2D020B208019}" destId="{B9731530-6D8E-4605-833C-E91D0CC6BE2A}" srcOrd="0" destOrd="0" presId="urn:microsoft.com/office/officeart/2005/8/layout/hierarchy2"/>
    <dgm:cxn modelId="{4BD7A5CB-7A36-4F48-AB2D-9C5794E9F3BD}" type="presParOf" srcId="{169A22C6-9BDB-454B-93A9-2D020B208019}" destId="{3CD3E7B5-3E3E-43C6-B408-84C3371DF4B7}" srcOrd="1" destOrd="0" presId="urn:microsoft.com/office/officeart/2005/8/layout/hierarchy2"/>
    <dgm:cxn modelId="{22280B2B-2448-433F-8AB5-08D3E104133A}" type="presParOf" srcId="{3CD3E7B5-3E3E-43C6-B408-84C3371DF4B7}" destId="{E014BF19-BE25-4C07-87C9-A339C6678A3D}" srcOrd="0" destOrd="0" presId="urn:microsoft.com/office/officeart/2005/8/layout/hierarchy2"/>
    <dgm:cxn modelId="{55DF5536-DE91-4F93-BF98-20E1A7F2AD8E}" type="presParOf" srcId="{E014BF19-BE25-4C07-87C9-A339C6678A3D}" destId="{79B79D1B-585D-43A2-990F-979FC1377510}" srcOrd="0" destOrd="0" presId="urn:microsoft.com/office/officeart/2005/8/layout/hierarchy2"/>
    <dgm:cxn modelId="{05AFE8A9-6887-4F45-AAD0-9CA7C00B2A24}" type="presParOf" srcId="{3CD3E7B5-3E3E-43C6-B408-84C3371DF4B7}" destId="{D0969227-1364-4FF4-B18F-36BE5A6039A3}" srcOrd="1" destOrd="0" presId="urn:microsoft.com/office/officeart/2005/8/layout/hierarchy2"/>
    <dgm:cxn modelId="{57F3A502-38BB-4493-BA40-697232FE3789}" type="presParOf" srcId="{D0969227-1364-4FF4-B18F-36BE5A6039A3}" destId="{1EF425AF-640F-4533-8DD1-4EDF225BD1B8}" srcOrd="0" destOrd="0" presId="urn:microsoft.com/office/officeart/2005/8/layout/hierarchy2"/>
    <dgm:cxn modelId="{9B766638-9D83-40A5-98AF-76A470627EC4}" type="presParOf" srcId="{D0969227-1364-4FF4-B18F-36BE5A6039A3}" destId="{7804D8D9-84D8-49EA-924D-033410FB2788}" srcOrd="1" destOrd="0" presId="urn:microsoft.com/office/officeart/2005/8/layout/hierarchy2"/>
    <dgm:cxn modelId="{E6BD1751-0E91-46E7-9899-6F0A3F98B88E}" type="presParOf" srcId="{3CD3E7B5-3E3E-43C6-B408-84C3371DF4B7}" destId="{E8B924E3-7CED-482D-BBDB-E765BB2B1FCE}" srcOrd="2" destOrd="0" presId="urn:microsoft.com/office/officeart/2005/8/layout/hierarchy2"/>
    <dgm:cxn modelId="{7C2C3226-6B2E-47D7-ACCF-8A2ACCE05088}" type="presParOf" srcId="{E8B924E3-7CED-482D-BBDB-E765BB2B1FCE}" destId="{7CA9E565-0FFE-4A04-9622-7D9FECEB6607}" srcOrd="0" destOrd="0" presId="urn:microsoft.com/office/officeart/2005/8/layout/hierarchy2"/>
    <dgm:cxn modelId="{0BB76F64-488E-4689-9672-8878F6C9BF2D}" type="presParOf" srcId="{3CD3E7B5-3E3E-43C6-B408-84C3371DF4B7}" destId="{9473CC55-18C6-4281-AB88-42D4B608B0E8}" srcOrd="3" destOrd="0" presId="urn:microsoft.com/office/officeart/2005/8/layout/hierarchy2"/>
    <dgm:cxn modelId="{B841E328-452A-49FA-8B43-CFD7EB2437C9}" type="presParOf" srcId="{9473CC55-18C6-4281-AB88-42D4B608B0E8}" destId="{A32A8FDF-604D-4DC7-AF83-146412E56D20}" srcOrd="0" destOrd="0" presId="urn:microsoft.com/office/officeart/2005/8/layout/hierarchy2"/>
    <dgm:cxn modelId="{99D76901-F41A-4898-A368-4EDE472E5CF3}" type="presParOf" srcId="{9473CC55-18C6-4281-AB88-42D4B608B0E8}" destId="{E3FA1707-1169-4080-B107-0ABFCFAAFB03}" srcOrd="1" destOrd="0" presId="urn:microsoft.com/office/officeart/2005/8/layout/hierarchy2"/>
    <dgm:cxn modelId="{8494C7D0-6758-40A7-8C68-3A9D0735EF1A}" type="presParOf" srcId="{3CD3E7B5-3E3E-43C6-B408-84C3371DF4B7}" destId="{98B683E3-D117-44CD-954D-A883669099E5}" srcOrd="4" destOrd="0" presId="urn:microsoft.com/office/officeart/2005/8/layout/hierarchy2"/>
    <dgm:cxn modelId="{DA281E96-50A5-4743-AEF0-ED6B2210B790}" type="presParOf" srcId="{98B683E3-D117-44CD-954D-A883669099E5}" destId="{E1170BA1-C417-42BE-BB40-DD4361F8A7BF}" srcOrd="0" destOrd="0" presId="urn:microsoft.com/office/officeart/2005/8/layout/hierarchy2"/>
    <dgm:cxn modelId="{AAA76901-5ACC-4EC1-B43F-CA3558C949FA}" type="presParOf" srcId="{3CD3E7B5-3E3E-43C6-B408-84C3371DF4B7}" destId="{93BFC406-225A-49FD-9D38-9FD3610089F6}" srcOrd="5" destOrd="0" presId="urn:microsoft.com/office/officeart/2005/8/layout/hierarchy2"/>
    <dgm:cxn modelId="{6629EF6D-EA9A-449F-BA54-39881D3DD32F}" type="presParOf" srcId="{93BFC406-225A-49FD-9D38-9FD3610089F6}" destId="{57EE0F26-629C-4DC0-AC62-FE8CBA996C28}" srcOrd="0" destOrd="0" presId="urn:microsoft.com/office/officeart/2005/8/layout/hierarchy2"/>
    <dgm:cxn modelId="{71F414AF-ECA1-4463-92F9-D1BC5152F0E9}" type="presParOf" srcId="{93BFC406-225A-49FD-9D38-9FD3610089F6}" destId="{E363CE79-08AE-4A45-9CD2-5804A87D3D2D}" srcOrd="1" destOrd="0" presId="urn:microsoft.com/office/officeart/2005/8/layout/hierarchy2"/>
    <dgm:cxn modelId="{D6BB38D8-6E46-41D1-8FD1-160D882FB0DC}" type="presParOf" srcId="{3CD3E7B5-3E3E-43C6-B408-84C3371DF4B7}" destId="{D67D27DE-BBEF-4DAD-8CE4-6FC34D38DBC4}" srcOrd="6" destOrd="0" presId="urn:microsoft.com/office/officeart/2005/8/layout/hierarchy2"/>
    <dgm:cxn modelId="{3DFC246D-91E9-4700-A98C-3D8DEFB3133A}" type="presParOf" srcId="{D67D27DE-BBEF-4DAD-8CE4-6FC34D38DBC4}" destId="{ECF1FB13-EAA5-46D1-BC9D-9DECD51E1C65}" srcOrd="0" destOrd="0" presId="urn:microsoft.com/office/officeart/2005/8/layout/hierarchy2"/>
    <dgm:cxn modelId="{7D431456-B948-44A3-B916-A97F2B3E25CB}" type="presParOf" srcId="{3CD3E7B5-3E3E-43C6-B408-84C3371DF4B7}" destId="{C73BB12F-DAE1-4987-B2CB-389A70E4F76A}" srcOrd="7" destOrd="0" presId="urn:microsoft.com/office/officeart/2005/8/layout/hierarchy2"/>
    <dgm:cxn modelId="{5E9CB44A-BF7F-4F46-9A00-D19ABEE1AC66}" type="presParOf" srcId="{C73BB12F-DAE1-4987-B2CB-389A70E4F76A}" destId="{D01F3953-C5F6-454A-AC8C-2ECF2A8EEA98}" srcOrd="0" destOrd="0" presId="urn:microsoft.com/office/officeart/2005/8/layout/hierarchy2"/>
    <dgm:cxn modelId="{890302FF-1349-4D10-B9E2-089633AB0E8A}" type="presParOf" srcId="{C73BB12F-DAE1-4987-B2CB-389A70E4F76A}" destId="{BA12CD21-55AC-45C4-9E24-525450FEB075}" srcOrd="1" destOrd="0" presId="urn:microsoft.com/office/officeart/2005/8/layout/hierarchy2"/>
    <dgm:cxn modelId="{26BB2E08-D644-4AAB-B928-E2DB9D37C38C}" type="presParOf" srcId="{3CD3E7B5-3E3E-43C6-B408-84C3371DF4B7}" destId="{B67E438A-5A7F-48ED-8E39-D6EFB0D3165F}" srcOrd="8" destOrd="0" presId="urn:microsoft.com/office/officeart/2005/8/layout/hierarchy2"/>
    <dgm:cxn modelId="{8E498602-6207-44EA-9A4E-A7E81AFB12D4}" type="presParOf" srcId="{B67E438A-5A7F-48ED-8E39-D6EFB0D3165F}" destId="{FB921C66-CBC4-4B20-A736-8D5AD688D687}" srcOrd="0" destOrd="0" presId="urn:microsoft.com/office/officeart/2005/8/layout/hierarchy2"/>
    <dgm:cxn modelId="{5A877DA5-7E4C-4E3C-A680-BBA0BBDC8168}" type="presParOf" srcId="{3CD3E7B5-3E3E-43C6-B408-84C3371DF4B7}" destId="{58D338BD-002C-4631-B6AA-0B38F3C3DE68}" srcOrd="9" destOrd="0" presId="urn:microsoft.com/office/officeart/2005/8/layout/hierarchy2"/>
    <dgm:cxn modelId="{F1413AC2-43CF-42DD-89F2-9C675D9CA7B7}" type="presParOf" srcId="{58D338BD-002C-4631-B6AA-0B38F3C3DE68}" destId="{6C654B5D-1365-4534-AE95-363DABB874F6}" srcOrd="0" destOrd="0" presId="urn:microsoft.com/office/officeart/2005/8/layout/hierarchy2"/>
    <dgm:cxn modelId="{1A6BA39E-E202-4C6E-BA2C-8D949C7468A8}" type="presParOf" srcId="{58D338BD-002C-4631-B6AA-0B38F3C3DE68}" destId="{1369257D-457B-419A-8155-E7E14BC07335}" srcOrd="1" destOrd="0" presId="urn:microsoft.com/office/officeart/2005/8/layout/hierarchy2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Isosceles Triangle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524F7CF2-735A-4C87-983D-82E08BBAD2BD}" type="datetimeFigureOut">
              <a:rPr lang="en-US" smtClean="0"/>
              <a:t>6/22/2011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00CB02BE-52E2-4046-9F8F-FBA67DBBEAF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4F7CF2-735A-4C87-983D-82E08BBAD2BD}" type="datetimeFigureOut">
              <a:rPr lang="en-US" smtClean="0"/>
              <a:t>6/22/2011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CB02BE-52E2-4046-9F8F-FBA67DBBEAF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4F7CF2-735A-4C87-983D-82E08BBAD2BD}" type="datetimeFigureOut">
              <a:rPr lang="en-US" smtClean="0"/>
              <a:t>6/22/2011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CB02BE-52E2-4046-9F8F-FBA67DBBEAF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524F7CF2-735A-4C87-983D-82E08BBAD2BD}" type="datetimeFigureOut">
              <a:rPr lang="en-US" smtClean="0"/>
              <a:t>6/22/2011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CB02BE-52E2-4046-9F8F-FBA67DBBEAF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ight Triangle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Isosceles Triangle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524F7CF2-735A-4C87-983D-82E08BBAD2BD}" type="datetimeFigureOut">
              <a:rPr lang="en-US" smtClean="0"/>
              <a:t>6/22/2011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00CB02BE-52E2-4046-9F8F-FBA67DBBEAF6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524F7CF2-735A-4C87-983D-82E08BBAD2BD}" type="datetimeFigureOut">
              <a:rPr lang="en-US" smtClean="0"/>
              <a:t>6/22/2011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00CB02BE-52E2-4046-9F8F-FBA67DBBEAF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524F7CF2-735A-4C87-983D-82E08BBAD2BD}" type="datetimeFigureOut">
              <a:rPr lang="en-US" smtClean="0"/>
              <a:t>6/22/2011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00CB02BE-52E2-4046-9F8F-FBA67DBBEAF6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4F7CF2-735A-4C87-983D-82E08BBAD2BD}" type="datetimeFigureOut">
              <a:rPr lang="en-US" smtClean="0"/>
              <a:t>6/22/2011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CB02BE-52E2-4046-9F8F-FBA67DBBEAF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524F7CF2-735A-4C87-983D-82E08BBAD2BD}" type="datetimeFigureOut">
              <a:rPr lang="en-US" smtClean="0"/>
              <a:t>6/22/2011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00CB02BE-52E2-4046-9F8F-FBA67DBBEAF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524F7CF2-735A-4C87-983D-82E08BBAD2BD}" type="datetimeFigureOut">
              <a:rPr lang="en-US" smtClean="0"/>
              <a:t>6/22/2011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00CB02BE-52E2-4046-9F8F-FBA67DBBEAF6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524F7CF2-735A-4C87-983D-82E08BBAD2BD}" type="datetimeFigureOut">
              <a:rPr lang="en-US" smtClean="0"/>
              <a:t>6/22/2011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00CB02BE-52E2-4046-9F8F-FBA67DBBEAF6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ight Triangle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524F7CF2-735A-4C87-983D-82E08BBAD2BD}" type="datetimeFigureOut">
              <a:rPr lang="en-US" smtClean="0"/>
              <a:t>6/22/2011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00CB02BE-52E2-4046-9F8F-FBA67DBBEAF6}" type="slidenum">
              <a:rPr lang="en-US" smtClean="0"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bg-BG" dirty="0" smtClean="0"/>
              <a:t>Управление на риска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bg-BG" dirty="0" smtClean="0"/>
              <a:t>Лекция 3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 smtClean="0"/>
              <a:t>Мониторинг и контрол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lvl="0"/>
            <a:r>
              <a:rPr lang="bg-BG" dirty="0" smtClean="0"/>
              <a:t>Това е п</a:t>
            </a:r>
            <a:r>
              <a:rPr lang="en-US" dirty="0" err="1" smtClean="0"/>
              <a:t>оследната</a:t>
            </a:r>
            <a:r>
              <a:rPr lang="en-US" dirty="0" smtClean="0"/>
              <a:t> </a:t>
            </a:r>
            <a:r>
              <a:rPr lang="en-US" dirty="0" err="1" smtClean="0"/>
              <a:t>дейност</a:t>
            </a:r>
            <a:r>
              <a:rPr lang="en-US" dirty="0" smtClean="0"/>
              <a:t> </a:t>
            </a:r>
            <a:r>
              <a:rPr lang="en-US" dirty="0" err="1" smtClean="0"/>
              <a:t>от</a:t>
            </a:r>
            <a:r>
              <a:rPr lang="en-US" dirty="0" smtClean="0"/>
              <a:t> </a:t>
            </a:r>
            <a:r>
              <a:rPr lang="en-US" dirty="0" err="1" smtClean="0"/>
              <a:t>управлението</a:t>
            </a:r>
            <a:r>
              <a:rPr lang="en-US" dirty="0" smtClean="0"/>
              <a:t> </a:t>
            </a:r>
            <a:r>
              <a:rPr lang="en-US" dirty="0" err="1" smtClean="0"/>
              <a:t>на</a:t>
            </a:r>
            <a:r>
              <a:rPr lang="en-US" dirty="0" smtClean="0"/>
              <a:t> </a:t>
            </a:r>
            <a:r>
              <a:rPr lang="en-US" dirty="0" err="1" smtClean="0"/>
              <a:t>рисковете</a:t>
            </a:r>
            <a:r>
              <a:rPr lang="bg-BG" dirty="0" smtClean="0"/>
              <a:t>. </a:t>
            </a:r>
            <a:r>
              <a:rPr lang="en-US" sz="3200" dirty="0" err="1" smtClean="0"/>
              <a:t>Този</a:t>
            </a:r>
            <a:r>
              <a:rPr lang="en-US" sz="3200" dirty="0" smtClean="0"/>
              <a:t> </a:t>
            </a:r>
            <a:r>
              <a:rPr lang="en-US" sz="3200" dirty="0" err="1" smtClean="0"/>
              <a:t>процес</a:t>
            </a:r>
            <a:r>
              <a:rPr lang="bg-BG" sz="3200" dirty="0" smtClean="0"/>
              <a:t>  </a:t>
            </a:r>
            <a:r>
              <a:rPr lang="en-US" sz="3200" dirty="0" err="1" smtClean="0"/>
              <a:t>има</a:t>
            </a:r>
            <a:r>
              <a:rPr lang="en-US" sz="3200" dirty="0" smtClean="0"/>
              <a:t> </a:t>
            </a:r>
            <a:r>
              <a:rPr lang="en-US" sz="3200" dirty="0" err="1" smtClean="0"/>
              <a:t>няколко</a:t>
            </a:r>
            <a:r>
              <a:rPr lang="en-US" sz="3200" dirty="0" smtClean="0"/>
              <a:t> </a:t>
            </a:r>
            <a:r>
              <a:rPr lang="en-US" sz="3200" dirty="0" err="1" smtClean="0"/>
              <a:t>основни</a:t>
            </a:r>
            <a:r>
              <a:rPr lang="en-US" sz="3200" dirty="0" smtClean="0"/>
              <a:t> </a:t>
            </a:r>
            <a:r>
              <a:rPr lang="en-US" sz="3200" dirty="0" err="1" smtClean="0"/>
              <a:t>задачи</a:t>
            </a:r>
            <a:r>
              <a:rPr lang="bg-BG" sz="3200" dirty="0" smtClean="0"/>
              <a:t>  </a:t>
            </a:r>
            <a:r>
              <a:rPr lang="en-US" sz="2800" dirty="0" err="1" smtClean="0"/>
              <a:t>да</a:t>
            </a:r>
            <a:r>
              <a:rPr lang="en-US" sz="2800" dirty="0" smtClean="0"/>
              <a:t> </a:t>
            </a:r>
            <a:r>
              <a:rPr lang="en-US" sz="2800" dirty="0" err="1" smtClean="0"/>
              <a:t>потвърди</a:t>
            </a:r>
            <a:r>
              <a:rPr lang="en-US" sz="2800" dirty="0" smtClean="0"/>
              <a:t> </a:t>
            </a:r>
            <a:r>
              <a:rPr lang="en-US" sz="2800" dirty="0" err="1" smtClean="0"/>
              <a:t>случването</a:t>
            </a:r>
            <a:r>
              <a:rPr lang="en-US" sz="2800" dirty="0" smtClean="0"/>
              <a:t> </a:t>
            </a:r>
            <a:r>
              <a:rPr lang="en-US" sz="2800" dirty="0" err="1" smtClean="0"/>
              <a:t>на</a:t>
            </a:r>
            <a:r>
              <a:rPr lang="en-US" sz="2800" dirty="0" smtClean="0"/>
              <a:t> </a:t>
            </a:r>
            <a:r>
              <a:rPr lang="en-US" sz="2800" dirty="0" err="1" smtClean="0"/>
              <a:t>даден</a:t>
            </a:r>
            <a:r>
              <a:rPr lang="en-US" sz="2800" dirty="0" smtClean="0"/>
              <a:t> </a:t>
            </a:r>
            <a:r>
              <a:rPr lang="en-US" sz="2800" dirty="0" err="1" smtClean="0"/>
              <a:t>риск</a:t>
            </a:r>
            <a:r>
              <a:rPr lang="bg-BG" sz="2800" dirty="0" smtClean="0"/>
              <a:t>, </a:t>
            </a:r>
            <a:r>
              <a:rPr lang="en-US" sz="2800" dirty="0" err="1" smtClean="0"/>
              <a:t>да</a:t>
            </a:r>
            <a:r>
              <a:rPr lang="en-US" sz="2800" dirty="0" smtClean="0"/>
              <a:t> </a:t>
            </a:r>
            <a:r>
              <a:rPr lang="en-US" sz="2800" dirty="0" err="1" smtClean="0"/>
              <a:t>гарантира</a:t>
            </a:r>
            <a:r>
              <a:rPr lang="en-US" sz="2800" dirty="0" smtClean="0"/>
              <a:t>, </a:t>
            </a:r>
            <a:r>
              <a:rPr lang="en-US" sz="2800" dirty="0" err="1" smtClean="0"/>
              <a:t>че</a:t>
            </a:r>
            <a:r>
              <a:rPr lang="en-US" sz="2800" dirty="0" smtClean="0"/>
              <a:t> </a:t>
            </a:r>
            <a:r>
              <a:rPr lang="en-US" sz="2800" dirty="0" err="1" smtClean="0"/>
              <a:t>дейностите</a:t>
            </a:r>
            <a:r>
              <a:rPr lang="en-US" sz="2800" dirty="0" smtClean="0"/>
              <a:t> </a:t>
            </a:r>
            <a:r>
              <a:rPr lang="en-US" sz="2800" dirty="0" err="1" smtClean="0"/>
              <a:t>по</a:t>
            </a:r>
            <a:r>
              <a:rPr lang="en-US" sz="2800" dirty="0" smtClean="0"/>
              <a:t> </a:t>
            </a:r>
            <a:r>
              <a:rPr lang="en-US" sz="2800" dirty="0" err="1" smtClean="0"/>
              <a:t>предотвратяване</a:t>
            </a:r>
            <a:r>
              <a:rPr lang="en-US" sz="2800" dirty="0" smtClean="0"/>
              <a:t> </a:t>
            </a:r>
            <a:r>
              <a:rPr lang="en-US" sz="2800" dirty="0" err="1" smtClean="0"/>
              <a:t>или</a:t>
            </a:r>
            <a:r>
              <a:rPr lang="en-US" sz="2800" dirty="0" smtClean="0"/>
              <a:t> </a:t>
            </a:r>
            <a:r>
              <a:rPr lang="en-US" sz="2800" dirty="0" err="1" smtClean="0"/>
              <a:t>справяне</a:t>
            </a:r>
            <a:r>
              <a:rPr lang="en-US" sz="2800" dirty="0" smtClean="0"/>
              <a:t> с </a:t>
            </a:r>
            <a:r>
              <a:rPr lang="en-US" sz="2800" dirty="0" err="1" smtClean="0"/>
              <a:t>рисковете</a:t>
            </a:r>
            <a:r>
              <a:rPr lang="en-US" sz="2800" dirty="0" smtClean="0"/>
              <a:t> </a:t>
            </a:r>
            <a:r>
              <a:rPr lang="en-US" sz="2800" dirty="0" err="1" smtClean="0"/>
              <a:t>се</a:t>
            </a:r>
            <a:r>
              <a:rPr lang="en-US" sz="2800" dirty="0" smtClean="0"/>
              <a:t> </a:t>
            </a:r>
            <a:r>
              <a:rPr lang="en-US" sz="2800" dirty="0" err="1" smtClean="0"/>
              <a:t>изпълняват</a:t>
            </a:r>
            <a:r>
              <a:rPr lang="bg-BG" sz="2800" dirty="0" smtClean="0"/>
              <a:t>, </a:t>
            </a:r>
            <a:r>
              <a:rPr lang="en-US" sz="2800" dirty="0" err="1" smtClean="0"/>
              <a:t>да</a:t>
            </a:r>
            <a:r>
              <a:rPr lang="en-US" sz="2800" dirty="0" smtClean="0"/>
              <a:t> </a:t>
            </a:r>
            <a:r>
              <a:rPr lang="en-US" sz="2800" dirty="0" err="1" smtClean="0"/>
              <a:t>установи</a:t>
            </a:r>
            <a:r>
              <a:rPr lang="en-US" sz="2800" dirty="0" smtClean="0"/>
              <a:t> </a:t>
            </a:r>
            <a:r>
              <a:rPr lang="en-US" sz="2800" dirty="0" err="1" smtClean="0"/>
              <a:t>сбъдването</a:t>
            </a:r>
            <a:r>
              <a:rPr lang="en-US" sz="2800" dirty="0" smtClean="0"/>
              <a:t> </a:t>
            </a:r>
            <a:r>
              <a:rPr lang="en-US" sz="2800" dirty="0" err="1" smtClean="0"/>
              <a:t>на</a:t>
            </a:r>
            <a:r>
              <a:rPr lang="en-US" sz="2800" dirty="0" smtClean="0"/>
              <a:t> </a:t>
            </a:r>
            <a:r>
              <a:rPr lang="en-US" sz="2800" dirty="0" err="1" smtClean="0"/>
              <a:t>кой</a:t>
            </a:r>
            <a:r>
              <a:rPr lang="en-US" sz="2800" dirty="0" smtClean="0"/>
              <a:t> </a:t>
            </a:r>
            <a:r>
              <a:rPr lang="en-US" sz="2800" dirty="0" err="1" smtClean="0"/>
              <a:t>риск</a:t>
            </a:r>
            <a:r>
              <a:rPr lang="en-US" sz="2800" dirty="0" smtClean="0"/>
              <a:t> е </a:t>
            </a:r>
            <a:r>
              <a:rPr lang="en-US" sz="2800" dirty="0" err="1" smtClean="0"/>
              <a:t>причинило</a:t>
            </a:r>
            <a:r>
              <a:rPr lang="en-US" sz="2800" dirty="0" smtClean="0"/>
              <a:t> </a:t>
            </a:r>
            <a:r>
              <a:rPr lang="en-US" sz="2800" dirty="0" err="1" smtClean="0"/>
              <a:t>съответните</a:t>
            </a:r>
            <a:r>
              <a:rPr lang="en-US" sz="2800" dirty="0" smtClean="0"/>
              <a:t> </a:t>
            </a:r>
            <a:r>
              <a:rPr lang="en-US" sz="2800" dirty="0" err="1" smtClean="0"/>
              <a:t>проблеми</a:t>
            </a:r>
            <a:r>
              <a:rPr lang="bg-BG" sz="2800" dirty="0" smtClean="0"/>
              <a:t>, </a:t>
            </a:r>
            <a:r>
              <a:rPr lang="en-US" sz="2800" dirty="0" err="1" smtClean="0"/>
              <a:t>да</a:t>
            </a:r>
            <a:r>
              <a:rPr lang="en-US" sz="2800" dirty="0" smtClean="0"/>
              <a:t> </a:t>
            </a:r>
            <a:r>
              <a:rPr lang="en-US" sz="2800" dirty="0" err="1" smtClean="0"/>
              <a:t>документира</a:t>
            </a:r>
            <a:r>
              <a:rPr lang="en-US" sz="2800" dirty="0" smtClean="0"/>
              <a:t> </a:t>
            </a:r>
            <a:r>
              <a:rPr lang="en-US" sz="2800" dirty="0" err="1" smtClean="0"/>
              <a:t>информация</a:t>
            </a:r>
            <a:r>
              <a:rPr lang="en-US" sz="2800" dirty="0" smtClean="0"/>
              <a:t>, </a:t>
            </a:r>
            <a:r>
              <a:rPr lang="en-US" sz="2800" dirty="0" err="1" smtClean="0"/>
              <a:t>която</a:t>
            </a:r>
            <a:r>
              <a:rPr lang="en-US" sz="2800" dirty="0" smtClean="0"/>
              <a:t> </a:t>
            </a:r>
            <a:r>
              <a:rPr lang="en-US" sz="2800" dirty="0" err="1" smtClean="0"/>
              <a:t>да</a:t>
            </a:r>
            <a:r>
              <a:rPr lang="en-US" sz="2800" dirty="0" smtClean="0"/>
              <a:t> </a:t>
            </a:r>
            <a:r>
              <a:rPr lang="en-US" sz="2800" dirty="0" err="1" smtClean="0"/>
              <a:t>се</a:t>
            </a:r>
            <a:r>
              <a:rPr lang="en-US" sz="2800" dirty="0" smtClean="0"/>
              <a:t> </a:t>
            </a:r>
            <a:r>
              <a:rPr lang="en-US" sz="2800" dirty="0" err="1" smtClean="0"/>
              <a:t>използва</a:t>
            </a:r>
            <a:r>
              <a:rPr lang="en-US" sz="2800" dirty="0" smtClean="0"/>
              <a:t> </a:t>
            </a:r>
            <a:r>
              <a:rPr lang="en-US" sz="2800" dirty="0" err="1" smtClean="0"/>
              <a:t>при</a:t>
            </a:r>
            <a:r>
              <a:rPr lang="en-US" sz="2800" dirty="0" smtClean="0"/>
              <a:t> </a:t>
            </a:r>
            <a:r>
              <a:rPr lang="en-US" sz="2800" dirty="0" err="1" smtClean="0"/>
              <a:t>следващ</a:t>
            </a:r>
            <a:r>
              <a:rPr lang="en-US" sz="2800" dirty="0" smtClean="0"/>
              <a:t> </a:t>
            </a:r>
            <a:r>
              <a:rPr lang="en-US" sz="2800" dirty="0" err="1" smtClean="0"/>
              <a:t>анализ</a:t>
            </a:r>
            <a:r>
              <a:rPr lang="en-US" sz="2800" dirty="0" smtClean="0"/>
              <a:t> </a:t>
            </a:r>
            <a:r>
              <a:rPr lang="en-US" sz="2800" dirty="0" err="1" smtClean="0"/>
              <a:t>на</a:t>
            </a:r>
            <a:r>
              <a:rPr lang="en-US" sz="2800" dirty="0" smtClean="0"/>
              <a:t> </a:t>
            </a:r>
            <a:r>
              <a:rPr lang="en-US" sz="2800" dirty="0" err="1" smtClean="0"/>
              <a:t>риска</a:t>
            </a:r>
            <a:endParaRPr lang="en-US" sz="2400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181600"/>
            <a:ext cx="8229600" cy="1399032"/>
          </a:xfrm>
        </p:spPr>
        <p:txBody>
          <a:bodyPr/>
          <a:lstStyle/>
          <a:p>
            <a:r>
              <a:rPr lang="bg-BG" dirty="0" smtClean="0"/>
              <a:t>Въпроси…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 smtClean="0"/>
              <a:t>Какво е риск?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Нестабилно</a:t>
            </a:r>
            <a:r>
              <a:rPr lang="en-US" dirty="0" smtClean="0"/>
              <a:t> </a:t>
            </a:r>
            <a:r>
              <a:rPr lang="en-US" dirty="0" err="1" smtClean="0"/>
              <a:t>състояние</a:t>
            </a:r>
            <a:r>
              <a:rPr lang="en-US" dirty="0" smtClean="0"/>
              <a:t> </a:t>
            </a:r>
            <a:r>
              <a:rPr lang="en-US" dirty="0" err="1" smtClean="0"/>
              <a:t>или</a:t>
            </a:r>
            <a:r>
              <a:rPr lang="en-US" dirty="0" smtClean="0"/>
              <a:t> </a:t>
            </a:r>
            <a:r>
              <a:rPr lang="en-US" dirty="0" err="1" smtClean="0"/>
              <a:t>несигурно</a:t>
            </a:r>
            <a:r>
              <a:rPr lang="en-US" dirty="0" smtClean="0"/>
              <a:t> </a:t>
            </a:r>
            <a:r>
              <a:rPr lang="en-US" dirty="0" err="1" smtClean="0"/>
              <a:t>събитие</a:t>
            </a:r>
            <a:r>
              <a:rPr lang="en-US" dirty="0" smtClean="0"/>
              <a:t>, </a:t>
            </a:r>
            <a:r>
              <a:rPr lang="en-US" dirty="0" err="1" smtClean="0"/>
              <a:t>което</a:t>
            </a:r>
            <a:r>
              <a:rPr lang="en-US" dirty="0" smtClean="0"/>
              <a:t> </a:t>
            </a:r>
            <a:r>
              <a:rPr lang="en-US" dirty="0" err="1" smtClean="0"/>
              <a:t>ако</a:t>
            </a:r>
            <a:r>
              <a:rPr lang="en-US" dirty="0" smtClean="0"/>
              <a:t> </a:t>
            </a:r>
            <a:r>
              <a:rPr lang="en-US" dirty="0" err="1" smtClean="0"/>
              <a:t>се</a:t>
            </a:r>
            <a:r>
              <a:rPr lang="en-US" dirty="0" smtClean="0"/>
              <a:t> </a:t>
            </a:r>
            <a:r>
              <a:rPr lang="en-US" dirty="0" err="1" smtClean="0"/>
              <a:t>случ</a:t>
            </a:r>
            <a:r>
              <a:rPr lang="bg-BG" dirty="0" smtClean="0"/>
              <a:t>и</a:t>
            </a:r>
            <a:r>
              <a:rPr lang="en-US" dirty="0" smtClean="0"/>
              <a:t> </a:t>
            </a:r>
            <a:r>
              <a:rPr lang="en-US" dirty="0" err="1" smtClean="0"/>
              <a:t>ще</a:t>
            </a:r>
            <a:r>
              <a:rPr lang="en-US" dirty="0" smtClean="0"/>
              <a:t> </a:t>
            </a:r>
            <a:r>
              <a:rPr lang="en-US" dirty="0" err="1" smtClean="0"/>
              <a:t>окаж</a:t>
            </a:r>
            <a:r>
              <a:rPr lang="bg-BG" dirty="0" smtClean="0"/>
              <a:t>е</a:t>
            </a:r>
            <a:r>
              <a:rPr lang="en-US" dirty="0" smtClean="0"/>
              <a:t> </a:t>
            </a:r>
            <a:r>
              <a:rPr lang="en-US" dirty="0" err="1" smtClean="0"/>
              <a:t>влияние</a:t>
            </a:r>
            <a:r>
              <a:rPr lang="en-US" dirty="0" smtClean="0"/>
              <a:t> </a:t>
            </a:r>
            <a:r>
              <a:rPr lang="en-US" dirty="0" err="1" smtClean="0"/>
              <a:t>върху</a:t>
            </a:r>
            <a:r>
              <a:rPr lang="en-US" dirty="0" smtClean="0"/>
              <a:t> </a:t>
            </a:r>
            <a:r>
              <a:rPr lang="en-US" dirty="0" err="1" smtClean="0"/>
              <a:t>поне</a:t>
            </a:r>
            <a:r>
              <a:rPr lang="en-US" dirty="0" smtClean="0"/>
              <a:t> </a:t>
            </a:r>
            <a:r>
              <a:rPr lang="en-US" dirty="0" err="1" smtClean="0"/>
              <a:t>един</a:t>
            </a:r>
            <a:r>
              <a:rPr lang="en-US" dirty="0" smtClean="0"/>
              <a:t> </a:t>
            </a:r>
            <a:r>
              <a:rPr lang="en-US" dirty="0" err="1" smtClean="0"/>
              <a:t>аспект</a:t>
            </a:r>
            <a:r>
              <a:rPr lang="en-US" dirty="0" smtClean="0"/>
              <a:t> </a:t>
            </a:r>
            <a:r>
              <a:rPr lang="en-US" dirty="0" err="1" smtClean="0"/>
              <a:t>на</a:t>
            </a:r>
            <a:r>
              <a:rPr lang="en-US" dirty="0" smtClean="0"/>
              <a:t> </a:t>
            </a:r>
            <a:r>
              <a:rPr lang="en-US" dirty="0" err="1" smtClean="0"/>
              <a:t>проекта</a:t>
            </a:r>
            <a:r>
              <a:rPr lang="en-US" dirty="0" smtClean="0"/>
              <a:t>.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 smtClean="0"/>
              <a:t>Видове </a:t>
            </a:r>
            <a:r>
              <a:rPr lang="bg-BG" dirty="0" smtClean="0"/>
              <a:t>рискове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bg-BG" dirty="0" smtClean="0"/>
              <a:t>Според обхвата:</a:t>
            </a:r>
          </a:p>
          <a:p>
            <a:pPr lvl="1"/>
            <a:r>
              <a:rPr lang="en-US" sz="2800" dirty="0" err="1" smtClean="0"/>
              <a:t>рискове</a:t>
            </a:r>
            <a:r>
              <a:rPr lang="en-US" sz="2800" dirty="0" smtClean="0"/>
              <a:t> </a:t>
            </a:r>
            <a:r>
              <a:rPr lang="en-US" sz="2800" dirty="0" err="1" smtClean="0"/>
              <a:t>на</a:t>
            </a:r>
            <a:r>
              <a:rPr lang="en-US" sz="2800" dirty="0" smtClean="0"/>
              <a:t> </a:t>
            </a:r>
            <a:r>
              <a:rPr lang="en-US" sz="2800" dirty="0" err="1" smtClean="0"/>
              <a:t>проекта</a:t>
            </a:r>
            <a:endParaRPr lang="en-US" sz="2400" dirty="0" smtClean="0"/>
          </a:p>
          <a:p>
            <a:pPr lvl="1"/>
            <a:r>
              <a:rPr lang="en-US" sz="2800" dirty="0" err="1" smtClean="0"/>
              <a:t>рискове</a:t>
            </a:r>
            <a:r>
              <a:rPr lang="en-US" sz="2800" dirty="0" smtClean="0"/>
              <a:t> </a:t>
            </a:r>
            <a:r>
              <a:rPr lang="en-US" sz="2800" dirty="0" err="1" smtClean="0"/>
              <a:t>на</a:t>
            </a:r>
            <a:r>
              <a:rPr lang="en-US" sz="2800" dirty="0" smtClean="0"/>
              <a:t> </a:t>
            </a:r>
            <a:r>
              <a:rPr lang="en-US" sz="2800" dirty="0" err="1" smtClean="0"/>
              <a:t>продукта</a:t>
            </a:r>
            <a:endParaRPr lang="en-US" sz="2400" dirty="0" smtClean="0"/>
          </a:p>
          <a:p>
            <a:pPr lvl="1"/>
            <a:r>
              <a:rPr lang="en-US" sz="2800" dirty="0" err="1" smtClean="0"/>
              <a:t>бизнес</a:t>
            </a:r>
            <a:r>
              <a:rPr lang="en-US" sz="2800" dirty="0" smtClean="0"/>
              <a:t> </a:t>
            </a:r>
            <a:r>
              <a:rPr lang="en-US" sz="2800" dirty="0" err="1" smtClean="0"/>
              <a:t>рискове</a:t>
            </a:r>
            <a:r>
              <a:rPr lang="en-US" sz="2800" dirty="0" smtClean="0"/>
              <a:t> </a:t>
            </a:r>
            <a:endParaRPr lang="bg-BG" sz="2800" dirty="0" smtClean="0"/>
          </a:p>
          <a:p>
            <a:pPr lvl="1"/>
            <a:endParaRPr lang="bg-BG" sz="2800" dirty="0" smtClean="0"/>
          </a:p>
          <a:p>
            <a:pPr lvl="1">
              <a:buNone/>
            </a:pPr>
            <a:endParaRPr lang="bg-BG" dirty="0" smtClean="0"/>
          </a:p>
          <a:p>
            <a:r>
              <a:rPr lang="bg-BG" dirty="0" smtClean="0"/>
              <a:t>Могат да бъдат общи за всеки софтуерен продукт и специфични – типични за разработвания.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 smtClean="0"/>
              <a:t>Видове рискове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bg-BG" dirty="0" smtClean="0"/>
              <a:t>Според </a:t>
            </a:r>
            <a:r>
              <a:rPr lang="bg-BG" dirty="0" smtClean="0"/>
              <a:t>възможността да бъдат предвидени:</a:t>
            </a:r>
            <a:endParaRPr lang="bg-BG" dirty="0" smtClean="0"/>
          </a:p>
          <a:p>
            <a:pPr lvl="1"/>
            <a:r>
              <a:rPr lang="bg-BG" sz="2800" dirty="0" smtClean="0"/>
              <a:t>очаквани</a:t>
            </a:r>
            <a:endParaRPr lang="en-US" sz="2400" dirty="0" smtClean="0"/>
          </a:p>
          <a:p>
            <a:pPr lvl="1"/>
            <a:r>
              <a:rPr lang="bg-BG" sz="2800" dirty="0" smtClean="0"/>
              <a:t>предвидими</a:t>
            </a:r>
            <a:endParaRPr lang="en-US" sz="2400" dirty="0" smtClean="0"/>
          </a:p>
          <a:p>
            <a:pPr lvl="1"/>
            <a:r>
              <a:rPr lang="bg-BG" sz="2800" dirty="0" smtClean="0"/>
              <a:t>непредвидими</a:t>
            </a:r>
            <a:endParaRPr lang="bg-BG" sz="2800" dirty="0" smtClean="0"/>
          </a:p>
          <a:p>
            <a:pPr lvl="1"/>
            <a:endParaRPr lang="bg-BG" sz="2800" dirty="0" smtClean="0"/>
          </a:p>
          <a:p>
            <a:pPr lvl="1">
              <a:buNone/>
            </a:pPr>
            <a:endParaRPr lang="bg-BG" dirty="0" smtClean="0"/>
          </a:p>
          <a:p>
            <a:r>
              <a:rPr lang="bg-BG" dirty="0" smtClean="0"/>
              <a:t>Могат да бъдат общи за всеки софтуерен продукт и специфични – типични за разработвания</a:t>
            </a:r>
            <a:r>
              <a:rPr lang="bg-BG" dirty="0" smtClean="0"/>
              <a:t>.</a:t>
            </a:r>
            <a:endParaRPr lang="bg-BG" dirty="0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 smtClean="0"/>
              <a:t>Управление на </a:t>
            </a:r>
            <a:r>
              <a:rPr lang="bg-BG" dirty="0" smtClean="0"/>
              <a:t>риска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bg-BG" dirty="0" smtClean="0"/>
              <a:t>В своята същност управлението на риска е способността да се предвидят заплахите за проекта и да се минимизират техните  неблагоприятни последици. Процесът е итеративен и протича през целия жизнен цикъл на проекта. Той започва с </a:t>
            </a:r>
            <a:r>
              <a:rPr lang="en-US" dirty="0" err="1" smtClean="0"/>
              <a:t>идентифициране</a:t>
            </a:r>
            <a:r>
              <a:rPr lang="en-US" dirty="0" smtClean="0"/>
              <a:t> </a:t>
            </a:r>
            <a:r>
              <a:rPr lang="en-US" dirty="0" err="1" smtClean="0"/>
              <a:t>на</a:t>
            </a:r>
            <a:r>
              <a:rPr lang="en-US" dirty="0" smtClean="0"/>
              <a:t> </a:t>
            </a:r>
            <a:r>
              <a:rPr lang="en-US" dirty="0" err="1" smtClean="0"/>
              <a:t>възможните</a:t>
            </a:r>
            <a:r>
              <a:rPr lang="en-US" dirty="0" smtClean="0"/>
              <a:t> </a:t>
            </a:r>
            <a:r>
              <a:rPr lang="en-US" dirty="0" err="1" smtClean="0"/>
              <a:t>рискове</a:t>
            </a:r>
            <a:r>
              <a:rPr lang="en-US" dirty="0" smtClean="0"/>
              <a:t>, </a:t>
            </a:r>
            <a:r>
              <a:rPr lang="en-US" dirty="0" err="1" smtClean="0"/>
              <a:t>преминава</a:t>
            </a:r>
            <a:r>
              <a:rPr lang="en-US" dirty="0" smtClean="0"/>
              <a:t> </a:t>
            </a:r>
            <a:r>
              <a:rPr lang="en-US" dirty="0" err="1" smtClean="0"/>
              <a:t>през</a:t>
            </a:r>
            <a:r>
              <a:rPr lang="en-US" dirty="0" smtClean="0"/>
              <a:t> </a:t>
            </a:r>
            <a:r>
              <a:rPr lang="en-US" dirty="0" err="1" smtClean="0"/>
              <a:t>анализ</a:t>
            </a:r>
            <a:r>
              <a:rPr lang="en-US" dirty="0" smtClean="0"/>
              <a:t> </a:t>
            </a:r>
            <a:r>
              <a:rPr lang="en-US" dirty="0" err="1" smtClean="0"/>
              <a:t>на</a:t>
            </a:r>
            <a:r>
              <a:rPr lang="en-US" dirty="0" smtClean="0"/>
              <a:t> </a:t>
            </a:r>
            <a:r>
              <a:rPr lang="en-US" dirty="0" err="1" smtClean="0"/>
              <a:t>рисковете</a:t>
            </a:r>
            <a:r>
              <a:rPr lang="en-US" dirty="0" smtClean="0"/>
              <a:t> и </a:t>
            </a:r>
            <a:r>
              <a:rPr lang="en-US" dirty="0" err="1" smtClean="0"/>
              <a:t>планиране</a:t>
            </a:r>
            <a:r>
              <a:rPr lang="en-US" dirty="0" smtClean="0"/>
              <a:t> </a:t>
            </a:r>
            <a:r>
              <a:rPr lang="en-US" dirty="0" err="1" smtClean="0"/>
              <a:t>на</a:t>
            </a:r>
            <a:r>
              <a:rPr lang="en-US" dirty="0" smtClean="0"/>
              <a:t> </a:t>
            </a:r>
            <a:r>
              <a:rPr lang="en-US" dirty="0" err="1" smtClean="0"/>
              <a:t>управлението</a:t>
            </a:r>
            <a:r>
              <a:rPr lang="en-US" dirty="0" smtClean="0"/>
              <a:t> </a:t>
            </a:r>
            <a:r>
              <a:rPr lang="en-US" dirty="0" err="1" smtClean="0"/>
              <a:t>им</a:t>
            </a:r>
            <a:r>
              <a:rPr lang="en-US" dirty="0" smtClean="0"/>
              <a:t>, </a:t>
            </a:r>
            <a:r>
              <a:rPr lang="en-US" dirty="0" err="1" smtClean="0"/>
              <a:t>след</a:t>
            </a:r>
            <a:r>
              <a:rPr lang="en-US" dirty="0" smtClean="0"/>
              <a:t> </a:t>
            </a:r>
            <a:r>
              <a:rPr lang="en-US" dirty="0" err="1" smtClean="0"/>
              <a:t>което</a:t>
            </a:r>
            <a:r>
              <a:rPr lang="en-US" dirty="0" smtClean="0"/>
              <a:t> </a:t>
            </a:r>
            <a:r>
              <a:rPr lang="en-US" dirty="0" err="1" smtClean="0"/>
              <a:t>започва</a:t>
            </a:r>
            <a:r>
              <a:rPr lang="en-US" dirty="0" smtClean="0"/>
              <a:t> </a:t>
            </a:r>
            <a:r>
              <a:rPr lang="bg-BG" dirty="0" smtClean="0"/>
              <a:t> п</a:t>
            </a:r>
            <a:r>
              <a:rPr lang="en-US" dirty="0" err="1" smtClean="0"/>
              <a:t>роцес</a:t>
            </a:r>
            <a:r>
              <a:rPr lang="en-US" dirty="0" smtClean="0"/>
              <a:t> </a:t>
            </a:r>
            <a:r>
              <a:rPr lang="en-US" dirty="0" err="1" smtClean="0"/>
              <a:t>на</a:t>
            </a:r>
            <a:r>
              <a:rPr lang="en-US" dirty="0" smtClean="0"/>
              <a:t> </a:t>
            </a:r>
            <a:r>
              <a:rPr lang="en-US" dirty="0" err="1" smtClean="0"/>
              <a:t>наблюдение</a:t>
            </a:r>
            <a:r>
              <a:rPr lang="en-US" dirty="0" smtClean="0"/>
              <a:t> и </a:t>
            </a:r>
            <a:r>
              <a:rPr lang="en-US" dirty="0" err="1" smtClean="0"/>
              <a:t>регулярно</a:t>
            </a:r>
            <a:r>
              <a:rPr lang="en-US" dirty="0" smtClean="0"/>
              <a:t> </a:t>
            </a:r>
            <a:r>
              <a:rPr lang="en-US" dirty="0" err="1" smtClean="0"/>
              <a:t>връщане</a:t>
            </a:r>
            <a:r>
              <a:rPr lang="en-US" dirty="0" smtClean="0"/>
              <a:t> </a:t>
            </a:r>
            <a:r>
              <a:rPr lang="en-US" dirty="0" err="1" smtClean="0"/>
              <a:t>към</a:t>
            </a:r>
            <a:r>
              <a:rPr lang="en-US" dirty="0" smtClean="0"/>
              <a:t> </a:t>
            </a:r>
            <a:r>
              <a:rPr lang="en-US" dirty="0" err="1" smtClean="0"/>
              <a:t>процеса</a:t>
            </a:r>
            <a:r>
              <a:rPr lang="en-US" dirty="0" smtClean="0"/>
              <a:t> </a:t>
            </a:r>
            <a:r>
              <a:rPr lang="en-US" dirty="0" err="1" smtClean="0"/>
              <a:t>на</a:t>
            </a:r>
            <a:r>
              <a:rPr lang="en-US" dirty="0" smtClean="0"/>
              <a:t> </a:t>
            </a:r>
            <a:r>
              <a:rPr lang="en-US" dirty="0" err="1" smtClean="0"/>
              <a:t>анализ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 smtClean="0"/>
              <a:t>Управление на риска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228600" y="1524000"/>
          <a:ext cx="8763000" cy="5029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err="1" smtClean="0"/>
              <a:t>Идентифициране</a:t>
            </a:r>
            <a:r>
              <a:rPr lang="en-US" sz="3600" dirty="0" smtClean="0"/>
              <a:t> </a:t>
            </a:r>
            <a:r>
              <a:rPr lang="en-US" sz="3600" dirty="0" err="1" smtClean="0"/>
              <a:t>на</a:t>
            </a:r>
            <a:r>
              <a:rPr lang="en-US" sz="3600" dirty="0" smtClean="0"/>
              <a:t> </a:t>
            </a:r>
            <a:r>
              <a:rPr lang="en-US" sz="3600" dirty="0" err="1" smtClean="0"/>
              <a:t>рисковете</a:t>
            </a:r>
            <a:r>
              <a:rPr lang="en-US" sz="3600" dirty="0" smtClean="0"/>
              <a:t> 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 smtClean="0"/>
              <a:t>Това</a:t>
            </a:r>
            <a:r>
              <a:rPr lang="ru-RU" dirty="0" smtClean="0"/>
              <a:t> е </a:t>
            </a:r>
            <a:r>
              <a:rPr lang="ru-RU" dirty="0" err="1" smtClean="0"/>
              <a:t>процесът</a:t>
            </a:r>
            <a:r>
              <a:rPr lang="ru-RU" dirty="0" smtClean="0"/>
              <a:t> на </a:t>
            </a:r>
            <a:r>
              <a:rPr lang="ru-RU" dirty="0" err="1" smtClean="0"/>
              <a:t>определяне</a:t>
            </a:r>
            <a:r>
              <a:rPr lang="ru-RU" dirty="0" smtClean="0"/>
              <a:t> </a:t>
            </a:r>
            <a:r>
              <a:rPr lang="ru-RU" dirty="0" err="1" smtClean="0"/>
              <a:t>на</a:t>
            </a:r>
            <a:r>
              <a:rPr lang="ru-RU" dirty="0" smtClean="0"/>
              <a:t> </a:t>
            </a:r>
            <a:r>
              <a:rPr lang="ru-RU" dirty="0" err="1" smtClean="0"/>
              <a:t>рисковете</a:t>
            </a:r>
            <a:r>
              <a:rPr lang="ru-RU" dirty="0" smtClean="0"/>
              <a:t>, </a:t>
            </a:r>
            <a:r>
              <a:rPr lang="ru-RU" dirty="0" err="1" smtClean="0"/>
              <a:t>които</a:t>
            </a:r>
            <a:r>
              <a:rPr lang="ru-RU" dirty="0" smtClean="0"/>
              <a:t> </a:t>
            </a:r>
            <a:r>
              <a:rPr lang="ru-RU" dirty="0" err="1" smtClean="0"/>
              <a:t>могат</a:t>
            </a:r>
            <a:r>
              <a:rPr lang="ru-RU" dirty="0" smtClean="0"/>
              <a:t> да </a:t>
            </a:r>
            <a:r>
              <a:rPr lang="ru-RU" dirty="0" err="1" smtClean="0"/>
              <a:t>повлияят</a:t>
            </a:r>
            <a:r>
              <a:rPr lang="ru-RU" dirty="0" smtClean="0"/>
              <a:t> на проекта и </a:t>
            </a:r>
            <a:r>
              <a:rPr lang="ru-RU" dirty="0" err="1" smtClean="0"/>
              <a:t>документиране</a:t>
            </a:r>
            <a:r>
              <a:rPr lang="ru-RU" dirty="0" smtClean="0"/>
              <a:t> на </a:t>
            </a:r>
            <a:r>
              <a:rPr lang="ru-RU" dirty="0" err="1" smtClean="0"/>
              <a:t>техните</a:t>
            </a:r>
            <a:r>
              <a:rPr lang="ru-RU" dirty="0" smtClean="0"/>
              <a:t> характеристики</a:t>
            </a:r>
            <a:r>
              <a:rPr lang="ru-RU" dirty="0" smtClean="0"/>
              <a:t>.</a:t>
            </a:r>
          </a:p>
          <a:p>
            <a:r>
              <a:rPr lang="en-US" dirty="0" smtClean="0"/>
              <a:t>В </a:t>
            </a:r>
            <a:r>
              <a:rPr lang="en-US" dirty="0" err="1" smtClean="0"/>
              <a:t>резултат</a:t>
            </a:r>
            <a:r>
              <a:rPr lang="en-US" dirty="0" smtClean="0"/>
              <a:t> </a:t>
            </a:r>
            <a:r>
              <a:rPr lang="en-US" dirty="0" err="1" smtClean="0"/>
              <a:t>на</a:t>
            </a:r>
            <a:r>
              <a:rPr lang="en-US" dirty="0" smtClean="0"/>
              <a:t> </a:t>
            </a:r>
            <a:r>
              <a:rPr lang="en-US" dirty="0" err="1" smtClean="0"/>
              <a:t>този</a:t>
            </a:r>
            <a:r>
              <a:rPr lang="en-US" dirty="0" smtClean="0"/>
              <a:t> </a:t>
            </a:r>
            <a:r>
              <a:rPr lang="en-US" dirty="0" err="1" smtClean="0"/>
              <a:t>процес</a:t>
            </a:r>
            <a:r>
              <a:rPr lang="en-US" dirty="0" smtClean="0"/>
              <a:t> </a:t>
            </a:r>
            <a:r>
              <a:rPr lang="en-US" dirty="0" err="1" smtClean="0"/>
              <a:t>се</a:t>
            </a:r>
            <a:r>
              <a:rPr lang="en-US" dirty="0" smtClean="0"/>
              <a:t> </a:t>
            </a:r>
            <a:r>
              <a:rPr lang="en-US" dirty="0" err="1" smtClean="0"/>
              <a:t>създава</a:t>
            </a:r>
            <a:r>
              <a:rPr lang="en-US" dirty="0" smtClean="0"/>
              <a:t> </a:t>
            </a:r>
            <a:r>
              <a:rPr lang="en-US" b="1" dirty="0" err="1" smtClean="0"/>
              <a:t>списък</a:t>
            </a:r>
            <a:r>
              <a:rPr lang="en-US" b="1" dirty="0" smtClean="0"/>
              <a:t> </a:t>
            </a:r>
            <a:r>
              <a:rPr lang="en-US" b="1" dirty="0" err="1" smtClean="0"/>
              <a:t>на</a:t>
            </a:r>
            <a:r>
              <a:rPr lang="en-US" b="1" dirty="0" smtClean="0"/>
              <a:t> </a:t>
            </a:r>
            <a:r>
              <a:rPr lang="en-US" b="1" dirty="0" err="1" smtClean="0"/>
              <a:t>възможните</a:t>
            </a:r>
            <a:r>
              <a:rPr lang="en-US" b="1" dirty="0" smtClean="0"/>
              <a:t> </a:t>
            </a:r>
            <a:r>
              <a:rPr lang="en-US" b="1" dirty="0" err="1" smtClean="0"/>
              <a:t>рискове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 err="1" smtClean="0"/>
              <a:t>Качествен</a:t>
            </a:r>
            <a:r>
              <a:rPr lang="en-US" sz="4000" dirty="0" smtClean="0"/>
              <a:t> </a:t>
            </a:r>
            <a:r>
              <a:rPr lang="bg-BG" sz="4000" dirty="0" smtClean="0"/>
              <a:t> и количествен </a:t>
            </a:r>
            <a:r>
              <a:rPr lang="en-US" sz="4000" dirty="0" err="1" smtClean="0"/>
              <a:t>анализ</a:t>
            </a:r>
            <a:r>
              <a:rPr lang="en-US" sz="4000" dirty="0" smtClean="0"/>
              <a:t> </a:t>
            </a:r>
            <a:r>
              <a:rPr lang="en-US" sz="4000" dirty="0" err="1" smtClean="0"/>
              <a:t>на</a:t>
            </a:r>
            <a:r>
              <a:rPr lang="en-US" sz="4000" dirty="0" smtClean="0"/>
              <a:t> </a:t>
            </a:r>
            <a:r>
              <a:rPr lang="en-US" sz="4000" dirty="0" err="1" smtClean="0"/>
              <a:t>риска</a:t>
            </a:r>
            <a:r>
              <a:rPr lang="en-US" sz="4000" dirty="0" smtClean="0"/>
              <a:t> 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 smtClean="0"/>
              <a:t>Това</a:t>
            </a:r>
            <a:r>
              <a:rPr lang="ru-RU" dirty="0" smtClean="0"/>
              <a:t> </a:t>
            </a:r>
            <a:r>
              <a:rPr lang="ru-RU" dirty="0" smtClean="0"/>
              <a:t>е </a:t>
            </a:r>
            <a:r>
              <a:rPr lang="ru-RU" dirty="0" err="1" smtClean="0"/>
              <a:t>процеса</a:t>
            </a:r>
            <a:r>
              <a:rPr lang="ru-RU" dirty="0" smtClean="0"/>
              <a:t> на </a:t>
            </a:r>
            <a:r>
              <a:rPr lang="ru-RU" dirty="0" err="1" smtClean="0"/>
              <a:t>приоритизиране</a:t>
            </a:r>
            <a:r>
              <a:rPr lang="ru-RU" dirty="0" smtClean="0"/>
              <a:t> </a:t>
            </a:r>
            <a:r>
              <a:rPr lang="ru-RU" dirty="0" err="1" smtClean="0"/>
              <a:t>на</a:t>
            </a:r>
            <a:r>
              <a:rPr lang="ru-RU" dirty="0" smtClean="0"/>
              <a:t> </a:t>
            </a:r>
            <a:r>
              <a:rPr lang="ru-RU" dirty="0" err="1" smtClean="0"/>
              <a:t>рисковете</a:t>
            </a:r>
            <a:r>
              <a:rPr lang="ru-RU" dirty="0" smtClean="0"/>
              <a:t> за </a:t>
            </a:r>
            <a:r>
              <a:rPr lang="ru-RU" dirty="0" err="1" smtClean="0"/>
              <a:t>допълнителен</a:t>
            </a:r>
            <a:r>
              <a:rPr lang="ru-RU" dirty="0" smtClean="0"/>
              <a:t> анализ или </a:t>
            </a:r>
            <a:r>
              <a:rPr lang="ru-RU" dirty="0" smtClean="0"/>
              <a:t>действия, </a:t>
            </a:r>
            <a:r>
              <a:rPr lang="ru-RU" dirty="0" err="1" smtClean="0"/>
              <a:t>като</a:t>
            </a:r>
            <a:r>
              <a:rPr lang="ru-RU" dirty="0" smtClean="0"/>
              <a:t> се </a:t>
            </a:r>
            <a:r>
              <a:rPr lang="ru-RU" dirty="0" err="1" smtClean="0"/>
              <a:t>оценява</a:t>
            </a:r>
            <a:r>
              <a:rPr lang="ru-RU" dirty="0" smtClean="0"/>
              <a:t> и </a:t>
            </a:r>
            <a:r>
              <a:rPr lang="ru-RU" dirty="0" err="1" smtClean="0"/>
              <a:t>комбинира</a:t>
            </a:r>
            <a:r>
              <a:rPr lang="ru-RU" dirty="0" smtClean="0"/>
              <a:t> </a:t>
            </a:r>
            <a:r>
              <a:rPr lang="ru-RU" dirty="0" err="1" smtClean="0"/>
              <a:t>вероятността</a:t>
            </a:r>
            <a:r>
              <a:rPr lang="ru-RU" dirty="0" smtClean="0"/>
              <a:t> за </a:t>
            </a:r>
            <a:r>
              <a:rPr lang="ru-RU" dirty="0" err="1" smtClean="0"/>
              <a:t>появата</a:t>
            </a:r>
            <a:r>
              <a:rPr lang="ru-RU" dirty="0" smtClean="0"/>
              <a:t> им и </a:t>
            </a:r>
            <a:r>
              <a:rPr lang="ru-RU" dirty="0" err="1" smtClean="0"/>
              <a:t>въздействието</a:t>
            </a:r>
            <a:r>
              <a:rPr lang="ru-RU" dirty="0" smtClean="0"/>
              <a:t> им</a:t>
            </a:r>
            <a:r>
              <a:rPr lang="ru-RU" dirty="0" smtClean="0"/>
              <a:t>.</a:t>
            </a:r>
          </a:p>
          <a:p>
            <a:r>
              <a:rPr lang="ru-RU" dirty="0" err="1" smtClean="0"/>
              <a:t>Изготвя</a:t>
            </a:r>
            <a:r>
              <a:rPr lang="ru-RU" dirty="0" smtClean="0"/>
              <a:t> се таблица с </a:t>
            </a:r>
            <a:r>
              <a:rPr lang="ru-RU" dirty="0" err="1" smtClean="0"/>
              <a:t>рисковете</a:t>
            </a:r>
            <a:r>
              <a:rPr lang="ru-RU" dirty="0" smtClean="0"/>
              <a:t> и </a:t>
            </a:r>
            <a:r>
              <a:rPr lang="ru-RU" dirty="0" err="1" smtClean="0"/>
              <a:t>техните</a:t>
            </a:r>
            <a:r>
              <a:rPr lang="ru-RU" dirty="0" smtClean="0"/>
              <a:t> оценки чрез </a:t>
            </a:r>
            <a:r>
              <a:rPr lang="ru-RU" dirty="0" err="1" smtClean="0"/>
              <a:t>предефинирани</a:t>
            </a:r>
            <a:r>
              <a:rPr lang="ru-RU" dirty="0" smtClean="0"/>
              <a:t> </a:t>
            </a:r>
            <a:r>
              <a:rPr lang="ru-RU" dirty="0" err="1" smtClean="0"/>
              <a:t>скали</a:t>
            </a:r>
            <a:r>
              <a:rPr lang="ru-RU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228600" y="267494"/>
            <a:ext cx="9601200" cy="1399032"/>
          </a:xfrm>
        </p:spPr>
        <p:txBody>
          <a:bodyPr>
            <a:normAutofit/>
          </a:bodyPr>
          <a:lstStyle/>
          <a:p>
            <a:pPr lvl="0"/>
            <a:r>
              <a:rPr lang="en-US" sz="3200" dirty="0" err="1" smtClean="0"/>
              <a:t>Планиране</a:t>
            </a:r>
            <a:r>
              <a:rPr lang="en-US" sz="3200" dirty="0" smtClean="0"/>
              <a:t> </a:t>
            </a:r>
            <a:r>
              <a:rPr lang="en-US" sz="3200" dirty="0" err="1" smtClean="0"/>
              <a:t>на</a:t>
            </a:r>
            <a:r>
              <a:rPr lang="en-US" sz="3200" dirty="0" smtClean="0"/>
              <a:t> </a:t>
            </a:r>
            <a:r>
              <a:rPr lang="en-US" sz="3200" dirty="0" err="1" smtClean="0"/>
              <a:t>действия</a:t>
            </a:r>
            <a:r>
              <a:rPr lang="en-US" sz="3200" dirty="0" smtClean="0"/>
              <a:t> </a:t>
            </a:r>
            <a:r>
              <a:rPr lang="en-US" sz="3200" dirty="0" err="1" smtClean="0"/>
              <a:t>за</a:t>
            </a:r>
            <a:r>
              <a:rPr lang="en-US" sz="3200" dirty="0" smtClean="0"/>
              <a:t> </a:t>
            </a:r>
            <a:r>
              <a:rPr lang="en-US" sz="3200" dirty="0" err="1" smtClean="0"/>
              <a:t>преодоляване</a:t>
            </a:r>
            <a:r>
              <a:rPr lang="en-US" sz="3200" dirty="0" smtClean="0"/>
              <a:t> </a:t>
            </a:r>
            <a:r>
              <a:rPr lang="en-US" sz="3200" dirty="0" err="1" smtClean="0"/>
              <a:t>на</a:t>
            </a:r>
            <a:r>
              <a:rPr lang="en-US" sz="3200" dirty="0" smtClean="0"/>
              <a:t> </a:t>
            </a:r>
            <a:r>
              <a:rPr lang="en-US" sz="3200" dirty="0" err="1" smtClean="0"/>
              <a:t>риска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 smtClean="0"/>
              <a:t>Това</a:t>
            </a:r>
            <a:r>
              <a:rPr lang="ru-RU" dirty="0" smtClean="0"/>
              <a:t> е </a:t>
            </a:r>
            <a:r>
              <a:rPr lang="ru-RU" dirty="0" err="1" smtClean="0"/>
              <a:t>процесът</a:t>
            </a:r>
            <a:r>
              <a:rPr lang="ru-RU" dirty="0" smtClean="0"/>
              <a:t>  на </a:t>
            </a:r>
            <a:r>
              <a:rPr lang="ru-RU" dirty="0" err="1" smtClean="0"/>
              <a:t>разработване</a:t>
            </a:r>
            <a:r>
              <a:rPr lang="ru-RU" dirty="0" smtClean="0"/>
              <a:t> </a:t>
            </a:r>
            <a:r>
              <a:rPr lang="ru-RU" dirty="0" err="1" smtClean="0"/>
              <a:t>на</a:t>
            </a:r>
            <a:r>
              <a:rPr lang="ru-RU" dirty="0" smtClean="0"/>
              <a:t> </a:t>
            </a:r>
            <a:r>
              <a:rPr lang="ru-RU" dirty="0" err="1" smtClean="0"/>
              <a:t>варианти</a:t>
            </a:r>
            <a:r>
              <a:rPr lang="ru-RU" dirty="0" smtClean="0"/>
              <a:t> и действия за </a:t>
            </a:r>
            <a:r>
              <a:rPr lang="ru-RU" dirty="0" err="1" smtClean="0"/>
              <a:t>подобряване</a:t>
            </a:r>
            <a:r>
              <a:rPr lang="ru-RU" dirty="0" smtClean="0"/>
              <a:t> на </a:t>
            </a:r>
            <a:r>
              <a:rPr lang="ru-RU" dirty="0" err="1" smtClean="0"/>
              <a:t>възможностите</a:t>
            </a:r>
            <a:r>
              <a:rPr lang="ru-RU" dirty="0" smtClean="0"/>
              <a:t> и да се </a:t>
            </a:r>
            <a:r>
              <a:rPr lang="ru-RU" dirty="0" err="1" smtClean="0"/>
              <a:t>намалят</a:t>
            </a:r>
            <a:r>
              <a:rPr lang="ru-RU" dirty="0" smtClean="0"/>
              <a:t> </a:t>
            </a:r>
            <a:r>
              <a:rPr lang="ru-RU" dirty="0" err="1" smtClean="0"/>
              <a:t>заплахите</a:t>
            </a:r>
            <a:r>
              <a:rPr lang="ru-RU" dirty="0" smtClean="0"/>
              <a:t> за целите на проекта</a:t>
            </a:r>
            <a:r>
              <a:rPr lang="ru-RU" dirty="0" smtClean="0"/>
              <a:t>.</a:t>
            </a:r>
          </a:p>
          <a:p>
            <a:r>
              <a:rPr lang="en-US" dirty="0" smtClean="0"/>
              <a:t>В </a:t>
            </a:r>
            <a:r>
              <a:rPr lang="en-US" dirty="0" err="1" smtClean="0"/>
              <a:t>резултат</a:t>
            </a:r>
            <a:r>
              <a:rPr lang="en-US" dirty="0" smtClean="0"/>
              <a:t> </a:t>
            </a:r>
            <a:r>
              <a:rPr lang="en-US" dirty="0" err="1" smtClean="0"/>
              <a:t>от</a:t>
            </a:r>
            <a:r>
              <a:rPr lang="en-US" dirty="0" smtClean="0"/>
              <a:t> </a:t>
            </a:r>
            <a:r>
              <a:rPr lang="en-US" dirty="0" err="1" smtClean="0"/>
              <a:t>планирането</a:t>
            </a:r>
            <a:r>
              <a:rPr lang="en-US" dirty="0" smtClean="0"/>
              <a:t> </a:t>
            </a:r>
            <a:r>
              <a:rPr lang="en-US" dirty="0" err="1" smtClean="0"/>
              <a:t>на</a:t>
            </a:r>
            <a:r>
              <a:rPr lang="en-US" dirty="0" smtClean="0"/>
              <a:t> </a:t>
            </a:r>
            <a:r>
              <a:rPr lang="en-US" dirty="0" err="1" smtClean="0"/>
              <a:t>риска</a:t>
            </a:r>
            <a:r>
              <a:rPr lang="en-US" dirty="0" smtClean="0"/>
              <a:t> </a:t>
            </a:r>
            <a:r>
              <a:rPr lang="en-US" dirty="0" err="1" smtClean="0"/>
              <a:t>се</a:t>
            </a:r>
            <a:r>
              <a:rPr lang="en-US" dirty="0" smtClean="0"/>
              <a:t> </a:t>
            </a:r>
            <a:r>
              <a:rPr lang="en-US" dirty="0" err="1" smtClean="0"/>
              <a:t>създава</a:t>
            </a:r>
            <a:r>
              <a:rPr lang="en-US" dirty="0" smtClean="0"/>
              <a:t> </a:t>
            </a:r>
            <a:r>
              <a:rPr lang="en-US" b="1" dirty="0" err="1" smtClean="0"/>
              <a:t>План</a:t>
            </a:r>
            <a:r>
              <a:rPr lang="en-US" b="1" dirty="0" smtClean="0"/>
              <a:t> </a:t>
            </a:r>
            <a:r>
              <a:rPr lang="en-US" b="1" dirty="0" err="1" smtClean="0"/>
              <a:t>за</a:t>
            </a:r>
            <a:r>
              <a:rPr lang="en-US" b="1" dirty="0" smtClean="0"/>
              <a:t> </a:t>
            </a:r>
            <a:r>
              <a:rPr lang="en-US" b="1" dirty="0" err="1" smtClean="0"/>
              <a:t>смекчаване</a:t>
            </a:r>
            <a:r>
              <a:rPr lang="en-US" b="1" dirty="0" smtClean="0"/>
              <a:t>, </a:t>
            </a:r>
            <a:r>
              <a:rPr lang="en-US" b="1" dirty="0" err="1" smtClean="0"/>
              <a:t>наблюдение</a:t>
            </a:r>
            <a:r>
              <a:rPr lang="en-US" b="1" dirty="0" smtClean="0"/>
              <a:t> и </a:t>
            </a:r>
            <a:r>
              <a:rPr lang="en-US" b="1" dirty="0" err="1" smtClean="0"/>
              <a:t>управление</a:t>
            </a:r>
            <a:r>
              <a:rPr lang="en-US" b="1" dirty="0" smtClean="0"/>
              <a:t> </a:t>
            </a:r>
            <a:r>
              <a:rPr lang="en-US" b="1" dirty="0" err="1" smtClean="0"/>
              <a:t>на</a:t>
            </a:r>
            <a:r>
              <a:rPr lang="en-US" b="1" dirty="0" smtClean="0"/>
              <a:t> </a:t>
            </a:r>
            <a:r>
              <a:rPr lang="en-US" b="1" dirty="0" err="1" smtClean="0"/>
              <a:t>рисковете</a:t>
            </a:r>
            <a:r>
              <a:rPr lang="en-US" b="1" dirty="0" smtClean="0"/>
              <a:t> </a:t>
            </a:r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Verve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Verve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Verve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112</TotalTime>
  <Words>332</Words>
  <Application>Microsoft Office PowerPoint</Application>
  <PresentationFormat>On-screen Show (4:3)</PresentationFormat>
  <Paragraphs>41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Verve</vt:lpstr>
      <vt:lpstr>Управление на риска</vt:lpstr>
      <vt:lpstr>Какво е риск?</vt:lpstr>
      <vt:lpstr>Видове рискове</vt:lpstr>
      <vt:lpstr>Видове рискове</vt:lpstr>
      <vt:lpstr>Управление на риска</vt:lpstr>
      <vt:lpstr>Управление на риска</vt:lpstr>
      <vt:lpstr>Идентифициране на рисковете </vt:lpstr>
      <vt:lpstr>Качествен  и количествен анализ на риска </vt:lpstr>
      <vt:lpstr>Планиране на действия за преодоляване на риска</vt:lpstr>
      <vt:lpstr>Мониторинг и контрол</vt:lpstr>
      <vt:lpstr>Въпроси…</vt:lpstr>
    </vt:vector>
  </TitlesOfParts>
  <Company>Synovate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Управление на риска</dc:title>
  <dc:creator>esanda01</dc:creator>
  <cp:lastModifiedBy>esanda01</cp:lastModifiedBy>
  <cp:revision>13</cp:revision>
  <dcterms:created xsi:type="dcterms:W3CDTF">2011-06-22T10:40:28Z</dcterms:created>
  <dcterms:modified xsi:type="dcterms:W3CDTF">2011-06-22T12:33:08Z</dcterms:modified>
</cp:coreProperties>
</file>