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674" r:id="rId2"/>
    <p:sldMasterId id="2147483686" r:id="rId3"/>
  </p:sldMasterIdLst>
  <p:sldIdLst>
    <p:sldId id="256" r:id="rId4"/>
    <p:sldId id="286" r:id="rId5"/>
    <p:sldId id="258" r:id="rId6"/>
    <p:sldId id="259" r:id="rId7"/>
    <p:sldId id="260" r:id="rId8"/>
    <p:sldId id="261" r:id="rId9"/>
    <p:sldId id="262" r:id="rId10"/>
    <p:sldId id="263" r:id="rId11"/>
    <p:sldId id="264" r:id="rId12"/>
    <p:sldId id="265" r:id="rId13"/>
    <p:sldId id="267" r:id="rId14"/>
    <p:sldId id="268" r:id="rId15"/>
    <p:sldId id="269" r:id="rId16"/>
    <p:sldId id="270" r:id="rId17"/>
    <p:sldId id="272" r:id="rId18"/>
    <p:sldId id="271" r:id="rId19"/>
    <p:sldId id="257" r:id="rId20"/>
    <p:sldId id="275" r:id="rId21"/>
    <p:sldId id="276" r:id="rId22"/>
    <p:sldId id="277" r:id="rId23"/>
    <p:sldId id="278" r:id="rId24"/>
    <p:sldId id="279" r:id="rId25"/>
    <p:sldId id="280" r:id="rId26"/>
    <p:sldId id="281" r:id="rId27"/>
    <p:sldId id="282" r:id="rId28"/>
    <p:sldId id="266" r:id="rId29"/>
    <p:sldId id="283" r:id="rId30"/>
    <p:sldId id="284" r:id="rId31"/>
    <p:sldId id="285" r:id="rId32"/>
    <p:sldId id="287" r:id="rId33"/>
    <p:sldId id="288" r:id="rId34"/>
    <p:sldId id="289" r:id="rId35"/>
    <p:sldId id="290" r:id="rId36"/>
    <p:sldId id="291" r:id="rId37"/>
    <p:sldId id="292" r:id="rId38"/>
    <p:sldId id="293" r:id="rId39"/>
    <p:sldId id="325" r:id="rId40"/>
    <p:sldId id="294" r:id="rId41"/>
    <p:sldId id="295" r:id="rId42"/>
    <p:sldId id="296" r:id="rId43"/>
    <p:sldId id="297" r:id="rId44"/>
    <p:sldId id="298" r:id="rId45"/>
    <p:sldId id="300" r:id="rId46"/>
    <p:sldId id="301" r:id="rId47"/>
    <p:sldId id="302" r:id="rId48"/>
    <p:sldId id="304" r:id="rId49"/>
    <p:sldId id="317" r:id="rId50"/>
    <p:sldId id="326" r:id="rId51"/>
    <p:sldId id="324" r:id="rId52"/>
  </p:sldIdLst>
  <p:sldSz cx="12192000" cy="6858000"/>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8" d="100"/>
          <a:sy n="108" d="100"/>
        </p:scale>
        <p:origin x="57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presProps" Target="presProps.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A70D53-642A-4501-8EF0-CB65B6297FA1}" type="doc">
      <dgm:prSet loTypeId="urn:microsoft.com/office/officeart/2005/8/layout/vList2" loCatId="list" qsTypeId="urn:microsoft.com/office/officeart/2005/8/quickstyle/simple5" qsCatId="simple" csTypeId="urn:microsoft.com/office/officeart/2005/8/colors/accent2_2" csCatId="accent2" phldr="1"/>
      <dgm:spPr/>
      <dgm:t>
        <a:bodyPr/>
        <a:lstStyle/>
        <a:p>
          <a:endParaRPr lang="en-US"/>
        </a:p>
      </dgm:t>
    </dgm:pt>
    <dgm:pt modelId="{46E938D5-286A-4CF4-B7F5-119B61291346}">
      <dgm:prSet/>
      <dgm:spPr/>
      <dgm:t>
        <a:bodyPr/>
        <a:lstStyle/>
        <a:p>
          <a:pPr latinLnBrk="1"/>
          <a:r>
            <a:rPr lang="en-US" b="0" i="0"/>
            <a:t>Because the living environment of the East and the West was different, the way of looking at the world developed differently.</a:t>
          </a:r>
          <a:endParaRPr lang="en-US"/>
        </a:p>
      </dgm:t>
    </dgm:pt>
    <dgm:pt modelId="{346A08A5-756A-4E1A-9E5E-1180437B3084}" type="parTrans" cxnId="{2AA40EA4-F92F-4A49-8FD5-F151D31B0F18}">
      <dgm:prSet/>
      <dgm:spPr/>
      <dgm:t>
        <a:bodyPr/>
        <a:lstStyle/>
        <a:p>
          <a:endParaRPr lang="en-US"/>
        </a:p>
      </dgm:t>
    </dgm:pt>
    <dgm:pt modelId="{6971737B-34F6-4EA9-B736-FA541E83D557}" type="sibTrans" cxnId="{2AA40EA4-F92F-4A49-8FD5-F151D31B0F18}">
      <dgm:prSet/>
      <dgm:spPr/>
      <dgm:t>
        <a:bodyPr/>
        <a:lstStyle/>
        <a:p>
          <a:endParaRPr lang="en-US"/>
        </a:p>
      </dgm:t>
    </dgm:pt>
    <dgm:pt modelId="{B587B91B-DE01-4706-9F5E-1D84B43A8B86}">
      <dgm:prSet/>
      <dgm:spPr/>
      <dgm:t>
        <a:bodyPr/>
        <a:lstStyle/>
        <a:p>
          <a:r>
            <a:rPr lang="en-US"/>
            <a:t>ex) universe</a:t>
          </a:r>
        </a:p>
      </dgm:t>
    </dgm:pt>
    <dgm:pt modelId="{9D67E55C-3E15-4C2B-B6A3-88CA90DF10A8}" type="parTrans" cxnId="{C497CECE-E82A-488F-95AD-FA919C68CF27}">
      <dgm:prSet/>
      <dgm:spPr/>
      <dgm:t>
        <a:bodyPr/>
        <a:lstStyle/>
        <a:p>
          <a:endParaRPr lang="en-US"/>
        </a:p>
      </dgm:t>
    </dgm:pt>
    <dgm:pt modelId="{74928F90-EF87-45EC-A8DF-0F8DDE80C6AD}" type="sibTrans" cxnId="{C497CECE-E82A-488F-95AD-FA919C68CF27}">
      <dgm:prSet/>
      <dgm:spPr/>
      <dgm:t>
        <a:bodyPr/>
        <a:lstStyle/>
        <a:p>
          <a:endParaRPr lang="en-US"/>
        </a:p>
      </dgm:t>
    </dgm:pt>
    <dgm:pt modelId="{EC2A97A6-55A2-48EF-8F6F-6567B03D4AAF}">
      <dgm:prSet/>
      <dgm:spPr/>
      <dgm:t>
        <a:bodyPr/>
        <a:lstStyle/>
        <a:p>
          <a:pPr latinLnBrk="1"/>
          <a:r>
            <a:rPr lang="en-US" b="0" i="0"/>
            <a:t>- West: The space of the universe is viewed as empty, objects are not related to their surroundings, and objects that are separated do not affect each other.</a:t>
          </a:r>
          <a:endParaRPr lang="en-US"/>
        </a:p>
      </dgm:t>
    </dgm:pt>
    <dgm:pt modelId="{A9F41A1F-B7CB-4372-99D5-F30E06F02A67}" type="parTrans" cxnId="{A0D72536-5C0A-4BFB-BB6C-ECD316153A1E}">
      <dgm:prSet/>
      <dgm:spPr/>
      <dgm:t>
        <a:bodyPr/>
        <a:lstStyle/>
        <a:p>
          <a:endParaRPr lang="en-US"/>
        </a:p>
      </dgm:t>
    </dgm:pt>
    <dgm:pt modelId="{BFCEA8F9-9643-4E69-87D6-B583F531F183}" type="sibTrans" cxnId="{A0D72536-5C0A-4BFB-BB6C-ECD316153A1E}">
      <dgm:prSet/>
      <dgm:spPr/>
      <dgm:t>
        <a:bodyPr/>
        <a:lstStyle/>
        <a:p>
          <a:endParaRPr lang="en-US"/>
        </a:p>
      </dgm:t>
    </dgm:pt>
    <dgm:pt modelId="{FE78FC4E-4C75-473C-833B-CF66195B8FB9}">
      <dgm:prSet/>
      <dgm:spPr/>
      <dgm:t>
        <a:bodyPr/>
        <a:lstStyle/>
        <a:p>
          <a:r>
            <a:rPr lang="en-US"/>
            <a:t>-East</a:t>
          </a:r>
          <a:r>
            <a:rPr lang="en-US" b="0" i="0"/>
            <a:t>: The cosmic space is filled with </a:t>
          </a:r>
          <a:r>
            <a:rPr lang="ko-KR" altLang="en-US" b="0" i="0"/>
            <a:t>기</a:t>
          </a:r>
          <a:r>
            <a:rPr lang="en-US" b="0" i="0"/>
            <a:t>(qi, energy,</a:t>
          </a:r>
          <a:r>
            <a:rPr lang="ko-KR" altLang="en-US" b="0" i="0"/>
            <a:t> 氣</a:t>
          </a:r>
          <a:r>
            <a:rPr lang="en-US" b="0" i="0"/>
            <a:t>).</a:t>
          </a:r>
          <a:endParaRPr lang="en-US" dirty="0"/>
        </a:p>
      </dgm:t>
    </dgm:pt>
    <dgm:pt modelId="{1C24B6A5-8AB0-4DC2-9DC4-9F27F05876BF}" type="parTrans" cxnId="{75B8ECEA-6B2D-4832-86A4-BAB40B8CA90D}">
      <dgm:prSet/>
      <dgm:spPr/>
      <dgm:t>
        <a:bodyPr/>
        <a:lstStyle/>
        <a:p>
          <a:endParaRPr lang="en-US"/>
        </a:p>
      </dgm:t>
    </dgm:pt>
    <dgm:pt modelId="{7FEEA803-9413-43E2-BCC7-89E93DF99C19}" type="sibTrans" cxnId="{75B8ECEA-6B2D-4832-86A4-BAB40B8CA90D}">
      <dgm:prSet/>
      <dgm:spPr/>
      <dgm:t>
        <a:bodyPr/>
        <a:lstStyle/>
        <a:p>
          <a:endParaRPr lang="en-US"/>
        </a:p>
      </dgm:t>
    </dgm:pt>
    <dgm:pt modelId="{EEFF83DF-2378-47C4-B2E5-4D9562CF5251}">
      <dgm:prSet/>
      <dgm:spPr/>
      <dgm:t>
        <a:bodyPr/>
        <a:lstStyle/>
        <a:p>
          <a:r>
            <a:rPr lang="en-US" altLang="ko-KR"/>
            <a:t>         </a:t>
          </a:r>
          <a:r>
            <a:rPr lang="en-US" b="0" i="0"/>
            <a:t>It is thought that objects exist in a state of being related to each other, and that they also affect distant objects.</a:t>
          </a:r>
          <a:endParaRPr lang="en-US" dirty="0"/>
        </a:p>
      </dgm:t>
    </dgm:pt>
    <dgm:pt modelId="{1AE68358-DF0D-4499-A7E2-ED364FB35340}" type="parTrans" cxnId="{55859B1F-ED54-4537-8785-83BFD2D327E8}">
      <dgm:prSet/>
      <dgm:spPr/>
      <dgm:t>
        <a:bodyPr/>
        <a:lstStyle/>
        <a:p>
          <a:endParaRPr lang="en-US"/>
        </a:p>
      </dgm:t>
    </dgm:pt>
    <dgm:pt modelId="{0E669B20-6A35-484C-A8DC-4A5EBF4FFDE6}" type="sibTrans" cxnId="{55859B1F-ED54-4537-8785-83BFD2D327E8}">
      <dgm:prSet/>
      <dgm:spPr/>
      <dgm:t>
        <a:bodyPr/>
        <a:lstStyle/>
        <a:p>
          <a:endParaRPr lang="en-US"/>
        </a:p>
      </dgm:t>
    </dgm:pt>
    <dgm:pt modelId="{ECC64CCE-64F1-4C6F-A884-165C6EB52F2C}">
      <dgm:prSet/>
      <dgm:spPr/>
      <dgm:t>
        <a:bodyPr/>
        <a:lstStyle/>
        <a:p>
          <a:r>
            <a:rPr lang="en-US" altLang="ko-KR"/>
            <a:t>        </a:t>
          </a:r>
          <a:r>
            <a:rPr lang="en-US" b="0" i="0"/>
            <a:t>Due to the movement of the moon, ebb and flow phenomena occur on Earth.</a:t>
          </a:r>
          <a:endParaRPr lang="en-US" dirty="0"/>
        </a:p>
      </dgm:t>
    </dgm:pt>
    <dgm:pt modelId="{62A16BE5-AC6A-4F0E-A30C-2327AECC658C}" type="parTrans" cxnId="{F222BAA9-C54F-465E-AD5A-0A4D6F81F9CE}">
      <dgm:prSet/>
      <dgm:spPr/>
      <dgm:t>
        <a:bodyPr/>
        <a:lstStyle/>
        <a:p>
          <a:endParaRPr lang="en-US"/>
        </a:p>
      </dgm:t>
    </dgm:pt>
    <dgm:pt modelId="{8DC91175-B32D-4345-BDC1-CA5046BE8242}" type="sibTrans" cxnId="{F222BAA9-C54F-465E-AD5A-0A4D6F81F9CE}">
      <dgm:prSet/>
      <dgm:spPr/>
      <dgm:t>
        <a:bodyPr/>
        <a:lstStyle/>
        <a:p>
          <a:endParaRPr lang="en-US"/>
        </a:p>
      </dgm:t>
    </dgm:pt>
    <dgm:pt modelId="{E73AE441-E5AD-407F-991D-88C9BB5D3795}" type="pres">
      <dgm:prSet presAssocID="{41A70D53-642A-4501-8EF0-CB65B6297FA1}" presName="linear" presStyleCnt="0">
        <dgm:presLayoutVars>
          <dgm:animLvl val="lvl"/>
          <dgm:resizeHandles val="exact"/>
        </dgm:presLayoutVars>
      </dgm:prSet>
      <dgm:spPr/>
    </dgm:pt>
    <dgm:pt modelId="{1D989453-F15B-4143-BA10-7E661996CC21}" type="pres">
      <dgm:prSet presAssocID="{46E938D5-286A-4CF4-B7F5-119B61291346}" presName="parentText" presStyleLbl="node1" presStyleIdx="0" presStyleCnt="6" custLinFactY="-7492" custLinFactNeighborX="0" custLinFactNeighborY="-100000">
        <dgm:presLayoutVars>
          <dgm:chMax val="0"/>
          <dgm:bulletEnabled val="1"/>
        </dgm:presLayoutVars>
      </dgm:prSet>
      <dgm:spPr/>
    </dgm:pt>
    <dgm:pt modelId="{E141E865-242C-4AA8-94BB-3D865C3FDF64}" type="pres">
      <dgm:prSet presAssocID="{6971737B-34F6-4EA9-B736-FA541E83D557}" presName="spacer" presStyleCnt="0"/>
      <dgm:spPr/>
    </dgm:pt>
    <dgm:pt modelId="{A575D177-378E-4722-BCE2-26C33D94C080}" type="pres">
      <dgm:prSet presAssocID="{B587B91B-DE01-4706-9F5E-1D84B43A8B86}" presName="parentText" presStyleLbl="node1" presStyleIdx="1" presStyleCnt="6">
        <dgm:presLayoutVars>
          <dgm:chMax val="0"/>
          <dgm:bulletEnabled val="1"/>
        </dgm:presLayoutVars>
      </dgm:prSet>
      <dgm:spPr/>
    </dgm:pt>
    <dgm:pt modelId="{E0103559-9A07-47AC-ACEE-E32C4CB72094}" type="pres">
      <dgm:prSet presAssocID="{74928F90-EF87-45EC-A8DF-0F8DDE80C6AD}" presName="spacer" presStyleCnt="0"/>
      <dgm:spPr/>
    </dgm:pt>
    <dgm:pt modelId="{B42D3F04-F954-40BE-88DC-A91F2AD4D8C3}" type="pres">
      <dgm:prSet presAssocID="{EC2A97A6-55A2-48EF-8F6F-6567B03D4AAF}" presName="parentText" presStyleLbl="node1" presStyleIdx="2" presStyleCnt="6">
        <dgm:presLayoutVars>
          <dgm:chMax val="0"/>
          <dgm:bulletEnabled val="1"/>
        </dgm:presLayoutVars>
      </dgm:prSet>
      <dgm:spPr/>
    </dgm:pt>
    <dgm:pt modelId="{E3075371-757D-4E66-A99A-841043F00748}" type="pres">
      <dgm:prSet presAssocID="{BFCEA8F9-9643-4E69-87D6-B583F531F183}" presName="spacer" presStyleCnt="0"/>
      <dgm:spPr/>
    </dgm:pt>
    <dgm:pt modelId="{156D5B7A-F228-430A-906C-C648F9EB7B24}" type="pres">
      <dgm:prSet presAssocID="{FE78FC4E-4C75-473C-833B-CF66195B8FB9}" presName="parentText" presStyleLbl="node1" presStyleIdx="3" presStyleCnt="6">
        <dgm:presLayoutVars>
          <dgm:chMax val="0"/>
          <dgm:bulletEnabled val="1"/>
        </dgm:presLayoutVars>
      </dgm:prSet>
      <dgm:spPr/>
    </dgm:pt>
    <dgm:pt modelId="{403BF39A-37CB-4842-9EFA-9E7ED92A2CD4}" type="pres">
      <dgm:prSet presAssocID="{7FEEA803-9413-43E2-BCC7-89E93DF99C19}" presName="spacer" presStyleCnt="0"/>
      <dgm:spPr/>
    </dgm:pt>
    <dgm:pt modelId="{B230B04F-318D-4605-9F48-372A01828FD9}" type="pres">
      <dgm:prSet presAssocID="{EEFF83DF-2378-47C4-B2E5-4D9562CF5251}" presName="parentText" presStyleLbl="node1" presStyleIdx="4" presStyleCnt="6">
        <dgm:presLayoutVars>
          <dgm:chMax val="0"/>
          <dgm:bulletEnabled val="1"/>
        </dgm:presLayoutVars>
      </dgm:prSet>
      <dgm:spPr/>
    </dgm:pt>
    <dgm:pt modelId="{B7581FA3-95BA-47AF-B9E7-649C9D794557}" type="pres">
      <dgm:prSet presAssocID="{0E669B20-6A35-484C-A8DC-4A5EBF4FFDE6}" presName="spacer" presStyleCnt="0"/>
      <dgm:spPr/>
    </dgm:pt>
    <dgm:pt modelId="{EC0FC382-06BF-49CC-AD80-57AEBE542204}" type="pres">
      <dgm:prSet presAssocID="{ECC64CCE-64F1-4C6F-A884-165C6EB52F2C}" presName="parentText" presStyleLbl="node1" presStyleIdx="5" presStyleCnt="6">
        <dgm:presLayoutVars>
          <dgm:chMax val="0"/>
          <dgm:bulletEnabled val="1"/>
        </dgm:presLayoutVars>
      </dgm:prSet>
      <dgm:spPr/>
    </dgm:pt>
  </dgm:ptLst>
  <dgm:cxnLst>
    <dgm:cxn modelId="{6EF7471C-C373-4798-959D-266F1EAF9CE1}" type="presOf" srcId="{46E938D5-286A-4CF4-B7F5-119B61291346}" destId="{1D989453-F15B-4143-BA10-7E661996CC21}" srcOrd="0" destOrd="0" presId="urn:microsoft.com/office/officeart/2005/8/layout/vList2"/>
    <dgm:cxn modelId="{55859B1F-ED54-4537-8785-83BFD2D327E8}" srcId="{41A70D53-642A-4501-8EF0-CB65B6297FA1}" destId="{EEFF83DF-2378-47C4-B2E5-4D9562CF5251}" srcOrd="4" destOrd="0" parTransId="{1AE68358-DF0D-4499-A7E2-ED364FB35340}" sibTransId="{0E669B20-6A35-484C-A8DC-4A5EBF4FFDE6}"/>
    <dgm:cxn modelId="{A0D72536-5C0A-4BFB-BB6C-ECD316153A1E}" srcId="{41A70D53-642A-4501-8EF0-CB65B6297FA1}" destId="{EC2A97A6-55A2-48EF-8F6F-6567B03D4AAF}" srcOrd="2" destOrd="0" parTransId="{A9F41A1F-B7CB-4372-99D5-F30E06F02A67}" sibTransId="{BFCEA8F9-9643-4E69-87D6-B583F531F183}"/>
    <dgm:cxn modelId="{E3B47468-D30E-400F-BB9B-6EBB78E48F52}" type="presOf" srcId="{EEFF83DF-2378-47C4-B2E5-4D9562CF5251}" destId="{B230B04F-318D-4605-9F48-372A01828FD9}" srcOrd="0" destOrd="0" presId="urn:microsoft.com/office/officeart/2005/8/layout/vList2"/>
    <dgm:cxn modelId="{80B78C8F-D001-41C7-AAA5-468651D6E114}" type="presOf" srcId="{ECC64CCE-64F1-4C6F-A884-165C6EB52F2C}" destId="{EC0FC382-06BF-49CC-AD80-57AEBE542204}" srcOrd="0" destOrd="0" presId="urn:microsoft.com/office/officeart/2005/8/layout/vList2"/>
    <dgm:cxn modelId="{7BBD2195-94CA-4EDA-8022-10A833C137D4}" type="presOf" srcId="{FE78FC4E-4C75-473C-833B-CF66195B8FB9}" destId="{156D5B7A-F228-430A-906C-C648F9EB7B24}" srcOrd="0" destOrd="0" presId="urn:microsoft.com/office/officeart/2005/8/layout/vList2"/>
    <dgm:cxn modelId="{2AA40EA4-F92F-4A49-8FD5-F151D31B0F18}" srcId="{41A70D53-642A-4501-8EF0-CB65B6297FA1}" destId="{46E938D5-286A-4CF4-B7F5-119B61291346}" srcOrd="0" destOrd="0" parTransId="{346A08A5-756A-4E1A-9E5E-1180437B3084}" sibTransId="{6971737B-34F6-4EA9-B736-FA541E83D557}"/>
    <dgm:cxn modelId="{BADBBAA7-EA50-4C5D-9120-7CA467A6BDB5}" type="presOf" srcId="{B587B91B-DE01-4706-9F5E-1D84B43A8B86}" destId="{A575D177-378E-4722-BCE2-26C33D94C080}" srcOrd="0" destOrd="0" presId="urn:microsoft.com/office/officeart/2005/8/layout/vList2"/>
    <dgm:cxn modelId="{F222BAA9-C54F-465E-AD5A-0A4D6F81F9CE}" srcId="{41A70D53-642A-4501-8EF0-CB65B6297FA1}" destId="{ECC64CCE-64F1-4C6F-A884-165C6EB52F2C}" srcOrd="5" destOrd="0" parTransId="{62A16BE5-AC6A-4F0E-A30C-2327AECC658C}" sibTransId="{8DC91175-B32D-4345-BDC1-CA5046BE8242}"/>
    <dgm:cxn modelId="{C497CECE-E82A-488F-95AD-FA919C68CF27}" srcId="{41A70D53-642A-4501-8EF0-CB65B6297FA1}" destId="{B587B91B-DE01-4706-9F5E-1D84B43A8B86}" srcOrd="1" destOrd="0" parTransId="{9D67E55C-3E15-4C2B-B6A3-88CA90DF10A8}" sibTransId="{74928F90-EF87-45EC-A8DF-0F8DDE80C6AD}"/>
    <dgm:cxn modelId="{82896BD6-6361-4248-AEE7-ACD70CFA337A}" type="presOf" srcId="{41A70D53-642A-4501-8EF0-CB65B6297FA1}" destId="{E73AE441-E5AD-407F-991D-88C9BB5D3795}" srcOrd="0" destOrd="0" presId="urn:microsoft.com/office/officeart/2005/8/layout/vList2"/>
    <dgm:cxn modelId="{DC6391DF-4D21-4490-ADD9-E1970C519C1F}" type="presOf" srcId="{EC2A97A6-55A2-48EF-8F6F-6567B03D4AAF}" destId="{B42D3F04-F954-40BE-88DC-A91F2AD4D8C3}" srcOrd="0" destOrd="0" presId="urn:microsoft.com/office/officeart/2005/8/layout/vList2"/>
    <dgm:cxn modelId="{75B8ECEA-6B2D-4832-86A4-BAB40B8CA90D}" srcId="{41A70D53-642A-4501-8EF0-CB65B6297FA1}" destId="{FE78FC4E-4C75-473C-833B-CF66195B8FB9}" srcOrd="3" destOrd="0" parTransId="{1C24B6A5-8AB0-4DC2-9DC4-9F27F05876BF}" sibTransId="{7FEEA803-9413-43E2-BCC7-89E93DF99C19}"/>
    <dgm:cxn modelId="{533B359A-71E8-4CD1-96E5-11A2BDD07AC8}" type="presParOf" srcId="{E73AE441-E5AD-407F-991D-88C9BB5D3795}" destId="{1D989453-F15B-4143-BA10-7E661996CC21}" srcOrd="0" destOrd="0" presId="urn:microsoft.com/office/officeart/2005/8/layout/vList2"/>
    <dgm:cxn modelId="{FF43F74C-0631-4DDF-A4DA-12FB7E17C806}" type="presParOf" srcId="{E73AE441-E5AD-407F-991D-88C9BB5D3795}" destId="{E141E865-242C-4AA8-94BB-3D865C3FDF64}" srcOrd="1" destOrd="0" presId="urn:microsoft.com/office/officeart/2005/8/layout/vList2"/>
    <dgm:cxn modelId="{0CF4FE6E-114B-4B5A-9AA1-60E6993DFEFC}" type="presParOf" srcId="{E73AE441-E5AD-407F-991D-88C9BB5D3795}" destId="{A575D177-378E-4722-BCE2-26C33D94C080}" srcOrd="2" destOrd="0" presId="urn:microsoft.com/office/officeart/2005/8/layout/vList2"/>
    <dgm:cxn modelId="{6AA684FA-9EA3-4757-8EB1-47B9609F6FB9}" type="presParOf" srcId="{E73AE441-E5AD-407F-991D-88C9BB5D3795}" destId="{E0103559-9A07-47AC-ACEE-E32C4CB72094}" srcOrd="3" destOrd="0" presId="urn:microsoft.com/office/officeart/2005/8/layout/vList2"/>
    <dgm:cxn modelId="{D09BFDCC-4390-4563-93E6-D1BAFC31ED81}" type="presParOf" srcId="{E73AE441-E5AD-407F-991D-88C9BB5D3795}" destId="{B42D3F04-F954-40BE-88DC-A91F2AD4D8C3}" srcOrd="4" destOrd="0" presId="urn:microsoft.com/office/officeart/2005/8/layout/vList2"/>
    <dgm:cxn modelId="{6D36B998-AB76-446A-AE1A-E5FD6A3C0034}" type="presParOf" srcId="{E73AE441-E5AD-407F-991D-88C9BB5D3795}" destId="{E3075371-757D-4E66-A99A-841043F00748}" srcOrd="5" destOrd="0" presId="urn:microsoft.com/office/officeart/2005/8/layout/vList2"/>
    <dgm:cxn modelId="{653FEBF5-7293-4D4C-B3F3-730E7294589A}" type="presParOf" srcId="{E73AE441-E5AD-407F-991D-88C9BB5D3795}" destId="{156D5B7A-F228-430A-906C-C648F9EB7B24}" srcOrd="6" destOrd="0" presId="urn:microsoft.com/office/officeart/2005/8/layout/vList2"/>
    <dgm:cxn modelId="{44F1776F-B618-4C23-9DC0-C868DE613738}" type="presParOf" srcId="{E73AE441-E5AD-407F-991D-88C9BB5D3795}" destId="{403BF39A-37CB-4842-9EFA-9E7ED92A2CD4}" srcOrd="7" destOrd="0" presId="urn:microsoft.com/office/officeart/2005/8/layout/vList2"/>
    <dgm:cxn modelId="{0237D5AC-1642-40FF-9BAE-2B8E0131DA7A}" type="presParOf" srcId="{E73AE441-E5AD-407F-991D-88C9BB5D3795}" destId="{B230B04F-318D-4605-9F48-372A01828FD9}" srcOrd="8" destOrd="0" presId="urn:microsoft.com/office/officeart/2005/8/layout/vList2"/>
    <dgm:cxn modelId="{9C7A7F1A-C61C-48F5-8588-6AF8BE7F2118}" type="presParOf" srcId="{E73AE441-E5AD-407F-991D-88C9BB5D3795}" destId="{B7581FA3-95BA-47AF-B9E7-649C9D794557}" srcOrd="9" destOrd="0" presId="urn:microsoft.com/office/officeart/2005/8/layout/vList2"/>
    <dgm:cxn modelId="{6BEC8B8D-7C69-493E-80C5-E8CC15BC3F0B}" type="presParOf" srcId="{E73AE441-E5AD-407F-991D-88C9BB5D3795}" destId="{EC0FC382-06BF-49CC-AD80-57AEBE542204}"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776F1DB-8787-43B5-AF10-754E1278CF57}"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D01E59E7-60DA-4BD0-952B-95E79BB3A178}">
      <dgm:prSet/>
      <dgm:spPr/>
      <dgm:t>
        <a:bodyPr/>
        <a:lstStyle/>
        <a:p>
          <a:pPr latinLnBrk="1"/>
          <a:r>
            <a:rPr lang="en-US" b="0" i="0"/>
            <a:t>He didn't think it's because of gravity that rocks fall to the ground.</a:t>
          </a:r>
          <a:endParaRPr lang="en-US" dirty="0"/>
        </a:p>
      </dgm:t>
    </dgm:pt>
    <dgm:pt modelId="{EDA5485F-20ED-4766-8D4D-57B3FE24D188}" type="parTrans" cxnId="{387D44F7-F3FA-49F5-AA5E-4DAA2020BDA2}">
      <dgm:prSet/>
      <dgm:spPr/>
      <dgm:t>
        <a:bodyPr/>
        <a:lstStyle/>
        <a:p>
          <a:endParaRPr lang="en-US"/>
        </a:p>
      </dgm:t>
    </dgm:pt>
    <dgm:pt modelId="{09531E44-336A-4C17-B19C-8B1D228D4EF4}" type="sibTrans" cxnId="{387D44F7-F3FA-49F5-AA5E-4DAA2020BDA2}">
      <dgm:prSet/>
      <dgm:spPr/>
      <dgm:t>
        <a:bodyPr/>
        <a:lstStyle/>
        <a:p>
          <a:endParaRPr lang="en-US"/>
        </a:p>
      </dgm:t>
    </dgm:pt>
    <dgm:pt modelId="{FCAD372F-D71F-45A0-B413-36BE77E1002C}">
      <dgm:prSet/>
      <dgm:spPr/>
      <dgm:t>
        <a:bodyPr/>
        <a:lstStyle/>
        <a:p>
          <a:pPr latinLnBrk="1"/>
          <a:r>
            <a:rPr lang="en-US" b="0" i="0"/>
            <a:t>He thought that rocks fall to the ground due to the property of falling on rocks.</a:t>
          </a:r>
          <a:endParaRPr lang="en-US" dirty="0"/>
        </a:p>
      </dgm:t>
    </dgm:pt>
    <dgm:pt modelId="{4B306717-5C0F-43BD-96F4-37CA3BC6FA13}" type="parTrans" cxnId="{59F52ECC-64FD-419A-ABE5-09647BA24EE3}">
      <dgm:prSet/>
      <dgm:spPr/>
      <dgm:t>
        <a:bodyPr/>
        <a:lstStyle/>
        <a:p>
          <a:endParaRPr lang="en-US"/>
        </a:p>
      </dgm:t>
    </dgm:pt>
    <dgm:pt modelId="{9F39E9F2-4DAD-40FA-A225-850F8CFDFEB2}" type="sibTrans" cxnId="{59F52ECC-64FD-419A-ABE5-09647BA24EE3}">
      <dgm:prSet/>
      <dgm:spPr/>
      <dgm:t>
        <a:bodyPr/>
        <a:lstStyle/>
        <a:p>
          <a:endParaRPr lang="en-US"/>
        </a:p>
      </dgm:t>
    </dgm:pt>
    <dgm:pt modelId="{05BD6EE1-5F1D-425A-B99D-229CD6491AD3}">
      <dgm:prSet/>
      <dgm:spPr/>
      <dgm:t>
        <a:bodyPr/>
        <a:lstStyle/>
        <a:p>
          <a:pPr latinLnBrk="1"/>
          <a:r>
            <a:rPr lang="en-US" b="0" i="0"/>
            <a:t>The thoughts of the greatest Western intellectual at the time who never thought about the connection between the entity and the other entities around it.</a:t>
          </a:r>
          <a:endParaRPr lang="en-US" dirty="0"/>
        </a:p>
      </dgm:t>
    </dgm:pt>
    <dgm:pt modelId="{032B5E37-A18E-4F2B-932C-0D3AF82A8223}" type="parTrans" cxnId="{B8924C88-0E23-4EBD-B674-892577B61410}">
      <dgm:prSet/>
      <dgm:spPr/>
      <dgm:t>
        <a:bodyPr/>
        <a:lstStyle/>
        <a:p>
          <a:endParaRPr lang="en-US"/>
        </a:p>
      </dgm:t>
    </dgm:pt>
    <dgm:pt modelId="{8CB20DE2-BF7D-4319-91D7-89D6168E4161}" type="sibTrans" cxnId="{B8924C88-0E23-4EBD-B674-892577B61410}">
      <dgm:prSet/>
      <dgm:spPr/>
      <dgm:t>
        <a:bodyPr/>
        <a:lstStyle/>
        <a:p>
          <a:endParaRPr lang="en-US"/>
        </a:p>
      </dgm:t>
    </dgm:pt>
    <dgm:pt modelId="{B434C843-C6D8-4954-ABAE-66ED9C711E17}" type="pres">
      <dgm:prSet presAssocID="{C776F1DB-8787-43B5-AF10-754E1278CF57}" presName="linear" presStyleCnt="0">
        <dgm:presLayoutVars>
          <dgm:animLvl val="lvl"/>
          <dgm:resizeHandles val="exact"/>
        </dgm:presLayoutVars>
      </dgm:prSet>
      <dgm:spPr/>
    </dgm:pt>
    <dgm:pt modelId="{0A042957-8313-42C0-92C8-B4C2477C178A}" type="pres">
      <dgm:prSet presAssocID="{D01E59E7-60DA-4BD0-952B-95E79BB3A178}" presName="parentText" presStyleLbl="node1" presStyleIdx="0" presStyleCnt="3">
        <dgm:presLayoutVars>
          <dgm:chMax val="0"/>
          <dgm:bulletEnabled val="1"/>
        </dgm:presLayoutVars>
      </dgm:prSet>
      <dgm:spPr/>
    </dgm:pt>
    <dgm:pt modelId="{90704F04-3F94-4503-96D0-684768E1146F}" type="pres">
      <dgm:prSet presAssocID="{09531E44-336A-4C17-B19C-8B1D228D4EF4}" presName="spacer" presStyleCnt="0"/>
      <dgm:spPr/>
    </dgm:pt>
    <dgm:pt modelId="{5591274E-A7DC-4A55-AAB2-3CC11EFEFD39}" type="pres">
      <dgm:prSet presAssocID="{FCAD372F-D71F-45A0-B413-36BE77E1002C}" presName="parentText" presStyleLbl="node1" presStyleIdx="1" presStyleCnt="3">
        <dgm:presLayoutVars>
          <dgm:chMax val="0"/>
          <dgm:bulletEnabled val="1"/>
        </dgm:presLayoutVars>
      </dgm:prSet>
      <dgm:spPr/>
    </dgm:pt>
    <dgm:pt modelId="{B7313C43-C728-4891-929F-F59C8CB986F1}" type="pres">
      <dgm:prSet presAssocID="{9F39E9F2-4DAD-40FA-A225-850F8CFDFEB2}" presName="spacer" presStyleCnt="0"/>
      <dgm:spPr/>
    </dgm:pt>
    <dgm:pt modelId="{6A673C10-E39E-4AA5-A674-764C1FD9C57A}" type="pres">
      <dgm:prSet presAssocID="{05BD6EE1-5F1D-425A-B99D-229CD6491AD3}" presName="parentText" presStyleLbl="node1" presStyleIdx="2" presStyleCnt="3">
        <dgm:presLayoutVars>
          <dgm:chMax val="0"/>
          <dgm:bulletEnabled val="1"/>
        </dgm:presLayoutVars>
      </dgm:prSet>
      <dgm:spPr/>
    </dgm:pt>
  </dgm:ptLst>
  <dgm:cxnLst>
    <dgm:cxn modelId="{70043F0E-EE69-4D37-9C4C-E20BDCD1FE3A}" type="presOf" srcId="{C776F1DB-8787-43B5-AF10-754E1278CF57}" destId="{B434C843-C6D8-4954-ABAE-66ED9C711E17}" srcOrd="0" destOrd="0" presId="urn:microsoft.com/office/officeart/2005/8/layout/vList2"/>
    <dgm:cxn modelId="{85CBA464-FA43-4EBC-AB7D-C49B37256F7E}" type="presOf" srcId="{D01E59E7-60DA-4BD0-952B-95E79BB3A178}" destId="{0A042957-8313-42C0-92C8-B4C2477C178A}" srcOrd="0" destOrd="0" presId="urn:microsoft.com/office/officeart/2005/8/layout/vList2"/>
    <dgm:cxn modelId="{B8924C88-0E23-4EBD-B674-892577B61410}" srcId="{C776F1DB-8787-43B5-AF10-754E1278CF57}" destId="{05BD6EE1-5F1D-425A-B99D-229CD6491AD3}" srcOrd="2" destOrd="0" parTransId="{032B5E37-A18E-4F2B-932C-0D3AF82A8223}" sibTransId="{8CB20DE2-BF7D-4319-91D7-89D6168E4161}"/>
    <dgm:cxn modelId="{8A5AEEA0-B56E-439C-80D0-00109C62F409}" type="presOf" srcId="{05BD6EE1-5F1D-425A-B99D-229CD6491AD3}" destId="{6A673C10-E39E-4AA5-A674-764C1FD9C57A}" srcOrd="0" destOrd="0" presId="urn:microsoft.com/office/officeart/2005/8/layout/vList2"/>
    <dgm:cxn modelId="{5B61C8B3-1E12-4224-AF4C-FC1374E255F7}" type="presOf" srcId="{FCAD372F-D71F-45A0-B413-36BE77E1002C}" destId="{5591274E-A7DC-4A55-AAB2-3CC11EFEFD39}" srcOrd="0" destOrd="0" presId="urn:microsoft.com/office/officeart/2005/8/layout/vList2"/>
    <dgm:cxn modelId="{59F52ECC-64FD-419A-ABE5-09647BA24EE3}" srcId="{C776F1DB-8787-43B5-AF10-754E1278CF57}" destId="{FCAD372F-D71F-45A0-B413-36BE77E1002C}" srcOrd="1" destOrd="0" parTransId="{4B306717-5C0F-43BD-96F4-37CA3BC6FA13}" sibTransId="{9F39E9F2-4DAD-40FA-A225-850F8CFDFEB2}"/>
    <dgm:cxn modelId="{387D44F7-F3FA-49F5-AA5E-4DAA2020BDA2}" srcId="{C776F1DB-8787-43B5-AF10-754E1278CF57}" destId="{D01E59E7-60DA-4BD0-952B-95E79BB3A178}" srcOrd="0" destOrd="0" parTransId="{EDA5485F-20ED-4766-8D4D-57B3FE24D188}" sibTransId="{09531E44-336A-4C17-B19C-8B1D228D4EF4}"/>
    <dgm:cxn modelId="{BABD6EDB-02A9-417C-A1CD-D1A0DF88460F}" type="presParOf" srcId="{B434C843-C6D8-4954-ABAE-66ED9C711E17}" destId="{0A042957-8313-42C0-92C8-B4C2477C178A}" srcOrd="0" destOrd="0" presId="urn:microsoft.com/office/officeart/2005/8/layout/vList2"/>
    <dgm:cxn modelId="{819E8805-7A5A-4C9E-86D0-08B6A7B247D4}" type="presParOf" srcId="{B434C843-C6D8-4954-ABAE-66ED9C711E17}" destId="{90704F04-3F94-4503-96D0-684768E1146F}" srcOrd="1" destOrd="0" presId="urn:microsoft.com/office/officeart/2005/8/layout/vList2"/>
    <dgm:cxn modelId="{788780F6-9932-49A1-BA55-11F229139B50}" type="presParOf" srcId="{B434C843-C6D8-4954-ABAE-66ED9C711E17}" destId="{5591274E-A7DC-4A55-AAB2-3CC11EFEFD39}" srcOrd="2" destOrd="0" presId="urn:microsoft.com/office/officeart/2005/8/layout/vList2"/>
    <dgm:cxn modelId="{5EAB267A-0E81-4979-9DAE-DC14310E6534}" type="presParOf" srcId="{B434C843-C6D8-4954-ABAE-66ED9C711E17}" destId="{B7313C43-C728-4891-929F-F59C8CB986F1}" srcOrd="3" destOrd="0" presId="urn:microsoft.com/office/officeart/2005/8/layout/vList2"/>
    <dgm:cxn modelId="{D8B08BCC-53BB-410C-822B-69D4F7960220}" type="presParOf" srcId="{B434C843-C6D8-4954-ABAE-66ED9C711E17}" destId="{6A673C10-E39E-4AA5-A674-764C1FD9C57A}"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327A0E2-E6D5-429A-A526-15A0E8C7462E}"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7692CE16-C9D6-4DF1-90AC-E68238701E70}">
      <dgm:prSet/>
      <dgm:spPr/>
      <dgm:t>
        <a:bodyPr/>
        <a:lstStyle/>
        <a:p>
          <a:r>
            <a:rPr lang="en-US" b="0" i="0"/>
            <a:t>In agricultural culture, the members have no choice but to live with each other, helping each other rather than living as independent individuals. </a:t>
          </a:r>
          <a:endParaRPr lang="en-US"/>
        </a:p>
      </dgm:t>
    </dgm:pt>
    <dgm:pt modelId="{D124349E-3E0C-44FC-B57B-8A4B9EB5FEC4}" type="parTrans" cxnId="{D993EC08-F2C5-478A-96F5-5FF7F160310F}">
      <dgm:prSet/>
      <dgm:spPr/>
      <dgm:t>
        <a:bodyPr/>
        <a:lstStyle/>
        <a:p>
          <a:endParaRPr lang="en-US"/>
        </a:p>
      </dgm:t>
    </dgm:pt>
    <dgm:pt modelId="{99B633FF-2483-4E4C-8C87-637ACE62B0D1}" type="sibTrans" cxnId="{D993EC08-F2C5-478A-96F5-5FF7F160310F}">
      <dgm:prSet/>
      <dgm:spPr/>
      <dgm:t>
        <a:bodyPr/>
        <a:lstStyle/>
        <a:p>
          <a:endParaRPr lang="en-US"/>
        </a:p>
      </dgm:t>
    </dgm:pt>
    <dgm:pt modelId="{5F6DC786-164E-41B0-A810-A7018E86737C}">
      <dgm:prSet/>
      <dgm:spPr/>
      <dgm:t>
        <a:bodyPr/>
        <a:lstStyle/>
        <a:p>
          <a:r>
            <a:rPr lang="en-US" b="0" i="0"/>
            <a:t>In such a society, members want to live in a strong sense of solidarity with the society to which they belong and with other members. </a:t>
          </a:r>
          <a:endParaRPr lang="en-US"/>
        </a:p>
      </dgm:t>
    </dgm:pt>
    <dgm:pt modelId="{6DB80CAD-B76C-4CD0-A84C-1E10467A1CFC}" type="parTrans" cxnId="{4B242ECE-3848-439D-9B43-AE0DC124473C}">
      <dgm:prSet/>
      <dgm:spPr/>
      <dgm:t>
        <a:bodyPr/>
        <a:lstStyle/>
        <a:p>
          <a:endParaRPr lang="en-US"/>
        </a:p>
      </dgm:t>
    </dgm:pt>
    <dgm:pt modelId="{5ACBD92A-F503-46CA-AAB1-5D98DC803756}" type="sibTrans" cxnId="{4B242ECE-3848-439D-9B43-AE0DC124473C}">
      <dgm:prSet/>
      <dgm:spPr/>
      <dgm:t>
        <a:bodyPr/>
        <a:lstStyle/>
        <a:p>
          <a:endParaRPr lang="en-US"/>
        </a:p>
      </dgm:t>
    </dgm:pt>
    <dgm:pt modelId="{5E298500-E747-4899-BFD0-55A9B7407824}">
      <dgm:prSet/>
      <dgm:spPr/>
      <dgm:t>
        <a:bodyPr/>
        <a:lstStyle/>
        <a:p>
          <a:r>
            <a:rPr lang="en-US" b="0" i="0"/>
            <a:t>The East has the characteristics of a community with a strong character of this group culture (Gemeinshaft) .</a:t>
          </a:r>
          <a:endParaRPr lang="en-US"/>
        </a:p>
      </dgm:t>
    </dgm:pt>
    <dgm:pt modelId="{E76B36AC-5B48-49B4-B9E8-99065CC81B2B}" type="parTrans" cxnId="{0BBBAC69-48A3-44CD-BB3F-2A6F68670BC1}">
      <dgm:prSet/>
      <dgm:spPr/>
      <dgm:t>
        <a:bodyPr/>
        <a:lstStyle/>
        <a:p>
          <a:endParaRPr lang="en-US"/>
        </a:p>
      </dgm:t>
    </dgm:pt>
    <dgm:pt modelId="{72F7DBD4-E305-46DE-B1CA-5E5198DC6B99}" type="sibTrans" cxnId="{0BBBAC69-48A3-44CD-BB3F-2A6F68670BC1}">
      <dgm:prSet/>
      <dgm:spPr/>
      <dgm:t>
        <a:bodyPr/>
        <a:lstStyle/>
        <a:p>
          <a:endParaRPr lang="en-US"/>
        </a:p>
      </dgm:t>
    </dgm:pt>
    <dgm:pt modelId="{A58B8DD1-8E74-48C7-8B7C-914DD98710E0}" type="pres">
      <dgm:prSet presAssocID="{0327A0E2-E6D5-429A-A526-15A0E8C7462E}" presName="linear" presStyleCnt="0">
        <dgm:presLayoutVars>
          <dgm:animLvl val="lvl"/>
          <dgm:resizeHandles val="exact"/>
        </dgm:presLayoutVars>
      </dgm:prSet>
      <dgm:spPr/>
    </dgm:pt>
    <dgm:pt modelId="{F288A2AF-DD35-4DE7-B634-49EB450BA4AE}" type="pres">
      <dgm:prSet presAssocID="{7692CE16-C9D6-4DF1-90AC-E68238701E70}" presName="parentText" presStyleLbl="node1" presStyleIdx="0" presStyleCnt="3">
        <dgm:presLayoutVars>
          <dgm:chMax val="0"/>
          <dgm:bulletEnabled val="1"/>
        </dgm:presLayoutVars>
      </dgm:prSet>
      <dgm:spPr/>
    </dgm:pt>
    <dgm:pt modelId="{4DDB4EE2-1282-4A3B-BC9B-BB8C3E444D22}" type="pres">
      <dgm:prSet presAssocID="{99B633FF-2483-4E4C-8C87-637ACE62B0D1}" presName="spacer" presStyleCnt="0"/>
      <dgm:spPr/>
    </dgm:pt>
    <dgm:pt modelId="{09B8D3CD-FE75-491C-8620-CD0EE9947186}" type="pres">
      <dgm:prSet presAssocID="{5F6DC786-164E-41B0-A810-A7018E86737C}" presName="parentText" presStyleLbl="node1" presStyleIdx="1" presStyleCnt="3">
        <dgm:presLayoutVars>
          <dgm:chMax val="0"/>
          <dgm:bulletEnabled val="1"/>
        </dgm:presLayoutVars>
      </dgm:prSet>
      <dgm:spPr/>
    </dgm:pt>
    <dgm:pt modelId="{3259CE2B-6BE1-4477-9754-7DB9F4BCBD6F}" type="pres">
      <dgm:prSet presAssocID="{5ACBD92A-F503-46CA-AAB1-5D98DC803756}" presName="spacer" presStyleCnt="0"/>
      <dgm:spPr/>
    </dgm:pt>
    <dgm:pt modelId="{0F34E69E-2A56-4A35-ACD4-791BDDE86C7A}" type="pres">
      <dgm:prSet presAssocID="{5E298500-E747-4899-BFD0-55A9B7407824}" presName="parentText" presStyleLbl="node1" presStyleIdx="2" presStyleCnt="3">
        <dgm:presLayoutVars>
          <dgm:chMax val="0"/>
          <dgm:bulletEnabled val="1"/>
        </dgm:presLayoutVars>
      </dgm:prSet>
      <dgm:spPr/>
    </dgm:pt>
  </dgm:ptLst>
  <dgm:cxnLst>
    <dgm:cxn modelId="{D993EC08-F2C5-478A-96F5-5FF7F160310F}" srcId="{0327A0E2-E6D5-429A-A526-15A0E8C7462E}" destId="{7692CE16-C9D6-4DF1-90AC-E68238701E70}" srcOrd="0" destOrd="0" parTransId="{D124349E-3E0C-44FC-B57B-8A4B9EB5FEC4}" sibTransId="{99B633FF-2483-4E4C-8C87-637ACE62B0D1}"/>
    <dgm:cxn modelId="{0195CC38-986B-48CE-AF59-27098E02F20A}" type="presOf" srcId="{0327A0E2-E6D5-429A-A526-15A0E8C7462E}" destId="{A58B8DD1-8E74-48C7-8B7C-914DD98710E0}" srcOrd="0" destOrd="0" presId="urn:microsoft.com/office/officeart/2005/8/layout/vList2"/>
    <dgm:cxn modelId="{0BBBAC69-48A3-44CD-BB3F-2A6F68670BC1}" srcId="{0327A0E2-E6D5-429A-A526-15A0E8C7462E}" destId="{5E298500-E747-4899-BFD0-55A9B7407824}" srcOrd="2" destOrd="0" parTransId="{E76B36AC-5B48-49B4-B9E8-99065CC81B2B}" sibTransId="{72F7DBD4-E305-46DE-B1CA-5E5198DC6B99}"/>
    <dgm:cxn modelId="{F3545D6B-DFED-4AE8-8FF1-293FDA90C0CF}" type="presOf" srcId="{5F6DC786-164E-41B0-A810-A7018E86737C}" destId="{09B8D3CD-FE75-491C-8620-CD0EE9947186}" srcOrd="0" destOrd="0" presId="urn:microsoft.com/office/officeart/2005/8/layout/vList2"/>
    <dgm:cxn modelId="{2707A750-AD5F-4AAE-84B8-075569DE06AB}" type="presOf" srcId="{7692CE16-C9D6-4DF1-90AC-E68238701E70}" destId="{F288A2AF-DD35-4DE7-B634-49EB450BA4AE}" srcOrd="0" destOrd="0" presId="urn:microsoft.com/office/officeart/2005/8/layout/vList2"/>
    <dgm:cxn modelId="{E6FC8E87-450E-490C-9684-46D2B3A0AF03}" type="presOf" srcId="{5E298500-E747-4899-BFD0-55A9B7407824}" destId="{0F34E69E-2A56-4A35-ACD4-791BDDE86C7A}" srcOrd="0" destOrd="0" presId="urn:microsoft.com/office/officeart/2005/8/layout/vList2"/>
    <dgm:cxn modelId="{4B242ECE-3848-439D-9B43-AE0DC124473C}" srcId="{0327A0E2-E6D5-429A-A526-15A0E8C7462E}" destId="{5F6DC786-164E-41B0-A810-A7018E86737C}" srcOrd="1" destOrd="0" parTransId="{6DB80CAD-B76C-4CD0-A84C-1E10467A1CFC}" sibTransId="{5ACBD92A-F503-46CA-AAB1-5D98DC803756}"/>
    <dgm:cxn modelId="{AAFCA70F-3F5A-4DFA-AD41-0D414A5E6672}" type="presParOf" srcId="{A58B8DD1-8E74-48C7-8B7C-914DD98710E0}" destId="{F288A2AF-DD35-4DE7-B634-49EB450BA4AE}" srcOrd="0" destOrd="0" presId="urn:microsoft.com/office/officeart/2005/8/layout/vList2"/>
    <dgm:cxn modelId="{46DF55EE-E5AB-458A-B6C3-DCE41D64A42E}" type="presParOf" srcId="{A58B8DD1-8E74-48C7-8B7C-914DD98710E0}" destId="{4DDB4EE2-1282-4A3B-BC9B-BB8C3E444D22}" srcOrd="1" destOrd="0" presId="urn:microsoft.com/office/officeart/2005/8/layout/vList2"/>
    <dgm:cxn modelId="{943B6F14-68A3-4864-962C-2762E042039C}" type="presParOf" srcId="{A58B8DD1-8E74-48C7-8B7C-914DD98710E0}" destId="{09B8D3CD-FE75-491C-8620-CD0EE9947186}" srcOrd="2" destOrd="0" presId="urn:microsoft.com/office/officeart/2005/8/layout/vList2"/>
    <dgm:cxn modelId="{1AA2381F-6111-4CCC-BC78-273ED3FCE2AC}" type="presParOf" srcId="{A58B8DD1-8E74-48C7-8B7C-914DD98710E0}" destId="{3259CE2B-6BE1-4477-9754-7DB9F4BCBD6F}" srcOrd="3" destOrd="0" presId="urn:microsoft.com/office/officeart/2005/8/layout/vList2"/>
    <dgm:cxn modelId="{FD57D4E6-9B7C-4966-B9FE-BB0FE2AB82CC}" type="presParOf" srcId="{A58B8DD1-8E74-48C7-8B7C-914DD98710E0}" destId="{0F34E69E-2A56-4A35-ACD4-791BDDE86C7A}"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B996C53-13E2-4E64-A8B5-1E06891991F8}" type="doc">
      <dgm:prSet loTypeId="urn:microsoft.com/office/officeart/2008/layout/LinedList" loCatId="list" qsTypeId="urn:microsoft.com/office/officeart/2005/8/quickstyle/simple1" qsCatId="simple" csTypeId="urn:microsoft.com/office/officeart/2005/8/colors/accent4_2" csCatId="accent4" phldr="1"/>
      <dgm:spPr/>
      <dgm:t>
        <a:bodyPr/>
        <a:lstStyle/>
        <a:p>
          <a:endParaRPr lang="en-US"/>
        </a:p>
      </dgm:t>
    </dgm:pt>
    <dgm:pt modelId="{45D9E18B-0D3F-4B37-83CF-CE42BCE8ABA4}">
      <dgm:prSet/>
      <dgm:spPr/>
      <dgm:t>
        <a:bodyPr/>
        <a:lstStyle/>
        <a:p>
          <a:pPr latinLnBrk="1"/>
          <a:r>
            <a:rPr lang="en-US" b="0" i="0"/>
            <a:t>In a culture centered on livestock and trade, members are less likely to live with neighbors and help each other.</a:t>
          </a:r>
          <a:endParaRPr lang="en-US"/>
        </a:p>
      </dgm:t>
    </dgm:pt>
    <dgm:pt modelId="{FFD978D9-1033-4C10-9F3B-B3C69B11B129}" type="parTrans" cxnId="{CD00D903-2D5E-44E3-BEC9-8A76673EEFEE}">
      <dgm:prSet/>
      <dgm:spPr/>
      <dgm:t>
        <a:bodyPr/>
        <a:lstStyle/>
        <a:p>
          <a:endParaRPr lang="en-US"/>
        </a:p>
      </dgm:t>
    </dgm:pt>
    <dgm:pt modelId="{F5058B6B-8B48-414E-9B8F-744FF5A808EE}" type="sibTrans" cxnId="{CD00D903-2D5E-44E3-BEC9-8A76673EEFEE}">
      <dgm:prSet/>
      <dgm:spPr/>
      <dgm:t>
        <a:bodyPr/>
        <a:lstStyle/>
        <a:p>
          <a:endParaRPr lang="en-US"/>
        </a:p>
      </dgm:t>
    </dgm:pt>
    <dgm:pt modelId="{6108ED47-1355-48F6-97DD-40FD63881DCB}">
      <dgm:prSet/>
      <dgm:spPr/>
      <dgm:t>
        <a:bodyPr/>
        <a:lstStyle/>
        <a:p>
          <a:r>
            <a:rPr lang="en-US" b="0" i="0"/>
            <a:t>In such a society, they want to keep a certain distance between themselves and their neighbors, and they want to live independently and freely.</a:t>
          </a:r>
          <a:endParaRPr lang="en-US"/>
        </a:p>
      </dgm:t>
    </dgm:pt>
    <dgm:pt modelId="{FDAB93F2-61D0-4DE9-88B0-8DFA21B2D4AF}" type="parTrans" cxnId="{93E0C542-2D37-4076-BEF0-743AA98D2671}">
      <dgm:prSet/>
      <dgm:spPr/>
      <dgm:t>
        <a:bodyPr/>
        <a:lstStyle/>
        <a:p>
          <a:endParaRPr lang="en-US"/>
        </a:p>
      </dgm:t>
    </dgm:pt>
    <dgm:pt modelId="{0883BDD5-9D5D-40B9-9414-199D34CED89F}" type="sibTrans" cxnId="{93E0C542-2D37-4076-BEF0-743AA98D2671}">
      <dgm:prSet/>
      <dgm:spPr/>
      <dgm:t>
        <a:bodyPr/>
        <a:lstStyle/>
        <a:p>
          <a:endParaRPr lang="en-US"/>
        </a:p>
      </dgm:t>
    </dgm:pt>
    <dgm:pt modelId="{1A3ADFE7-4E9B-4159-8C22-F73E832112DF}">
      <dgm:prSet/>
      <dgm:spPr/>
      <dgm:t>
        <a:bodyPr/>
        <a:lstStyle/>
        <a:p>
          <a:pPr latinLnBrk="1"/>
          <a:r>
            <a:rPr lang="en-US" b="0" i="0"/>
            <a:t>Western society has the character of an interest society (Geselshaft) that prioritizes individuals over relationships with neighbors. </a:t>
          </a:r>
          <a:endParaRPr lang="en-US"/>
        </a:p>
      </dgm:t>
    </dgm:pt>
    <dgm:pt modelId="{D62910C5-ABA1-49BE-A28C-B11F153C7AF2}" type="parTrans" cxnId="{6C8F2705-A54B-4AC9-9701-87760EDA6EDB}">
      <dgm:prSet/>
      <dgm:spPr/>
      <dgm:t>
        <a:bodyPr/>
        <a:lstStyle/>
        <a:p>
          <a:endParaRPr lang="en-US"/>
        </a:p>
      </dgm:t>
    </dgm:pt>
    <dgm:pt modelId="{6E567BB5-3AC1-494F-BA51-36F960C81F05}" type="sibTrans" cxnId="{6C8F2705-A54B-4AC9-9701-87760EDA6EDB}">
      <dgm:prSet/>
      <dgm:spPr/>
      <dgm:t>
        <a:bodyPr/>
        <a:lstStyle/>
        <a:p>
          <a:endParaRPr lang="en-US"/>
        </a:p>
      </dgm:t>
    </dgm:pt>
    <dgm:pt modelId="{F2025785-CAA3-4601-8DC4-C9B082675BC1}" type="pres">
      <dgm:prSet presAssocID="{0B996C53-13E2-4E64-A8B5-1E06891991F8}" presName="vert0" presStyleCnt="0">
        <dgm:presLayoutVars>
          <dgm:dir/>
          <dgm:animOne val="branch"/>
          <dgm:animLvl val="lvl"/>
        </dgm:presLayoutVars>
      </dgm:prSet>
      <dgm:spPr/>
    </dgm:pt>
    <dgm:pt modelId="{22B3CEBD-3612-4FA8-88A6-E81225B6853E}" type="pres">
      <dgm:prSet presAssocID="{45D9E18B-0D3F-4B37-83CF-CE42BCE8ABA4}" presName="thickLine" presStyleLbl="alignNode1" presStyleIdx="0" presStyleCnt="3"/>
      <dgm:spPr/>
    </dgm:pt>
    <dgm:pt modelId="{4D2D8D62-C87D-47F4-A3A7-89BBD462718F}" type="pres">
      <dgm:prSet presAssocID="{45D9E18B-0D3F-4B37-83CF-CE42BCE8ABA4}" presName="horz1" presStyleCnt="0"/>
      <dgm:spPr/>
    </dgm:pt>
    <dgm:pt modelId="{1F2C6E99-E213-4AC5-AF64-88DE95CC6CFE}" type="pres">
      <dgm:prSet presAssocID="{45D9E18B-0D3F-4B37-83CF-CE42BCE8ABA4}" presName="tx1" presStyleLbl="revTx" presStyleIdx="0" presStyleCnt="3"/>
      <dgm:spPr/>
    </dgm:pt>
    <dgm:pt modelId="{FED1BADF-78B6-477C-8408-C221E288A1A1}" type="pres">
      <dgm:prSet presAssocID="{45D9E18B-0D3F-4B37-83CF-CE42BCE8ABA4}" presName="vert1" presStyleCnt="0"/>
      <dgm:spPr/>
    </dgm:pt>
    <dgm:pt modelId="{F71AC775-13C7-4CB9-B7A9-613E2FAAD94E}" type="pres">
      <dgm:prSet presAssocID="{6108ED47-1355-48F6-97DD-40FD63881DCB}" presName="thickLine" presStyleLbl="alignNode1" presStyleIdx="1" presStyleCnt="3"/>
      <dgm:spPr/>
    </dgm:pt>
    <dgm:pt modelId="{E9E15717-2498-4557-82CF-CD2D8B35ECBE}" type="pres">
      <dgm:prSet presAssocID="{6108ED47-1355-48F6-97DD-40FD63881DCB}" presName="horz1" presStyleCnt="0"/>
      <dgm:spPr/>
    </dgm:pt>
    <dgm:pt modelId="{04A32385-7812-4D44-AC0A-B52B18F13DA3}" type="pres">
      <dgm:prSet presAssocID="{6108ED47-1355-48F6-97DD-40FD63881DCB}" presName="tx1" presStyleLbl="revTx" presStyleIdx="1" presStyleCnt="3"/>
      <dgm:spPr/>
    </dgm:pt>
    <dgm:pt modelId="{88AE9C48-3645-40DB-9A1E-AC6ED2B58CA4}" type="pres">
      <dgm:prSet presAssocID="{6108ED47-1355-48F6-97DD-40FD63881DCB}" presName="vert1" presStyleCnt="0"/>
      <dgm:spPr/>
    </dgm:pt>
    <dgm:pt modelId="{CC3BF981-5D00-43E3-8E68-1DC22855CFA2}" type="pres">
      <dgm:prSet presAssocID="{1A3ADFE7-4E9B-4159-8C22-F73E832112DF}" presName="thickLine" presStyleLbl="alignNode1" presStyleIdx="2" presStyleCnt="3"/>
      <dgm:spPr/>
    </dgm:pt>
    <dgm:pt modelId="{C93AB25D-4038-4294-B2A2-2FB30853D411}" type="pres">
      <dgm:prSet presAssocID="{1A3ADFE7-4E9B-4159-8C22-F73E832112DF}" presName="horz1" presStyleCnt="0"/>
      <dgm:spPr/>
    </dgm:pt>
    <dgm:pt modelId="{4881EC4D-F906-4885-9EBA-8A545BAE40CF}" type="pres">
      <dgm:prSet presAssocID="{1A3ADFE7-4E9B-4159-8C22-F73E832112DF}" presName="tx1" presStyleLbl="revTx" presStyleIdx="2" presStyleCnt="3"/>
      <dgm:spPr/>
    </dgm:pt>
    <dgm:pt modelId="{2092F0BB-01F3-4F5F-8878-87107B969D7C}" type="pres">
      <dgm:prSet presAssocID="{1A3ADFE7-4E9B-4159-8C22-F73E832112DF}" presName="vert1" presStyleCnt="0"/>
      <dgm:spPr/>
    </dgm:pt>
  </dgm:ptLst>
  <dgm:cxnLst>
    <dgm:cxn modelId="{CD00D903-2D5E-44E3-BEC9-8A76673EEFEE}" srcId="{0B996C53-13E2-4E64-A8B5-1E06891991F8}" destId="{45D9E18B-0D3F-4B37-83CF-CE42BCE8ABA4}" srcOrd="0" destOrd="0" parTransId="{FFD978D9-1033-4C10-9F3B-B3C69B11B129}" sibTransId="{F5058B6B-8B48-414E-9B8F-744FF5A808EE}"/>
    <dgm:cxn modelId="{6C8F2705-A54B-4AC9-9701-87760EDA6EDB}" srcId="{0B996C53-13E2-4E64-A8B5-1E06891991F8}" destId="{1A3ADFE7-4E9B-4159-8C22-F73E832112DF}" srcOrd="2" destOrd="0" parTransId="{D62910C5-ABA1-49BE-A28C-B11F153C7AF2}" sibTransId="{6E567BB5-3AC1-494F-BA51-36F960C81F05}"/>
    <dgm:cxn modelId="{93E0C542-2D37-4076-BEF0-743AA98D2671}" srcId="{0B996C53-13E2-4E64-A8B5-1E06891991F8}" destId="{6108ED47-1355-48F6-97DD-40FD63881DCB}" srcOrd="1" destOrd="0" parTransId="{FDAB93F2-61D0-4DE9-88B0-8DFA21B2D4AF}" sibTransId="{0883BDD5-9D5D-40B9-9414-199D34CED89F}"/>
    <dgm:cxn modelId="{1F54986C-8B2B-4EF1-807B-2E29803F66C2}" type="presOf" srcId="{1A3ADFE7-4E9B-4159-8C22-F73E832112DF}" destId="{4881EC4D-F906-4885-9EBA-8A545BAE40CF}" srcOrd="0" destOrd="0" presId="urn:microsoft.com/office/officeart/2008/layout/LinedList"/>
    <dgm:cxn modelId="{51A2638A-3A37-4E9A-9789-B9387036AB20}" type="presOf" srcId="{45D9E18B-0D3F-4B37-83CF-CE42BCE8ABA4}" destId="{1F2C6E99-E213-4AC5-AF64-88DE95CC6CFE}" srcOrd="0" destOrd="0" presId="urn:microsoft.com/office/officeart/2008/layout/LinedList"/>
    <dgm:cxn modelId="{23CF87DA-C41F-4F74-BB49-E9589CC2681F}" type="presOf" srcId="{6108ED47-1355-48F6-97DD-40FD63881DCB}" destId="{04A32385-7812-4D44-AC0A-B52B18F13DA3}" srcOrd="0" destOrd="0" presId="urn:microsoft.com/office/officeart/2008/layout/LinedList"/>
    <dgm:cxn modelId="{A61BFCFE-1C25-462F-ABA7-49F409A8171C}" type="presOf" srcId="{0B996C53-13E2-4E64-A8B5-1E06891991F8}" destId="{F2025785-CAA3-4601-8DC4-C9B082675BC1}" srcOrd="0" destOrd="0" presId="urn:microsoft.com/office/officeart/2008/layout/LinedList"/>
    <dgm:cxn modelId="{8700E55A-EAF6-4780-A4B0-3CC475748770}" type="presParOf" srcId="{F2025785-CAA3-4601-8DC4-C9B082675BC1}" destId="{22B3CEBD-3612-4FA8-88A6-E81225B6853E}" srcOrd="0" destOrd="0" presId="urn:microsoft.com/office/officeart/2008/layout/LinedList"/>
    <dgm:cxn modelId="{CC279353-AA23-4C8B-AAF4-F2982C89E01B}" type="presParOf" srcId="{F2025785-CAA3-4601-8DC4-C9B082675BC1}" destId="{4D2D8D62-C87D-47F4-A3A7-89BBD462718F}" srcOrd="1" destOrd="0" presId="urn:microsoft.com/office/officeart/2008/layout/LinedList"/>
    <dgm:cxn modelId="{A808CA20-6405-4973-9EB8-A3ECFFC795AE}" type="presParOf" srcId="{4D2D8D62-C87D-47F4-A3A7-89BBD462718F}" destId="{1F2C6E99-E213-4AC5-AF64-88DE95CC6CFE}" srcOrd="0" destOrd="0" presId="urn:microsoft.com/office/officeart/2008/layout/LinedList"/>
    <dgm:cxn modelId="{E7F65239-72FC-4BF0-BAAE-23A3B08B4D95}" type="presParOf" srcId="{4D2D8D62-C87D-47F4-A3A7-89BBD462718F}" destId="{FED1BADF-78B6-477C-8408-C221E288A1A1}" srcOrd="1" destOrd="0" presId="urn:microsoft.com/office/officeart/2008/layout/LinedList"/>
    <dgm:cxn modelId="{275A59EB-2801-44DB-82DC-FFFDACB555B6}" type="presParOf" srcId="{F2025785-CAA3-4601-8DC4-C9B082675BC1}" destId="{F71AC775-13C7-4CB9-B7A9-613E2FAAD94E}" srcOrd="2" destOrd="0" presId="urn:microsoft.com/office/officeart/2008/layout/LinedList"/>
    <dgm:cxn modelId="{692503FF-FE94-411E-992B-FF24C13F5EFF}" type="presParOf" srcId="{F2025785-CAA3-4601-8DC4-C9B082675BC1}" destId="{E9E15717-2498-4557-82CF-CD2D8B35ECBE}" srcOrd="3" destOrd="0" presId="urn:microsoft.com/office/officeart/2008/layout/LinedList"/>
    <dgm:cxn modelId="{08B755AB-8AD2-4DDD-8925-19E506CA3963}" type="presParOf" srcId="{E9E15717-2498-4557-82CF-CD2D8B35ECBE}" destId="{04A32385-7812-4D44-AC0A-B52B18F13DA3}" srcOrd="0" destOrd="0" presId="urn:microsoft.com/office/officeart/2008/layout/LinedList"/>
    <dgm:cxn modelId="{2D117121-FF73-4B27-906F-18721602F3DB}" type="presParOf" srcId="{E9E15717-2498-4557-82CF-CD2D8B35ECBE}" destId="{88AE9C48-3645-40DB-9A1E-AC6ED2B58CA4}" srcOrd="1" destOrd="0" presId="urn:microsoft.com/office/officeart/2008/layout/LinedList"/>
    <dgm:cxn modelId="{3FFA14E9-E488-4417-AB63-22671D746179}" type="presParOf" srcId="{F2025785-CAA3-4601-8DC4-C9B082675BC1}" destId="{CC3BF981-5D00-43E3-8E68-1DC22855CFA2}" srcOrd="4" destOrd="0" presId="urn:microsoft.com/office/officeart/2008/layout/LinedList"/>
    <dgm:cxn modelId="{5D776E43-5A2E-414E-AC68-0E620C7786B4}" type="presParOf" srcId="{F2025785-CAA3-4601-8DC4-C9B082675BC1}" destId="{C93AB25D-4038-4294-B2A2-2FB30853D411}" srcOrd="5" destOrd="0" presId="urn:microsoft.com/office/officeart/2008/layout/LinedList"/>
    <dgm:cxn modelId="{B34C6996-ED3A-4CEE-AEA8-048D852F260E}" type="presParOf" srcId="{C93AB25D-4038-4294-B2A2-2FB30853D411}" destId="{4881EC4D-F906-4885-9EBA-8A545BAE40CF}" srcOrd="0" destOrd="0" presId="urn:microsoft.com/office/officeart/2008/layout/LinedList"/>
    <dgm:cxn modelId="{FEFF2155-6780-40F0-B174-EA9C073A2503}" type="presParOf" srcId="{C93AB25D-4038-4294-B2A2-2FB30853D411}" destId="{2092F0BB-01F3-4F5F-8878-87107B969D7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3CF87A1-2F21-4481-BE45-74A51440A6E4}"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2F8E4B7A-588D-48BB-A38E-A311EF548969}">
      <dgm:prSet/>
      <dgm:spPr/>
      <dgm:t>
        <a:bodyPr/>
        <a:lstStyle/>
        <a:p>
          <a:r>
            <a:rPr lang="en-US" b="0" i="0"/>
            <a:t>Focus on personal happiness, success, and emotions.</a:t>
          </a:r>
          <a:endParaRPr lang="en-US"/>
        </a:p>
      </dgm:t>
    </dgm:pt>
    <dgm:pt modelId="{BE417F88-14A0-491B-B791-4865F4E67AAB}" type="parTrans" cxnId="{803D5382-3F9B-4013-8EED-86B3F5C35C31}">
      <dgm:prSet/>
      <dgm:spPr/>
      <dgm:t>
        <a:bodyPr/>
        <a:lstStyle/>
        <a:p>
          <a:endParaRPr lang="en-US"/>
        </a:p>
      </dgm:t>
    </dgm:pt>
    <dgm:pt modelId="{B2F3235B-3EBB-47E9-BB6B-4590F82259DE}" type="sibTrans" cxnId="{803D5382-3F9B-4013-8EED-86B3F5C35C31}">
      <dgm:prSet/>
      <dgm:spPr/>
      <dgm:t>
        <a:bodyPr/>
        <a:lstStyle/>
        <a:p>
          <a:endParaRPr lang="en-US"/>
        </a:p>
      </dgm:t>
    </dgm:pt>
    <dgm:pt modelId="{DDB558D8-D010-4F93-B702-1C55CF5CBDF3}">
      <dgm:prSet/>
      <dgm:spPr/>
      <dgm:t>
        <a:bodyPr/>
        <a:lstStyle/>
        <a:p>
          <a:r>
            <a:rPr lang="en-US" b="0" i="0"/>
            <a:t>They value and teach their children to live independently, not dependent on their parents or others.</a:t>
          </a:r>
          <a:endParaRPr lang="en-US"/>
        </a:p>
      </dgm:t>
    </dgm:pt>
    <dgm:pt modelId="{0EE415FF-8BA1-4A1D-931B-1D9E8D805B54}" type="parTrans" cxnId="{C5861A7E-1B94-406C-9E1F-19202689F0AC}">
      <dgm:prSet/>
      <dgm:spPr/>
      <dgm:t>
        <a:bodyPr/>
        <a:lstStyle/>
        <a:p>
          <a:endParaRPr lang="en-US"/>
        </a:p>
      </dgm:t>
    </dgm:pt>
    <dgm:pt modelId="{D7381971-C0D1-48B2-B2D3-F28E3685AF16}" type="sibTrans" cxnId="{C5861A7E-1B94-406C-9E1F-19202689F0AC}">
      <dgm:prSet/>
      <dgm:spPr/>
      <dgm:t>
        <a:bodyPr/>
        <a:lstStyle/>
        <a:p>
          <a:endParaRPr lang="en-US"/>
        </a:p>
      </dgm:t>
    </dgm:pt>
    <dgm:pt modelId="{D7056378-BABF-4908-90A7-1973EBAEF2BB}">
      <dgm:prSet/>
      <dgm:spPr/>
      <dgm:t>
        <a:bodyPr/>
        <a:lstStyle/>
        <a:p>
          <a:r>
            <a:rPr lang="en-US" b="0" i="0"/>
            <a:t>Each individual is taught to to develop self-confidence and self-esteem.</a:t>
          </a:r>
          <a:endParaRPr lang="en-US"/>
        </a:p>
      </dgm:t>
    </dgm:pt>
    <dgm:pt modelId="{CD8CCA41-181D-48D0-95ED-0FC76514C37E}" type="parTrans" cxnId="{4F39D51D-716B-42A6-BE33-F197E4D163BA}">
      <dgm:prSet/>
      <dgm:spPr/>
      <dgm:t>
        <a:bodyPr/>
        <a:lstStyle/>
        <a:p>
          <a:endParaRPr lang="en-US"/>
        </a:p>
      </dgm:t>
    </dgm:pt>
    <dgm:pt modelId="{0CF62B2D-3066-41C2-BF34-8F0C00F12E90}" type="sibTrans" cxnId="{4F39D51D-716B-42A6-BE33-F197E4D163BA}">
      <dgm:prSet/>
      <dgm:spPr/>
      <dgm:t>
        <a:bodyPr/>
        <a:lstStyle/>
        <a:p>
          <a:endParaRPr lang="en-US"/>
        </a:p>
      </dgm:t>
    </dgm:pt>
    <dgm:pt modelId="{D342BBE1-60C7-423D-AE39-00FB5CAAE8AE}">
      <dgm:prSet/>
      <dgm:spPr/>
      <dgm:t>
        <a:bodyPr/>
        <a:lstStyle/>
        <a:p>
          <a:r>
            <a:rPr lang="en-US" b="0" i="0"/>
            <a:t>They believe that each individual should be respected as someone special.</a:t>
          </a:r>
          <a:endParaRPr lang="en-US"/>
        </a:p>
      </dgm:t>
    </dgm:pt>
    <dgm:pt modelId="{24DCA345-96BE-4584-9E95-56379AC187C1}" type="parTrans" cxnId="{6F5A07BE-E888-4011-B29F-39DB382C4EE7}">
      <dgm:prSet/>
      <dgm:spPr/>
      <dgm:t>
        <a:bodyPr/>
        <a:lstStyle/>
        <a:p>
          <a:endParaRPr lang="en-US"/>
        </a:p>
      </dgm:t>
    </dgm:pt>
    <dgm:pt modelId="{3558295B-9016-41A4-A3DE-0D0620E12AFD}" type="sibTrans" cxnId="{6F5A07BE-E888-4011-B29F-39DB382C4EE7}">
      <dgm:prSet/>
      <dgm:spPr/>
      <dgm:t>
        <a:bodyPr/>
        <a:lstStyle/>
        <a:p>
          <a:endParaRPr lang="en-US"/>
        </a:p>
      </dgm:t>
    </dgm:pt>
    <dgm:pt modelId="{0FEF7646-B817-4419-AC7E-958B2BC23E8C}">
      <dgm:prSet/>
      <dgm:spPr/>
      <dgm:t>
        <a:bodyPr/>
        <a:lstStyle/>
        <a:p>
          <a:pPr latinLnBrk="1"/>
          <a:r>
            <a:rPr lang="en-US" b="0" i="0"/>
            <a:t>If you work on a given task using your individuality, you will get different and special results in your own way. </a:t>
          </a:r>
          <a:endParaRPr lang="en-US"/>
        </a:p>
      </dgm:t>
    </dgm:pt>
    <dgm:pt modelId="{6528C69C-BE7A-4433-B71F-851EEB6C254B}" type="parTrans" cxnId="{52A20A9E-1BF5-42B0-AA74-6718EA232B02}">
      <dgm:prSet/>
      <dgm:spPr/>
      <dgm:t>
        <a:bodyPr/>
        <a:lstStyle/>
        <a:p>
          <a:endParaRPr lang="en-US"/>
        </a:p>
      </dgm:t>
    </dgm:pt>
    <dgm:pt modelId="{CCB07D30-22E1-4BAC-8511-0ACD430DD4BB}" type="sibTrans" cxnId="{52A20A9E-1BF5-42B0-AA74-6718EA232B02}">
      <dgm:prSet/>
      <dgm:spPr/>
      <dgm:t>
        <a:bodyPr/>
        <a:lstStyle/>
        <a:p>
          <a:endParaRPr lang="en-US"/>
        </a:p>
      </dgm:t>
    </dgm:pt>
    <dgm:pt modelId="{B0DB74D8-29C8-4D20-9935-04D5C0C55F42}">
      <dgm:prSet/>
      <dgm:spPr/>
      <dgm:t>
        <a:bodyPr/>
        <a:lstStyle/>
        <a:p>
          <a:r>
            <a:rPr lang="en-US" b="0" i="0"/>
            <a:t>In the West, it is very important to preserve each individual's individuality. (If everyone works in the same way, they will be compared to others and naturally create a hierarchy) </a:t>
          </a:r>
          <a:r>
            <a:rPr lang="ko-KR"/>
            <a:t>서양에서는 각자의</a:t>
          </a:r>
          <a:endParaRPr lang="en-US"/>
        </a:p>
      </dgm:t>
    </dgm:pt>
    <dgm:pt modelId="{07924CFA-658D-4E6A-8E36-5FC59F98BB5F}" type="parTrans" cxnId="{122064B9-3CFF-467E-ABF9-D4C33F68E6A2}">
      <dgm:prSet/>
      <dgm:spPr/>
      <dgm:t>
        <a:bodyPr/>
        <a:lstStyle/>
        <a:p>
          <a:endParaRPr lang="en-US"/>
        </a:p>
      </dgm:t>
    </dgm:pt>
    <dgm:pt modelId="{7304D355-0F94-479C-A425-10AB1CF81C48}" type="sibTrans" cxnId="{122064B9-3CFF-467E-ABF9-D4C33F68E6A2}">
      <dgm:prSet/>
      <dgm:spPr/>
      <dgm:t>
        <a:bodyPr/>
        <a:lstStyle/>
        <a:p>
          <a:endParaRPr lang="en-US"/>
        </a:p>
      </dgm:t>
    </dgm:pt>
    <dgm:pt modelId="{5AF86A93-C759-43C7-A957-68FD8A2CC771}" type="pres">
      <dgm:prSet presAssocID="{73CF87A1-2F21-4481-BE45-74A51440A6E4}" presName="vert0" presStyleCnt="0">
        <dgm:presLayoutVars>
          <dgm:dir/>
          <dgm:animOne val="branch"/>
          <dgm:animLvl val="lvl"/>
        </dgm:presLayoutVars>
      </dgm:prSet>
      <dgm:spPr/>
    </dgm:pt>
    <dgm:pt modelId="{FC07E536-3335-468A-B085-1E7D21439B04}" type="pres">
      <dgm:prSet presAssocID="{2F8E4B7A-588D-48BB-A38E-A311EF548969}" presName="thickLine" presStyleLbl="alignNode1" presStyleIdx="0" presStyleCnt="6"/>
      <dgm:spPr/>
    </dgm:pt>
    <dgm:pt modelId="{E6C70F2E-4FEB-4850-890C-76B7B5B52A9E}" type="pres">
      <dgm:prSet presAssocID="{2F8E4B7A-588D-48BB-A38E-A311EF548969}" presName="horz1" presStyleCnt="0"/>
      <dgm:spPr/>
    </dgm:pt>
    <dgm:pt modelId="{DCF51340-22AD-47CF-9242-E45DC6B82290}" type="pres">
      <dgm:prSet presAssocID="{2F8E4B7A-588D-48BB-A38E-A311EF548969}" presName="tx1" presStyleLbl="revTx" presStyleIdx="0" presStyleCnt="6"/>
      <dgm:spPr/>
    </dgm:pt>
    <dgm:pt modelId="{A933B581-B795-4908-BBA3-437C3BD69B00}" type="pres">
      <dgm:prSet presAssocID="{2F8E4B7A-588D-48BB-A38E-A311EF548969}" presName="vert1" presStyleCnt="0"/>
      <dgm:spPr/>
    </dgm:pt>
    <dgm:pt modelId="{07D8CD89-53A2-4B23-BCFE-9276D618D0DA}" type="pres">
      <dgm:prSet presAssocID="{DDB558D8-D010-4F93-B702-1C55CF5CBDF3}" presName="thickLine" presStyleLbl="alignNode1" presStyleIdx="1" presStyleCnt="6"/>
      <dgm:spPr/>
    </dgm:pt>
    <dgm:pt modelId="{BD626896-1546-474B-A054-D290772312B0}" type="pres">
      <dgm:prSet presAssocID="{DDB558D8-D010-4F93-B702-1C55CF5CBDF3}" presName="horz1" presStyleCnt="0"/>
      <dgm:spPr/>
    </dgm:pt>
    <dgm:pt modelId="{F8FB9EC8-2D4A-41E0-8BD0-4F896732635C}" type="pres">
      <dgm:prSet presAssocID="{DDB558D8-D010-4F93-B702-1C55CF5CBDF3}" presName="tx1" presStyleLbl="revTx" presStyleIdx="1" presStyleCnt="6"/>
      <dgm:spPr/>
    </dgm:pt>
    <dgm:pt modelId="{3A085B42-B3A8-4B0F-B16B-CAD079A0AA09}" type="pres">
      <dgm:prSet presAssocID="{DDB558D8-D010-4F93-B702-1C55CF5CBDF3}" presName="vert1" presStyleCnt="0"/>
      <dgm:spPr/>
    </dgm:pt>
    <dgm:pt modelId="{FAFBD724-36E2-47C1-8C53-C3932A908C1F}" type="pres">
      <dgm:prSet presAssocID="{D7056378-BABF-4908-90A7-1973EBAEF2BB}" presName="thickLine" presStyleLbl="alignNode1" presStyleIdx="2" presStyleCnt="6"/>
      <dgm:spPr/>
    </dgm:pt>
    <dgm:pt modelId="{38871221-0A87-4BFA-BE42-9F070826777B}" type="pres">
      <dgm:prSet presAssocID="{D7056378-BABF-4908-90A7-1973EBAEF2BB}" presName="horz1" presStyleCnt="0"/>
      <dgm:spPr/>
    </dgm:pt>
    <dgm:pt modelId="{99C4A1B9-0EF8-4A65-8234-2563FB7C6248}" type="pres">
      <dgm:prSet presAssocID="{D7056378-BABF-4908-90A7-1973EBAEF2BB}" presName="tx1" presStyleLbl="revTx" presStyleIdx="2" presStyleCnt="6"/>
      <dgm:spPr/>
    </dgm:pt>
    <dgm:pt modelId="{D831D470-D778-4151-BAC5-8E0F4B837234}" type="pres">
      <dgm:prSet presAssocID="{D7056378-BABF-4908-90A7-1973EBAEF2BB}" presName="vert1" presStyleCnt="0"/>
      <dgm:spPr/>
    </dgm:pt>
    <dgm:pt modelId="{1FA1E3D8-0EB5-4E05-AD37-DB6A77E5CACE}" type="pres">
      <dgm:prSet presAssocID="{D342BBE1-60C7-423D-AE39-00FB5CAAE8AE}" presName="thickLine" presStyleLbl="alignNode1" presStyleIdx="3" presStyleCnt="6"/>
      <dgm:spPr/>
    </dgm:pt>
    <dgm:pt modelId="{F9AA6D2E-72F9-4C16-B49B-CF4211359EF8}" type="pres">
      <dgm:prSet presAssocID="{D342BBE1-60C7-423D-AE39-00FB5CAAE8AE}" presName="horz1" presStyleCnt="0"/>
      <dgm:spPr/>
    </dgm:pt>
    <dgm:pt modelId="{B10D25A1-A45A-41DA-8587-F04FAF641B35}" type="pres">
      <dgm:prSet presAssocID="{D342BBE1-60C7-423D-AE39-00FB5CAAE8AE}" presName="tx1" presStyleLbl="revTx" presStyleIdx="3" presStyleCnt="6"/>
      <dgm:spPr/>
    </dgm:pt>
    <dgm:pt modelId="{1001D249-C114-4254-9AB1-28E60189F08A}" type="pres">
      <dgm:prSet presAssocID="{D342BBE1-60C7-423D-AE39-00FB5CAAE8AE}" presName="vert1" presStyleCnt="0"/>
      <dgm:spPr/>
    </dgm:pt>
    <dgm:pt modelId="{D144D530-A077-429D-AD3A-B34E6C3DEA47}" type="pres">
      <dgm:prSet presAssocID="{0FEF7646-B817-4419-AC7E-958B2BC23E8C}" presName="thickLine" presStyleLbl="alignNode1" presStyleIdx="4" presStyleCnt="6"/>
      <dgm:spPr/>
    </dgm:pt>
    <dgm:pt modelId="{F51AEBDD-AAF7-401E-99D4-62DF1653A19E}" type="pres">
      <dgm:prSet presAssocID="{0FEF7646-B817-4419-AC7E-958B2BC23E8C}" presName="horz1" presStyleCnt="0"/>
      <dgm:spPr/>
    </dgm:pt>
    <dgm:pt modelId="{DEFFB8C0-E53C-46BB-AD32-75BC306A999D}" type="pres">
      <dgm:prSet presAssocID="{0FEF7646-B817-4419-AC7E-958B2BC23E8C}" presName="tx1" presStyleLbl="revTx" presStyleIdx="4" presStyleCnt="6"/>
      <dgm:spPr/>
    </dgm:pt>
    <dgm:pt modelId="{7738E8E2-016D-4418-A1E9-917A854CB88D}" type="pres">
      <dgm:prSet presAssocID="{0FEF7646-B817-4419-AC7E-958B2BC23E8C}" presName="vert1" presStyleCnt="0"/>
      <dgm:spPr/>
    </dgm:pt>
    <dgm:pt modelId="{16925045-C20B-4A39-8B0A-BC8F00FDF42B}" type="pres">
      <dgm:prSet presAssocID="{B0DB74D8-29C8-4D20-9935-04D5C0C55F42}" presName="thickLine" presStyleLbl="alignNode1" presStyleIdx="5" presStyleCnt="6"/>
      <dgm:spPr/>
    </dgm:pt>
    <dgm:pt modelId="{815090E6-1F61-4400-BD2D-076CF3E11349}" type="pres">
      <dgm:prSet presAssocID="{B0DB74D8-29C8-4D20-9935-04D5C0C55F42}" presName="horz1" presStyleCnt="0"/>
      <dgm:spPr/>
    </dgm:pt>
    <dgm:pt modelId="{1EF672D8-A312-43C1-9D64-40F9F66170F5}" type="pres">
      <dgm:prSet presAssocID="{B0DB74D8-29C8-4D20-9935-04D5C0C55F42}" presName="tx1" presStyleLbl="revTx" presStyleIdx="5" presStyleCnt="6"/>
      <dgm:spPr/>
    </dgm:pt>
    <dgm:pt modelId="{AFB4A248-9E15-4BBD-A31A-57FC4EBF19EF}" type="pres">
      <dgm:prSet presAssocID="{B0DB74D8-29C8-4D20-9935-04D5C0C55F42}" presName="vert1" presStyleCnt="0"/>
      <dgm:spPr/>
    </dgm:pt>
  </dgm:ptLst>
  <dgm:cxnLst>
    <dgm:cxn modelId="{C15C840B-7139-45C0-BB25-F87F1373C2A6}" type="presOf" srcId="{D7056378-BABF-4908-90A7-1973EBAEF2BB}" destId="{99C4A1B9-0EF8-4A65-8234-2563FB7C6248}" srcOrd="0" destOrd="0" presId="urn:microsoft.com/office/officeart/2008/layout/LinedList"/>
    <dgm:cxn modelId="{4F39D51D-716B-42A6-BE33-F197E4D163BA}" srcId="{73CF87A1-2F21-4481-BE45-74A51440A6E4}" destId="{D7056378-BABF-4908-90A7-1973EBAEF2BB}" srcOrd="2" destOrd="0" parTransId="{CD8CCA41-181D-48D0-95ED-0FC76514C37E}" sibTransId="{0CF62B2D-3066-41C2-BF34-8F0C00F12E90}"/>
    <dgm:cxn modelId="{DCF0B33B-1CBE-4214-BDF2-F8D7E667BB11}" type="presOf" srcId="{73CF87A1-2F21-4481-BE45-74A51440A6E4}" destId="{5AF86A93-C759-43C7-A957-68FD8A2CC771}" srcOrd="0" destOrd="0" presId="urn:microsoft.com/office/officeart/2008/layout/LinedList"/>
    <dgm:cxn modelId="{E90ED16C-F2EA-4943-A152-14DCA51A761C}" type="presOf" srcId="{D342BBE1-60C7-423D-AE39-00FB5CAAE8AE}" destId="{B10D25A1-A45A-41DA-8587-F04FAF641B35}" srcOrd="0" destOrd="0" presId="urn:microsoft.com/office/officeart/2008/layout/LinedList"/>
    <dgm:cxn modelId="{C925DC52-7E34-4F2E-A966-FDBB814B9CB2}" type="presOf" srcId="{DDB558D8-D010-4F93-B702-1C55CF5CBDF3}" destId="{F8FB9EC8-2D4A-41E0-8BD0-4F896732635C}" srcOrd="0" destOrd="0" presId="urn:microsoft.com/office/officeart/2008/layout/LinedList"/>
    <dgm:cxn modelId="{F318C356-659D-4060-ABCD-C904ABF3ECE2}" type="presOf" srcId="{0FEF7646-B817-4419-AC7E-958B2BC23E8C}" destId="{DEFFB8C0-E53C-46BB-AD32-75BC306A999D}" srcOrd="0" destOrd="0" presId="urn:microsoft.com/office/officeart/2008/layout/LinedList"/>
    <dgm:cxn modelId="{C5861A7E-1B94-406C-9E1F-19202689F0AC}" srcId="{73CF87A1-2F21-4481-BE45-74A51440A6E4}" destId="{DDB558D8-D010-4F93-B702-1C55CF5CBDF3}" srcOrd="1" destOrd="0" parTransId="{0EE415FF-8BA1-4A1D-931B-1D9E8D805B54}" sibTransId="{D7381971-C0D1-48B2-B2D3-F28E3685AF16}"/>
    <dgm:cxn modelId="{803D5382-3F9B-4013-8EED-86B3F5C35C31}" srcId="{73CF87A1-2F21-4481-BE45-74A51440A6E4}" destId="{2F8E4B7A-588D-48BB-A38E-A311EF548969}" srcOrd="0" destOrd="0" parTransId="{BE417F88-14A0-491B-B791-4865F4E67AAB}" sibTransId="{B2F3235B-3EBB-47E9-BB6B-4590F82259DE}"/>
    <dgm:cxn modelId="{ECAB359D-E149-47F5-B51D-162A3C6A107E}" type="presOf" srcId="{2F8E4B7A-588D-48BB-A38E-A311EF548969}" destId="{DCF51340-22AD-47CF-9242-E45DC6B82290}" srcOrd="0" destOrd="0" presId="urn:microsoft.com/office/officeart/2008/layout/LinedList"/>
    <dgm:cxn modelId="{52A20A9E-1BF5-42B0-AA74-6718EA232B02}" srcId="{73CF87A1-2F21-4481-BE45-74A51440A6E4}" destId="{0FEF7646-B817-4419-AC7E-958B2BC23E8C}" srcOrd="4" destOrd="0" parTransId="{6528C69C-BE7A-4433-B71F-851EEB6C254B}" sibTransId="{CCB07D30-22E1-4BAC-8511-0ACD430DD4BB}"/>
    <dgm:cxn modelId="{122064B9-3CFF-467E-ABF9-D4C33F68E6A2}" srcId="{73CF87A1-2F21-4481-BE45-74A51440A6E4}" destId="{B0DB74D8-29C8-4D20-9935-04D5C0C55F42}" srcOrd="5" destOrd="0" parTransId="{07924CFA-658D-4E6A-8E36-5FC59F98BB5F}" sibTransId="{7304D355-0F94-479C-A425-10AB1CF81C48}"/>
    <dgm:cxn modelId="{6F5A07BE-E888-4011-B29F-39DB382C4EE7}" srcId="{73CF87A1-2F21-4481-BE45-74A51440A6E4}" destId="{D342BBE1-60C7-423D-AE39-00FB5CAAE8AE}" srcOrd="3" destOrd="0" parTransId="{24DCA345-96BE-4584-9E95-56379AC187C1}" sibTransId="{3558295B-9016-41A4-A3DE-0D0620E12AFD}"/>
    <dgm:cxn modelId="{D81316FD-7D59-4102-B607-48174490DF19}" type="presOf" srcId="{B0DB74D8-29C8-4D20-9935-04D5C0C55F42}" destId="{1EF672D8-A312-43C1-9D64-40F9F66170F5}" srcOrd="0" destOrd="0" presId="urn:microsoft.com/office/officeart/2008/layout/LinedList"/>
    <dgm:cxn modelId="{86706BE4-B6F7-4130-8463-BD0B9F455745}" type="presParOf" srcId="{5AF86A93-C759-43C7-A957-68FD8A2CC771}" destId="{FC07E536-3335-468A-B085-1E7D21439B04}" srcOrd="0" destOrd="0" presId="urn:microsoft.com/office/officeart/2008/layout/LinedList"/>
    <dgm:cxn modelId="{AB879B2B-AF80-488E-B479-6ABA21486EC3}" type="presParOf" srcId="{5AF86A93-C759-43C7-A957-68FD8A2CC771}" destId="{E6C70F2E-4FEB-4850-890C-76B7B5B52A9E}" srcOrd="1" destOrd="0" presId="urn:microsoft.com/office/officeart/2008/layout/LinedList"/>
    <dgm:cxn modelId="{DF5A5FAD-C8C7-433B-8784-E3A8D66035C4}" type="presParOf" srcId="{E6C70F2E-4FEB-4850-890C-76B7B5B52A9E}" destId="{DCF51340-22AD-47CF-9242-E45DC6B82290}" srcOrd="0" destOrd="0" presId="urn:microsoft.com/office/officeart/2008/layout/LinedList"/>
    <dgm:cxn modelId="{6B9B4F4D-F327-4CDC-8B74-6428CEB910A6}" type="presParOf" srcId="{E6C70F2E-4FEB-4850-890C-76B7B5B52A9E}" destId="{A933B581-B795-4908-BBA3-437C3BD69B00}" srcOrd="1" destOrd="0" presId="urn:microsoft.com/office/officeart/2008/layout/LinedList"/>
    <dgm:cxn modelId="{84E0F241-DB61-4C51-B68E-4325FDFCAFDC}" type="presParOf" srcId="{5AF86A93-C759-43C7-A957-68FD8A2CC771}" destId="{07D8CD89-53A2-4B23-BCFE-9276D618D0DA}" srcOrd="2" destOrd="0" presId="urn:microsoft.com/office/officeart/2008/layout/LinedList"/>
    <dgm:cxn modelId="{A14119E0-845D-4751-B6A3-98F43E0F4F9D}" type="presParOf" srcId="{5AF86A93-C759-43C7-A957-68FD8A2CC771}" destId="{BD626896-1546-474B-A054-D290772312B0}" srcOrd="3" destOrd="0" presId="urn:microsoft.com/office/officeart/2008/layout/LinedList"/>
    <dgm:cxn modelId="{D6C55FB4-8CBE-4A30-9D50-DC41F1A892EF}" type="presParOf" srcId="{BD626896-1546-474B-A054-D290772312B0}" destId="{F8FB9EC8-2D4A-41E0-8BD0-4F896732635C}" srcOrd="0" destOrd="0" presId="urn:microsoft.com/office/officeart/2008/layout/LinedList"/>
    <dgm:cxn modelId="{D85B2259-DB5E-4513-94A1-A47B7B03C264}" type="presParOf" srcId="{BD626896-1546-474B-A054-D290772312B0}" destId="{3A085B42-B3A8-4B0F-B16B-CAD079A0AA09}" srcOrd="1" destOrd="0" presId="urn:microsoft.com/office/officeart/2008/layout/LinedList"/>
    <dgm:cxn modelId="{D47E3349-6CBE-4B4E-A480-15F620D80755}" type="presParOf" srcId="{5AF86A93-C759-43C7-A957-68FD8A2CC771}" destId="{FAFBD724-36E2-47C1-8C53-C3932A908C1F}" srcOrd="4" destOrd="0" presId="urn:microsoft.com/office/officeart/2008/layout/LinedList"/>
    <dgm:cxn modelId="{44A4FE6E-F10D-44A0-9CDC-09C709F302D3}" type="presParOf" srcId="{5AF86A93-C759-43C7-A957-68FD8A2CC771}" destId="{38871221-0A87-4BFA-BE42-9F070826777B}" srcOrd="5" destOrd="0" presId="urn:microsoft.com/office/officeart/2008/layout/LinedList"/>
    <dgm:cxn modelId="{03D7B421-BA45-417F-9981-AFF72CECCC1D}" type="presParOf" srcId="{38871221-0A87-4BFA-BE42-9F070826777B}" destId="{99C4A1B9-0EF8-4A65-8234-2563FB7C6248}" srcOrd="0" destOrd="0" presId="urn:microsoft.com/office/officeart/2008/layout/LinedList"/>
    <dgm:cxn modelId="{DF07012A-B8ED-4F4F-A553-A456B0EC9E6D}" type="presParOf" srcId="{38871221-0A87-4BFA-BE42-9F070826777B}" destId="{D831D470-D778-4151-BAC5-8E0F4B837234}" srcOrd="1" destOrd="0" presId="urn:microsoft.com/office/officeart/2008/layout/LinedList"/>
    <dgm:cxn modelId="{CE8AA948-D769-4185-BADB-4D54F7FB6C7A}" type="presParOf" srcId="{5AF86A93-C759-43C7-A957-68FD8A2CC771}" destId="{1FA1E3D8-0EB5-4E05-AD37-DB6A77E5CACE}" srcOrd="6" destOrd="0" presId="urn:microsoft.com/office/officeart/2008/layout/LinedList"/>
    <dgm:cxn modelId="{D85DB565-A146-4DE1-A209-8A5841036075}" type="presParOf" srcId="{5AF86A93-C759-43C7-A957-68FD8A2CC771}" destId="{F9AA6D2E-72F9-4C16-B49B-CF4211359EF8}" srcOrd="7" destOrd="0" presId="urn:microsoft.com/office/officeart/2008/layout/LinedList"/>
    <dgm:cxn modelId="{795A7A61-EA81-462E-B79A-AA7E66B65E91}" type="presParOf" srcId="{F9AA6D2E-72F9-4C16-B49B-CF4211359EF8}" destId="{B10D25A1-A45A-41DA-8587-F04FAF641B35}" srcOrd="0" destOrd="0" presId="urn:microsoft.com/office/officeart/2008/layout/LinedList"/>
    <dgm:cxn modelId="{49D5CFAB-6D23-46B2-B043-5EF42EEA556E}" type="presParOf" srcId="{F9AA6D2E-72F9-4C16-B49B-CF4211359EF8}" destId="{1001D249-C114-4254-9AB1-28E60189F08A}" srcOrd="1" destOrd="0" presId="urn:microsoft.com/office/officeart/2008/layout/LinedList"/>
    <dgm:cxn modelId="{43AF1662-3C29-4728-85C1-2014EB6EE3EE}" type="presParOf" srcId="{5AF86A93-C759-43C7-A957-68FD8A2CC771}" destId="{D144D530-A077-429D-AD3A-B34E6C3DEA47}" srcOrd="8" destOrd="0" presId="urn:microsoft.com/office/officeart/2008/layout/LinedList"/>
    <dgm:cxn modelId="{334E45A8-E091-4E1D-BEA6-D817E75EA0FD}" type="presParOf" srcId="{5AF86A93-C759-43C7-A957-68FD8A2CC771}" destId="{F51AEBDD-AAF7-401E-99D4-62DF1653A19E}" srcOrd="9" destOrd="0" presId="urn:microsoft.com/office/officeart/2008/layout/LinedList"/>
    <dgm:cxn modelId="{2BE85A7E-E8E1-4342-8666-E5E09D6B525E}" type="presParOf" srcId="{F51AEBDD-AAF7-401E-99D4-62DF1653A19E}" destId="{DEFFB8C0-E53C-46BB-AD32-75BC306A999D}" srcOrd="0" destOrd="0" presId="urn:microsoft.com/office/officeart/2008/layout/LinedList"/>
    <dgm:cxn modelId="{2BC8323D-D677-4F9A-886A-6C17F32A38F6}" type="presParOf" srcId="{F51AEBDD-AAF7-401E-99D4-62DF1653A19E}" destId="{7738E8E2-016D-4418-A1E9-917A854CB88D}" srcOrd="1" destOrd="0" presId="urn:microsoft.com/office/officeart/2008/layout/LinedList"/>
    <dgm:cxn modelId="{34348AB0-E6F2-4BC3-AF5B-B96204E3566B}" type="presParOf" srcId="{5AF86A93-C759-43C7-A957-68FD8A2CC771}" destId="{16925045-C20B-4A39-8B0A-BC8F00FDF42B}" srcOrd="10" destOrd="0" presId="urn:microsoft.com/office/officeart/2008/layout/LinedList"/>
    <dgm:cxn modelId="{62166F0A-CE9F-4D7C-9431-4E8A5F461553}" type="presParOf" srcId="{5AF86A93-C759-43C7-A957-68FD8A2CC771}" destId="{815090E6-1F61-4400-BD2D-076CF3E11349}" srcOrd="11" destOrd="0" presId="urn:microsoft.com/office/officeart/2008/layout/LinedList"/>
    <dgm:cxn modelId="{E4ECACF3-005A-42E7-BEC3-FFB9368F83AB}" type="presParOf" srcId="{815090E6-1F61-4400-BD2D-076CF3E11349}" destId="{1EF672D8-A312-43C1-9D64-40F9F66170F5}" srcOrd="0" destOrd="0" presId="urn:microsoft.com/office/officeart/2008/layout/LinedList"/>
    <dgm:cxn modelId="{C7AA1320-312F-4802-AFD7-FDA71E3346A8}" type="presParOf" srcId="{815090E6-1F61-4400-BD2D-076CF3E11349}" destId="{AFB4A248-9E15-4BBD-A31A-57FC4EBF19E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989453-F15B-4143-BA10-7E661996CC21}">
      <dsp:nvSpPr>
        <dsp:cNvPr id="0" name=""/>
        <dsp:cNvSpPr/>
      </dsp:nvSpPr>
      <dsp:spPr>
        <a:xfrm>
          <a:off x="0" y="0"/>
          <a:ext cx="10429875" cy="737099"/>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latinLnBrk="1">
            <a:lnSpc>
              <a:spcPct val="90000"/>
            </a:lnSpc>
            <a:spcBef>
              <a:spcPct val="0"/>
            </a:spcBef>
            <a:spcAft>
              <a:spcPct val="35000"/>
            </a:spcAft>
            <a:buNone/>
          </a:pPr>
          <a:r>
            <a:rPr lang="en-US" sz="1500" b="0" i="0" kern="1200"/>
            <a:t>Because the living environment of the East and the West was different, the way of looking at the world developed differently.</a:t>
          </a:r>
          <a:endParaRPr lang="en-US" sz="1500" kern="1200"/>
        </a:p>
      </dsp:txBody>
      <dsp:txXfrm>
        <a:off x="35982" y="35982"/>
        <a:ext cx="10357911" cy="665135"/>
      </dsp:txXfrm>
    </dsp:sp>
    <dsp:sp modelId="{A575D177-378E-4722-BCE2-26C33D94C080}">
      <dsp:nvSpPr>
        <dsp:cNvPr id="0" name=""/>
        <dsp:cNvSpPr/>
      </dsp:nvSpPr>
      <dsp:spPr>
        <a:xfrm>
          <a:off x="0" y="827962"/>
          <a:ext cx="10429875" cy="737099"/>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ex) universe</a:t>
          </a:r>
        </a:p>
      </dsp:txBody>
      <dsp:txXfrm>
        <a:off x="35982" y="863944"/>
        <a:ext cx="10357911" cy="665135"/>
      </dsp:txXfrm>
    </dsp:sp>
    <dsp:sp modelId="{B42D3F04-F954-40BE-88DC-A91F2AD4D8C3}">
      <dsp:nvSpPr>
        <dsp:cNvPr id="0" name=""/>
        <dsp:cNvSpPr/>
      </dsp:nvSpPr>
      <dsp:spPr>
        <a:xfrm>
          <a:off x="0" y="1608262"/>
          <a:ext cx="10429875" cy="737099"/>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latinLnBrk="1">
            <a:lnSpc>
              <a:spcPct val="90000"/>
            </a:lnSpc>
            <a:spcBef>
              <a:spcPct val="0"/>
            </a:spcBef>
            <a:spcAft>
              <a:spcPct val="35000"/>
            </a:spcAft>
            <a:buNone/>
          </a:pPr>
          <a:r>
            <a:rPr lang="en-US" sz="1500" b="0" i="0" kern="1200"/>
            <a:t>- West: The space of the universe is viewed as empty, objects are not related to their surroundings, and objects that are separated do not affect each other.</a:t>
          </a:r>
          <a:endParaRPr lang="en-US" sz="1500" kern="1200"/>
        </a:p>
      </dsp:txBody>
      <dsp:txXfrm>
        <a:off x="35982" y="1644244"/>
        <a:ext cx="10357911" cy="665135"/>
      </dsp:txXfrm>
    </dsp:sp>
    <dsp:sp modelId="{156D5B7A-F228-430A-906C-C648F9EB7B24}">
      <dsp:nvSpPr>
        <dsp:cNvPr id="0" name=""/>
        <dsp:cNvSpPr/>
      </dsp:nvSpPr>
      <dsp:spPr>
        <a:xfrm>
          <a:off x="0" y="2388562"/>
          <a:ext cx="10429875" cy="737099"/>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-East</a:t>
          </a:r>
          <a:r>
            <a:rPr lang="en-US" sz="1500" b="0" i="0" kern="1200"/>
            <a:t>: The cosmic space is filled with </a:t>
          </a:r>
          <a:r>
            <a:rPr lang="ko-KR" altLang="en-US" sz="1500" b="0" i="0" kern="1200"/>
            <a:t>기</a:t>
          </a:r>
          <a:r>
            <a:rPr lang="en-US" sz="1500" b="0" i="0" kern="1200"/>
            <a:t>(qi, energy,</a:t>
          </a:r>
          <a:r>
            <a:rPr lang="ko-KR" altLang="en-US" sz="1500" b="0" i="0" kern="1200"/>
            <a:t> 氣</a:t>
          </a:r>
          <a:r>
            <a:rPr lang="en-US" sz="1500" b="0" i="0" kern="1200"/>
            <a:t>).</a:t>
          </a:r>
          <a:endParaRPr lang="en-US" sz="1500" kern="1200" dirty="0"/>
        </a:p>
      </dsp:txBody>
      <dsp:txXfrm>
        <a:off x="35982" y="2424544"/>
        <a:ext cx="10357911" cy="665135"/>
      </dsp:txXfrm>
    </dsp:sp>
    <dsp:sp modelId="{B230B04F-318D-4605-9F48-372A01828FD9}">
      <dsp:nvSpPr>
        <dsp:cNvPr id="0" name=""/>
        <dsp:cNvSpPr/>
      </dsp:nvSpPr>
      <dsp:spPr>
        <a:xfrm>
          <a:off x="0" y="3168862"/>
          <a:ext cx="10429875" cy="737099"/>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altLang="ko-KR" sz="1500" kern="1200"/>
            <a:t>         </a:t>
          </a:r>
          <a:r>
            <a:rPr lang="en-US" sz="1500" b="0" i="0" kern="1200"/>
            <a:t>It is thought that objects exist in a state of being related to each other, and that they also affect distant objects.</a:t>
          </a:r>
          <a:endParaRPr lang="en-US" sz="1500" kern="1200" dirty="0"/>
        </a:p>
      </dsp:txBody>
      <dsp:txXfrm>
        <a:off x="35982" y="3204844"/>
        <a:ext cx="10357911" cy="665135"/>
      </dsp:txXfrm>
    </dsp:sp>
    <dsp:sp modelId="{EC0FC382-06BF-49CC-AD80-57AEBE542204}">
      <dsp:nvSpPr>
        <dsp:cNvPr id="0" name=""/>
        <dsp:cNvSpPr/>
      </dsp:nvSpPr>
      <dsp:spPr>
        <a:xfrm>
          <a:off x="0" y="3949162"/>
          <a:ext cx="10429875" cy="737099"/>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altLang="ko-KR" sz="1500" kern="1200"/>
            <a:t>        </a:t>
          </a:r>
          <a:r>
            <a:rPr lang="en-US" sz="1500" b="0" i="0" kern="1200"/>
            <a:t>Due to the movement of the moon, ebb and flow phenomena occur on Earth.</a:t>
          </a:r>
          <a:endParaRPr lang="en-US" sz="1500" kern="1200" dirty="0"/>
        </a:p>
      </dsp:txBody>
      <dsp:txXfrm>
        <a:off x="35982" y="3985144"/>
        <a:ext cx="10357911" cy="6651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042957-8313-42C0-92C8-B4C2477C178A}">
      <dsp:nvSpPr>
        <dsp:cNvPr id="0" name=""/>
        <dsp:cNvSpPr/>
      </dsp:nvSpPr>
      <dsp:spPr>
        <a:xfrm>
          <a:off x="0" y="172514"/>
          <a:ext cx="7008257" cy="1589371"/>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latinLnBrk="1">
            <a:lnSpc>
              <a:spcPct val="90000"/>
            </a:lnSpc>
            <a:spcBef>
              <a:spcPct val="0"/>
            </a:spcBef>
            <a:spcAft>
              <a:spcPct val="35000"/>
            </a:spcAft>
            <a:buNone/>
          </a:pPr>
          <a:r>
            <a:rPr lang="en-US" sz="2300" b="0" i="0" kern="1200"/>
            <a:t>He didn't think it's because of gravity that rocks fall to the ground.</a:t>
          </a:r>
          <a:endParaRPr lang="en-US" sz="2300" kern="1200" dirty="0"/>
        </a:p>
      </dsp:txBody>
      <dsp:txXfrm>
        <a:off x="77587" y="250101"/>
        <a:ext cx="6853083" cy="1434197"/>
      </dsp:txXfrm>
    </dsp:sp>
    <dsp:sp modelId="{5591274E-A7DC-4A55-AAB2-3CC11EFEFD39}">
      <dsp:nvSpPr>
        <dsp:cNvPr id="0" name=""/>
        <dsp:cNvSpPr/>
      </dsp:nvSpPr>
      <dsp:spPr>
        <a:xfrm>
          <a:off x="0" y="1828126"/>
          <a:ext cx="7008257" cy="1589371"/>
        </a:xfrm>
        <a:prstGeom prst="roundRect">
          <a:avLst/>
        </a:prstGeom>
        <a:solidFill>
          <a:schemeClr val="accent2">
            <a:hueOff val="-747396"/>
            <a:satOff val="-209"/>
            <a:lumOff val="35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latinLnBrk="1">
            <a:lnSpc>
              <a:spcPct val="90000"/>
            </a:lnSpc>
            <a:spcBef>
              <a:spcPct val="0"/>
            </a:spcBef>
            <a:spcAft>
              <a:spcPct val="35000"/>
            </a:spcAft>
            <a:buNone/>
          </a:pPr>
          <a:r>
            <a:rPr lang="en-US" sz="2300" b="0" i="0" kern="1200"/>
            <a:t>He thought that rocks fall to the ground due to the property of falling on rocks.</a:t>
          </a:r>
          <a:endParaRPr lang="en-US" sz="2300" kern="1200" dirty="0"/>
        </a:p>
      </dsp:txBody>
      <dsp:txXfrm>
        <a:off x="77587" y="1905713"/>
        <a:ext cx="6853083" cy="1434197"/>
      </dsp:txXfrm>
    </dsp:sp>
    <dsp:sp modelId="{6A673C10-E39E-4AA5-A674-764C1FD9C57A}">
      <dsp:nvSpPr>
        <dsp:cNvPr id="0" name=""/>
        <dsp:cNvSpPr/>
      </dsp:nvSpPr>
      <dsp:spPr>
        <a:xfrm>
          <a:off x="0" y="3483737"/>
          <a:ext cx="7008257" cy="1589371"/>
        </a:xfrm>
        <a:prstGeom prst="roundRect">
          <a:avLst/>
        </a:prstGeom>
        <a:solidFill>
          <a:schemeClr val="accent2">
            <a:hueOff val="-1494792"/>
            <a:satOff val="-418"/>
            <a:lumOff val="705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latinLnBrk="1">
            <a:lnSpc>
              <a:spcPct val="90000"/>
            </a:lnSpc>
            <a:spcBef>
              <a:spcPct val="0"/>
            </a:spcBef>
            <a:spcAft>
              <a:spcPct val="35000"/>
            </a:spcAft>
            <a:buNone/>
          </a:pPr>
          <a:r>
            <a:rPr lang="en-US" sz="2300" b="0" i="0" kern="1200"/>
            <a:t>The thoughts of the greatest Western intellectual at the time who never thought about the connection between the entity and the other entities around it.</a:t>
          </a:r>
          <a:endParaRPr lang="en-US" sz="2300" kern="1200" dirty="0"/>
        </a:p>
      </dsp:txBody>
      <dsp:txXfrm>
        <a:off x="77587" y="3561324"/>
        <a:ext cx="6853083" cy="143419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88A2AF-DD35-4DE7-B634-49EB450BA4AE}">
      <dsp:nvSpPr>
        <dsp:cNvPr id="0" name=""/>
        <dsp:cNvSpPr/>
      </dsp:nvSpPr>
      <dsp:spPr>
        <a:xfrm>
          <a:off x="0" y="402623"/>
          <a:ext cx="6263640" cy="14976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i="0" kern="1200"/>
            <a:t>In agricultural culture, the members have no choice but to live with each other, helping each other rather than living as independent individuals. </a:t>
          </a:r>
          <a:endParaRPr lang="en-US" sz="2000" kern="1200"/>
        </a:p>
      </dsp:txBody>
      <dsp:txXfrm>
        <a:off x="73107" y="475730"/>
        <a:ext cx="6117426" cy="1351386"/>
      </dsp:txXfrm>
    </dsp:sp>
    <dsp:sp modelId="{09B8D3CD-FE75-491C-8620-CD0EE9947186}">
      <dsp:nvSpPr>
        <dsp:cNvPr id="0" name=""/>
        <dsp:cNvSpPr/>
      </dsp:nvSpPr>
      <dsp:spPr>
        <a:xfrm>
          <a:off x="0" y="1957824"/>
          <a:ext cx="6263640" cy="149760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i="0" kern="1200"/>
            <a:t>In such a society, members want to live in a strong sense of solidarity with the society to which they belong and with other members. </a:t>
          </a:r>
          <a:endParaRPr lang="en-US" sz="2000" kern="1200"/>
        </a:p>
      </dsp:txBody>
      <dsp:txXfrm>
        <a:off x="73107" y="2030931"/>
        <a:ext cx="6117426" cy="1351386"/>
      </dsp:txXfrm>
    </dsp:sp>
    <dsp:sp modelId="{0F34E69E-2A56-4A35-ACD4-791BDDE86C7A}">
      <dsp:nvSpPr>
        <dsp:cNvPr id="0" name=""/>
        <dsp:cNvSpPr/>
      </dsp:nvSpPr>
      <dsp:spPr>
        <a:xfrm>
          <a:off x="0" y="3513024"/>
          <a:ext cx="6263640" cy="149760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i="0" kern="1200"/>
            <a:t>The East has the characteristics of a community with a strong character of this group culture (Gemeinshaft) .</a:t>
          </a:r>
          <a:endParaRPr lang="en-US" sz="2000" kern="1200"/>
        </a:p>
      </dsp:txBody>
      <dsp:txXfrm>
        <a:off x="73107" y="3586131"/>
        <a:ext cx="6117426" cy="135138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B3CEBD-3612-4FA8-88A6-E81225B6853E}">
      <dsp:nvSpPr>
        <dsp:cNvPr id="0" name=""/>
        <dsp:cNvSpPr/>
      </dsp:nvSpPr>
      <dsp:spPr>
        <a:xfrm>
          <a:off x="0" y="2703"/>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2C6E99-E213-4AC5-AF64-88DE95CC6CFE}">
      <dsp:nvSpPr>
        <dsp:cNvPr id="0" name=""/>
        <dsp:cNvSpPr/>
      </dsp:nvSpPr>
      <dsp:spPr>
        <a:xfrm>
          <a:off x="0" y="2703"/>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latinLnBrk="1">
            <a:lnSpc>
              <a:spcPct val="90000"/>
            </a:lnSpc>
            <a:spcBef>
              <a:spcPct val="0"/>
            </a:spcBef>
            <a:spcAft>
              <a:spcPct val="35000"/>
            </a:spcAft>
            <a:buNone/>
          </a:pPr>
          <a:r>
            <a:rPr lang="en-US" sz="2300" b="0" i="0" kern="1200"/>
            <a:t>In a culture centered on livestock and trade, members are less likely to live with neighbors and help each other.</a:t>
          </a:r>
          <a:endParaRPr lang="en-US" sz="2300" kern="1200"/>
        </a:p>
      </dsp:txBody>
      <dsp:txXfrm>
        <a:off x="0" y="2703"/>
        <a:ext cx="6900512" cy="1843578"/>
      </dsp:txXfrm>
    </dsp:sp>
    <dsp:sp modelId="{F71AC775-13C7-4CB9-B7A9-613E2FAAD94E}">
      <dsp:nvSpPr>
        <dsp:cNvPr id="0" name=""/>
        <dsp:cNvSpPr/>
      </dsp:nvSpPr>
      <dsp:spPr>
        <a:xfrm>
          <a:off x="0" y="1846281"/>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4A32385-7812-4D44-AC0A-B52B18F13DA3}">
      <dsp:nvSpPr>
        <dsp:cNvPr id="0" name=""/>
        <dsp:cNvSpPr/>
      </dsp:nvSpPr>
      <dsp:spPr>
        <a:xfrm>
          <a:off x="0" y="1846281"/>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b="0" i="0" kern="1200"/>
            <a:t>In such a society, they want to keep a certain distance between themselves and their neighbors, and they want to live independently and freely.</a:t>
          </a:r>
          <a:endParaRPr lang="en-US" sz="2300" kern="1200"/>
        </a:p>
      </dsp:txBody>
      <dsp:txXfrm>
        <a:off x="0" y="1846281"/>
        <a:ext cx="6900512" cy="1843578"/>
      </dsp:txXfrm>
    </dsp:sp>
    <dsp:sp modelId="{CC3BF981-5D00-43E3-8E68-1DC22855CFA2}">
      <dsp:nvSpPr>
        <dsp:cNvPr id="0" name=""/>
        <dsp:cNvSpPr/>
      </dsp:nvSpPr>
      <dsp:spPr>
        <a:xfrm>
          <a:off x="0" y="3689859"/>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81EC4D-F906-4885-9EBA-8A545BAE40CF}">
      <dsp:nvSpPr>
        <dsp:cNvPr id="0" name=""/>
        <dsp:cNvSpPr/>
      </dsp:nvSpPr>
      <dsp:spPr>
        <a:xfrm>
          <a:off x="0" y="3689859"/>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latinLnBrk="1">
            <a:lnSpc>
              <a:spcPct val="90000"/>
            </a:lnSpc>
            <a:spcBef>
              <a:spcPct val="0"/>
            </a:spcBef>
            <a:spcAft>
              <a:spcPct val="35000"/>
            </a:spcAft>
            <a:buNone/>
          </a:pPr>
          <a:r>
            <a:rPr lang="en-US" sz="2300" b="0" i="0" kern="1200"/>
            <a:t>Western society has the character of an interest society (Geselshaft) that prioritizes individuals over relationships with neighbors. </a:t>
          </a:r>
          <a:endParaRPr lang="en-US" sz="2300" kern="1200"/>
        </a:p>
      </dsp:txBody>
      <dsp:txXfrm>
        <a:off x="0" y="3689859"/>
        <a:ext cx="6900512" cy="184357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07E536-3335-468A-B085-1E7D21439B04}">
      <dsp:nvSpPr>
        <dsp:cNvPr id="0" name=""/>
        <dsp:cNvSpPr/>
      </dsp:nvSpPr>
      <dsp:spPr>
        <a:xfrm>
          <a:off x="0" y="2124"/>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F51340-22AD-47CF-9242-E45DC6B82290}">
      <dsp:nvSpPr>
        <dsp:cNvPr id="0" name=""/>
        <dsp:cNvSpPr/>
      </dsp:nvSpPr>
      <dsp:spPr>
        <a:xfrm>
          <a:off x="0" y="2124"/>
          <a:ext cx="105156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b="0" i="0" kern="1200"/>
            <a:t>Focus on personal happiness, success, and emotions.</a:t>
          </a:r>
          <a:endParaRPr lang="en-US" sz="1500" kern="1200"/>
        </a:p>
      </dsp:txBody>
      <dsp:txXfrm>
        <a:off x="0" y="2124"/>
        <a:ext cx="10515600" cy="724514"/>
      </dsp:txXfrm>
    </dsp:sp>
    <dsp:sp modelId="{07D8CD89-53A2-4B23-BCFE-9276D618D0DA}">
      <dsp:nvSpPr>
        <dsp:cNvPr id="0" name=""/>
        <dsp:cNvSpPr/>
      </dsp:nvSpPr>
      <dsp:spPr>
        <a:xfrm>
          <a:off x="0" y="726639"/>
          <a:ext cx="1051560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FB9EC8-2D4A-41E0-8BD0-4F896732635C}">
      <dsp:nvSpPr>
        <dsp:cNvPr id="0" name=""/>
        <dsp:cNvSpPr/>
      </dsp:nvSpPr>
      <dsp:spPr>
        <a:xfrm>
          <a:off x="0" y="726639"/>
          <a:ext cx="105156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b="0" i="0" kern="1200"/>
            <a:t>They value and teach their children to live independently, not dependent on their parents or others.</a:t>
          </a:r>
          <a:endParaRPr lang="en-US" sz="1500" kern="1200"/>
        </a:p>
      </dsp:txBody>
      <dsp:txXfrm>
        <a:off x="0" y="726639"/>
        <a:ext cx="10515600" cy="724514"/>
      </dsp:txXfrm>
    </dsp:sp>
    <dsp:sp modelId="{FAFBD724-36E2-47C1-8C53-C3932A908C1F}">
      <dsp:nvSpPr>
        <dsp:cNvPr id="0" name=""/>
        <dsp:cNvSpPr/>
      </dsp:nvSpPr>
      <dsp:spPr>
        <a:xfrm>
          <a:off x="0" y="1451154"/>
          <a:ext cx="10515600"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C4A1B9-0EF8-4A65-8234-2563FB7C6248}">
      <dsp:nvSpPr>
        <dsp:cNvPr id="0" name=""/>
        <dsp:cNvSpPr/>
      </dsp:nvSpPr>
      <dsp:spPr>
        <a:xfrm>
          <a:off x="0" y="1451154"/>
          <a:ext cx="105156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b="0" i="0" kern="1200"/>
            <a:t>Each individual is taught to to develop self-confidence and self-esteem.</a:t>
          </a:r>
          <a:endParaRPr lang="en-US" sz="1500" kern="1200"/>
        </a:p>
      </dsp:txBody>
      <dsp:txXfrm>
        <a:off x="0" y="1451154"/>
        <a:ext cx="10515600" cy="724514"/>
      </dsp:txXfrm>
    </dsp:sp>
    <dsp:sp modelId="{1FA1E3D8-0EB5-4E05-AD37-DB6A77E5CACE}">
      <dsp:nvSpPr>
        <dsp:cNvPr id="0" name=""/>
        <dsp:cNvSpPr/>
      </dsp:nvSpPr>
      <dsp:spPr>
        <a:xfrm>
          <a:off x="0" y="2175669"/>
          <a:ext cx="10515600"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0D25A1-A45A-41DA-8587-F04FAF641B35}">
      <dsp:nvSpPr>
        <dsp:cNvPr id="0" name=""/>
        <dsp:cNvSpPr/>
      </dsp:nvSpPr>
      <dsp:spPr>
        <a:xfrm>
          <a:off x="0" y="2175669"/>
          <a:ext cx="105156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b="0" i="0" kern="1200"/>
            <a:t>They believe that each individual should be respected as someone special.</a:t>
          </a:r>
          <a:endParaRPr lang="en-US" sz="1500" kern="1200"/>
        </a:p>
      </dsp:txBody>
      <dsp:txXfrm>
        <a:off x="0" y="2175669"/>
        <a:ext cx="10515600" cy="724514"/>
      </dsp:txXfrm>
    </dsp:sp>
    <dsp:sp modelId="{D144D530-A077-429D-AD3A-B34E6C3DEA47}">
      <dsp:nvSpPr>
        <dsp:cNvPr id="0" name=""/>
        <dsp:cNvSpPr/>
      </dsp:nvSpPr>
      <dsp:spPr>
        <a:xfrm>
          <a:off x="0" y="2900183"/>
          <a:ext cx="10515600"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EFFB8C0-E53C-46BB-AD32-75BC306A999D}">
      <dsp:nvSpPr>
        <dsp:cNvPr id="0" name=""/>
        <dsp:cNvSpPr/>
      </dsp:nvSpPr>
      <dsp:spPr>
        <a:xfrm>
          <a:off x="0" y="2900183"/>
          <a:ext cx="105156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latinLnBrk="1">
            <a:lnSpc>
              <a:spcPct val="90000"/>
            </a:lnSpc>
            <a:spcBef>
              <a:spcPct val="0"/>
            </a:spcBef>
            <a:spcAft>
              <a:spcPct val="35000"/>
            </a:spcAft>
            <a:buNone/>
          </a:pPr>
          <a:r>
            <a:rPr lang="en-US" sz="1500" b="0" i="0" kern="1200"/>
            <a:t>If you work on a given task using your individuality, you will get different and special results in your own way. </a:t>
          </a:r>
          <a:endParaRPr lang="en-US" sz="1500" kern="1200"/>
        </a:p>
      </dsp:txBody>
      <dsp:txXfrm>
        <a:off x="0" y="2900183"/>
        <a:ext cx="10515600" cy="724514"/>
      </dsp:txXfrm>
    </dsp:sp>
    <dsp:sp modelId="{16925045-C20B-4A39-8B0A-BC8F00FDF42B}">
      <dsp:nvSpPr>
        <dsp:cNvPr id="0" name=""/>
        <dsp:cNvSpPr/>
      </dsp:nvSpPr>
      <dsp:spPr>
        <a:xfrm>
          <a:off x="0" y="3624698"/>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EF672D8-A312-43C1-9D64-40F9F66170F5}">
      <dsp:nvSpPr>
        <dsp:cNvPr id="0" name=""/>
        <dsp:cNvSpPr/>
      </dsp:nvSpPr>
      <dsp:spPr>
        <a:xfrm>
          <a:off x="0" y="3624698"/>
          <a:ext cx="105156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b="0" i="0" kern="1200"/>
            <a:t>In the West, it is very important to preserve each individual's individuality. (If everyone works in the same way, they will be compared to others and naturally create a hierarchy) </a:t>
          </a:r>
          <a:r>
            <a:rPr lang="ko-KR" sz="1500" kern="1200"/>
            <a:t>서양에서는 각자의</a:t>
          </a:r>
          <a:endParaRPr lang="en-US" sz="1500" kern="1200"/>
        </a:p>
      </dsp:txBody>
      <dsp:txXfrm>
        <a:off x="0" y="3624698"/>
        <a:ext cx="10515600" cy="72451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B0DB3-A8FF-4ABB-9E2E-D960422260EB}"/>
              </a:ext>
            </a:extLst>
          </p:cNvPr>
          <p:cNvSpPr>
            <a:spLocks noGrp="1"/>
          </p:cNvSpPr>
          <p:nvPr>
            <p:ph type="ctrTitle"/>
          </p:nvPr>
        </p:nvSpPr>
        <p:spPr>
          <a:xfrm>
            <a:off x="1524000" y="1122363"/>
            <a:ext cx="9144000" cy="3025308"/>
          </a:xfrm>
        </p:spPr>
        <p:txBody>
          <a:bodyPr anchor="b"/>
          <a:lstStyle>
            <a:lvl1pPr algn="ctr">
              <a:defRPr sz="6600"/>
            </a:lvl1pPr>
          </a:lstStyle>
          <a:p>
            <a:r>
              <a:rPr lang="en-US" dirty="0"/>
              <a:t>Click to edit Master title style</a:t>
            </a:r>
          </a:p>
        </p:txBody>
      </p:sp>
      <p:sp>
        <p:nvSpPr>
          <p:cNvPr id="3" name="Subtitle 2">
            <a:extLst>
              <a:ext uri="{FF2B5EF4-FFF2-40B4-BE49-F238E27FC236}">
                <a16:creationId xmlns:a16="http://schemas.microsoft.com/office/drawing/2014/main" id="{8BEE0618-75D7-410F-859C-CDF53BC53E85}"/>
              </a:ext>
            </a:extLst>
          </p:cNvPr>
          <p:cNvSpPr>
            <a:spLocks noGrp="1"/>
          </p:cNvSpPr>
          <p:nvPr>
            <p:ph type="subTitle" idx="1"/>
          </p:nvPr>
        </p:nvSpPr>
        <p:spPr>
          <a:xfrm>
            <a:off x="1524000" y="4386729"/>
            <a:ext cx="9144000" cy="1135529"/>
          </a:xfrm>
        </p:spPr>
        <p:txBody>
          <a:bodyPr>
            <a:normAutofit/>
          </a:bodyPr>
          <a:lstStyle>
            <a:lvl1pPr marL="0" indent="0" algn="ctr">
              <a:lnSpc>
                <a:spcPct val="120000"/>
              </a:lnSpc>
              <a:buNone/>
              <a:defRPr sz="18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A5237F11-76DB-4DD9-9747-3F38D05BA0FE}"/>
              </a:ext>
            </a:extLst>
          </p:cNvPr>
          <p:cNvSpPr>
            <a:spLocks noGrp="1"/>
          </p:cNvSpPr>
          <p:nvPr>
            <p:ph type="dt" sz="half" idx="10"/>
          </p:nvPr>
        </p:nvSpPr>
        <p:spPr/>
        <p:txBody>
          <a:bodyPr/>
          <a:lstStyle/>
          <a:p>
            <a:fld id="{11EAACC7-3B3F-47D1-959A-EF58926E955E}" type="datetimeFigureOut">
              <a:rPr lang="en-US" smtClean="0"/>
              <a:t>12/24/2021</a:t>
            </a:fld>
            <a:endParaRPr lang="en-US"/>
          </a:p>
        </p:txBody>
      </p:sp>
      <p:sp>
        <p:nvSpPr>
          <p:cNvPr id="5" name="Footer Placeholder 4">
            <a:extLst>
              <a:ext uri="{FF2B5EF4-FFF2-40B4-BE49-F238E27FC236}">
                <a16:creationId xmlns:a16="http://schemas.microsoft.com/office/drawing/2014/main" id="{3059F581-81B0-44B3-ABA5-A25CA4BAE4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10D591-ADCF-4300-8282-72AE357F3D2D}"/>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5211258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E5C77-55F8-4677-A96C-E6D3F5545DC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A064EF-ADDA-4943-8F87-A7469D7997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B0D493-D1E7-4358-95E9-B5B80A49E603}"/>
              </a:ext>
            </a:extLst>
          </p:cNvPr>
          <p:cNvSpPr>
            <a:spLocks noGrp="1"/>
          </p:cNvSpPr>
          <p:nvPr>
            <p:ph type="dt" sz="half" idx="10"/>
          </p:nvPr>
        </p:nvSpPr>
        <p:spPr/>
        <p:txBody>
          <a:bodyPr/>
          <a:lstStyle/>
          <a:p>
            <a:fld id="{11EAACC7-3B3F-47D1-959A-EF58926E955E}" type="datetimeFigureOut">
              <a:rPr lang="en-US" smtClean="0"/>
              <a:t>12/24/2021</a:t>
            </a:fld>
            <a:endParaRPr lang="en-US"/>
          </a:p>
        </p:txBody>
      </p:sp>
      <p:sp>
        <p:nvSpPr>
          <p:cNvPr id="5" name="Footer Placeholder 4">
            <a:extLst>
              <a:ext uri="{FF2B5EF4-FFF2-40B4-BE49-F238E27FC236}">
                <a16:creationId xmlns:a16="http://schemas.microsoft.com/office/drawing/2014/main" id="{A6E98326-3276-4B9E-960F-10C6677BFA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4C3AC2-288D-4FEE-BF80-0EAEDDFAB049}"/>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24494764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333C6A-5417-40BD-BF7A-94058322377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43BCB45-B343-46F6-9718-AA0D68CED1F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BDA2A4-FD34-4E17-908F-4367B1E644C3}"/>
              </a:ext>
            </a:extLst>
          </p:cNvPr>
          <p:cNvSpPr>
            <a:spLocks noGrp="1"/>
          </p:cNvSpPr>
          <p:nvPr>
            <p:ph type="dt" sz="half" idx="10"/>
          </p:nvPr>
        </p:nvSpPr>
        <p:spPr/>
        <p:txBody>
          <a:bodyPr/>
          <a:lstStyle/>
          <a:p>
            <a:fld id="{11EAACC7-3B3F-47D1-959A-EF58926E955E}" type="datetimeFigureOut">
              <a:rPr lang="en-US" smtClean="0"/>
              <a:t>12/24/2021</a:t>
            </a:fld>
            <a:endParaRPr lang="en-US"/>
          </a:p>
        </p:txBody>
      </p:sp>
      <p:sp>
        <p:nvSpPr>
          <p:cNvPr id="5" name="Footer Placeholder 4">
            <a:extLst>
              <a:ext uri="{FF2B5EF4-FFF2-40B4-BE49-F238E27FC236}">
                <a16:creationId xmlns:a16="http://schemas.microsoft.com/office/drawing/2014/main" id="{93B87AE3-776D-451D-AA52-C06B747248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A0C4D5-BE1E-4D6A-9196-E0F9E42B2E1E}"/>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31732997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187BA3A6-2873-4B8A-BDB1-67B54E7E0745}"/>
              </a:ext>
            </a:extLst>
          </p:cNvPr>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p>
        </p:txBody>
      </p:sp>
      <p:sp>
        <p:nvSpPr>
          <p:cNvPr id="3" name="부제목 2">
            <a:extLst>
              <a:ext uri="{FF2B5EF4-FFF2-40B4-BE49-F238E27FC236}">
                <a16:creationId xmlns:a16="http://schemas.microsoft.com/office/drawing/2014/main" id="{493FC77A-DB90-4683-AEC4-C478963B556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p>
        </p:txBody>
      </p:sp>
      <p:sp>
        <p:nvSpPr>
          <p:cNvPr id="4" name="날짜 개체 틀 3">
            <a:extLst>
              <a:ext uri="{FF2B5EF4-FFF2-40B4-BE49-F238E27FC236}">
                <a16:creationId xmlns:a16="http://schemas.microsoft.com/office/drawing/2014/main" id="{4578E79D-BB97-4F67-B80B-D86D13D844B9}"/>
              </a:ext>
            </a:extLst>
          </p:cNvPr>
          <p:cNvSpPr>
            <a:spLocks noGrp="1"/>
          </p:cNvSpPr>
          <p:nvPr>
            <p:ph type="dt" sz="half" idx="10"/>
          </p:nvPr>
        </p:nvSpPr>
        <p:spPr/>
        <p:txBody>
          <a:bodyPr/>
          <a:lstStyle/>
          <a:p>
            <a:fld id="{123A465A-F37A-41CF-983A-08D0338AFF55}" type="datetimeFigureOut">
              <a:rPr lang="ko-KR" altLang="en-US" smtClean="0"/>
              <a:t>2021-12-24</a:t>
            </a:fld>
            <a:endParaRPr lang="ko-KR" altLang="en-US"/>
          </a:p>
        </p:txBody>
      </p:sp>
      <p:sp>
        <p:nvSpPr>
          <p:cNvPr id="5" name="바닥글 개체 틀 4">
            <a:extLst>
              <a:ext uri="{FF2B5EF4-FFF2-40B4-BE49-F238E27FC236}">
                <a16:creationId xmlns:a16="http://schemas.microsoft.com/office/drawing/2014/main" id="{F9F81756-A1A5-4D58-AF86-21BEF493FE0B}"/>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F0362E30-2C95-45F9-B7FA-A676B1031569}"/>
              </a:ext>
            </a:extLst>
          </p:cNvPr>
          <p:cNvSpPr>
            <a:spLocks noGrp="1"/>
          </p:cNvSpPr>
          <p:nvPr>
            <p:ph type="sldNum" sz="quarter" idx="12"/>
          </p:nvPr>
        </p:nvSpPr>
        <p:spPr/>
        <p:txBody>
          <a:bodyPr/>
          <a:lstStyle/>
          <a:p>
            <a:fld id="{3024B380-E186-4720-978B-3B72273450DE}" type="slidenum">
              <a:rPr lang="ko-KR" altLang="en-US" smtClean="0"/>
              <a:t>‹#›</a:t>
            </a:fld>
            <a:endParaRPr lang="ko-KR" altLang="en-US"/>
          </a:p>
        </p:txBody>
      </p:sp>
    </p:spTree>
    <p:extLst>
      <p:ext uri="{BB962C8B-B14F-4D97-AF65-F5344CB8AC3E}">
        <p14:creationId xmlns:p14="http://schemas.microsoft.com/office/powerpoint/2010/main" val="246586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1DE40627-B74B-436A-BA36-58A645F66521}"/>
              </a:ext>
            </a:extLst>
          </p:cNvPr>
          <p:cNvSpPr>
            <a:spLocks noGrp="1"/>
          </p:cNvSpPr>
          <p:nvPr>
            <p:ph type="title"/>
          </p:nvPr>
        </p:nvSpPr>
        <p:spPr/>
        <p:txBody>
          <a:bodyPr/>
          <a:lstStyle/>
          <a:p>
            <a:r>
              <a:rPr lang="ko-KR" altLang="en-US"/>
              <a:t>마스터 제목 스타일 편집</a:t>
            </a:r>
          </a:p>
        </p:txBody>
      </p:sp>
      <p:sp>
        <p:nvSpPr>
          <p:cNvPr id="3" name="내용 개체 틀 2">
            <a:extLst>
              <a:ext uri="{FF2B5EF4-FFF2-40B4-BE49-F238E27FC236}">
                <a16:creationId xmlns:a16="http://schemas.microsoft.com/office/drawing/2014/main" id="{A0F2EE08-08E6-464C-A534-AE601D35810F}"/>
              </a:ext>
            </a:extLst>
          </p:cNvPr>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날짜 개체 틀 3">
            <a:extLst>
              <a:ext uri="{FF2B5EF4-FFF2-40B4-BE49-F238E27FC236}">
                <a16:creationId xmlns:a16="http://schemas.microsoft.com/office/drawing/2014/main" id="{41651254-8049-47D3-B9F8-A70864E3A86F}"/>
              </a:ext>
            </a:extLst>
          </p:cNvPr>
          <p:cNvSpPr>
            <a:spLocks noGrp="1"/>
          </p:cNvSpPr>
          <p:nvPr>
            <p:ph type="dt" sz="half" idx="10"/>
          </p:nvPr>
        </p:nvSpPr>
        <p:spPr/>
        <p:txBody>
          <a:bodyPr/>
          <a:lstStyle/>
          <a:p>
            <a:fld id="{123A465A-F37A-41CF-983A-08D0338AFF55}" type="datetimeFigureOut">
              <a:rPr lang="ko-KR" altLang="en-US" smtClean="0"/>
              <a:t>2021-12-24</a:t>
            </a:fld>
            <a:endParaRPr lang="ko-KR" altLang="en-US"/>
          </a:p>
        </p:txBody>
      </p:sp>
      <p:sp>
        <p:nvSpPr>
          <p:cNvPr id="5" name="바닥글 개체 틀 4">
            <a:extLst>
              <a:ext uri="{FF2B5EF4-FFF2-40B4-BE49-F238E27FC236}">
                <a16:creationId xmlns:a16="http://schemas.microsoft.com/office/drawing/2014/main" id="{461A910D-6049-48FA-9DC1-0AB61FF37BFE}"/>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07D8D41F-E46D-449B-A864-4EBEDB4901AB}"/>
              </a:ext>
            </a:extLst>
          </p:cNvPr>
          <p:cNvSpPr>
            <a:spLocks noGrp="1"/>
          </p:cNvSpPr>
          <p:nvPr>
            <p:ph type="sldNum" sz="quarter" idx="12"/>
          </p:nvPr>
        </p:nvSpPr>
        <p:spPr/>
        <p:txBody>
          <a:bodyPr/>
          <a:lstStyle/>
          <a:p>
            <a:fld id="{3024B380-E186-4720-978B-3B72273450DE}" type="slidenum">
              <a:rPr lang="ko-KR" altLang="en-US" smtClean="0"/>
              <a:t>‹#›</a:t>
            </a:fld>
            <a:endParaRPr lang="ko-KR" altLang="en-US"/>
          </a:p>
        </p:txBody>
      </p:sp>
    </p:spTree>
    <p:extLst>
      <p:ext uri="{BB962C8B-B14F-4D97-AF65-F5344CB8AC3E}">
        <p14:creationId xmlns:p14="http://schemas.microsoft.com/office/powerpoint/2010/main" val="20656718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B8DC5EE7-707E-43DC-84D4-29AA143E3925}"/>
              </a:ext>
            </a:extLst>
          </p:cNvPr>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p>
        </p:txBody>
      </p:sp>
      <p:sp>
        <p:nvSpPr>
          <p:cNvPr id="3" name="텍스트 개체 틀 2">
            <a:extLst>
              <a:ext uri="{FF2B5EF4-FFF2-40B4-BE49-F238E27FC236}">
                <a16:creationId xmlns:a16="http://schemas.microsoft.com/office/drawing/2014/main" id="{8F70949C-EE43-4C4F-8B31-28BF88D4DD0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날짜 개체 틀 3">
            <a:extLst>
              <a:ext uri="{FF2B5EF4-FFF2-40B4-BE49-F238E27FC236}">
                <a16:creationId xmlns:a16="http://schemas.microsoft.com/office/drawing/2014/main" id="{AF1CF3F3-448A-4A9E-AD02-CDC29339ED51}"/>
              </a:ext>
            </a:extLst>
          </p:cNvPr>
          <p:cNvSpPr>
            <a:spLocks noGrp="1"/>
          </p:cNvSpPr>
          <p:nvPr>
            <p:ph type="dt" sz="half" idx="10"/>
          </p:nvPr>
        </p:nvSpPr>
        <p:spPr/>
        <p:txBody>
          <a:bodyPr/>
          <a:lstStyle/>
          <a:p>
            <a:fld id="{123A465A-F37A-41CF-983A-08D0338AFF55}" type="datetimeFigureOut">
              <a:rPr lang="ko-KR" altLang="en-US" smtClean="0"/>
              <a:t>2021-12-24</a:t>
            </a:fld>
            <a:endParaRPr lang="ko-KR" altLang="en-US"/>
          </a:p>
        </p:txBody>
      </p:sp>
      <p:sp>
        <p:nvSpPr>
          <p:cNvPr id="5" name="바닥글 개체 틀 4">
            <a:extLst>
              <a:ext uri="{FF2B5EF4-FFF2-40B4-BE49-F238E27FC236}">
                <a16:creationId xmlns:a16="http://schemas.microsoft.com/office/drawing/2014/main" id="{6ABEC75B-4022-4A90-B26D-DC4D6BAA6F7F}"/>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7BE4DA97-2AB8-490D-A400-36E40CADB36D}"/>
              </a:ext>
            </a:extLst>
          </p:cNvPr>
          <p:cNvSpPr>
            <a:spLocks noGrp="1"/>
          </p:cNvSpPr>
          <p:nvPr>
            <p:ph type="sldNum" sz="quarter" idx="12"/>
          </p:nvPr>
        </p:nvSpPr>
        <p:spPr/>
        <p:txBody>
          <a:bodyPr/>
          <a:lstStyle/>
          <a:p>
            <a:fld id="{3024B380-E186-4720-978B-3B72273450DE}" type="slidenum">
              <a:rPr lang="ko-KR" altLang="en-US" smtClean="0"/>
              <a:t>‹#›</a:t>
            </a:fld>
            <a:endParaRPr lang="ko-KR" altLang="en-US"/>
          </a:p>
        </p:txBody>
      </p:sp>
    </p:spTree>
    <p:extLst>
      <p:ext uri="{BB962C8B-B14F-4D97-AF65-F5344CB8AC3E}">
        <p14:creationId xmlns:p14="http://schemas.microsoft.com/office/powerpoint/2010/main" val="4628160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C94F3C7C-7CDC-4433-A32A-0892520F5262}"/>
              </a:ext>
            </a:extLst>
          </p:cNvPr>
          <p:cNvSpPr>
            <a:spLocks noGrp="1"/>
          </p:cNvSpPr>
          <p:nvPr>
            <p:ph type="title"/>
          </p:nvPr>
        </p:nvSpPr>
        <p:spPr/>
        <p:txBody>
          <a:bodyPr/>
          <a:lstStyle/>
          <a:p>
            <a:r>
              <a:rPr lang="ko-KR" altLang="en-US"/>
              <a:t>마스터 제목 스타일 편집</a:t>
            </a:r>
          </a:p>
        </p:txBody>
      </p:sp>
      <p:sp>
        <p:nvSpPr>
          <p:cNvPr id="3" name="내용 개체 틀 2">
            <a:extLst>
              <a:ext uri="{FF2B5EF4-FFF2-40B4-BE49-F238E27FC236}">
                <a16:creationId xmlns:a16="http://schemas.microsoft.com/office/drawing/2014/main" id="{50ADCD42-570E-4539-A26F-9083DCD31FD1}"/>
              </a:ext>
            </a:extLst>
          </p:cNvPr>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내용 개체 틀 3">
            <a:extLst>
              <a:ext uri="{FF2B5EF4-FFF2-40B4-BE49-F238E27FC236}">
                <a16:creationId xmlns:a16="http://schemas.microsoft.com/office/drawing/2014/main" id="{9143A8EA-3683-4A70-B016-03CB686DAF12}"/>
              </a:ext>
            </a:extLst>
          </p:cNvPr>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5" name="날짜 개체 틀 4">
            <a:extLst>
              <a:ext uri="{FF2B5EF4-FFF2-40B4-BE49-F238E27FC236}">
                <a16:creationId xmlns:a16="http://schemas.microsoft.com/office/drawing/2014/main" id="{BB6E9164-BC7A-4B42-A631-C1AB4991848E}"/>
              </a:ext>
            </a:extLst>
          </p:cNvPr>
          <p:cNvSpPr>
            <a:spLocks noGrp="1"/>
          </p:cNvSpPr>
          <p:nvPr>
            <p:ph type="dt" sz="half" idx="10"/>
          </p:nvPr>
        </p:nvSpPr>
        <p:spPr/>
        <p:txBody>
          <a:bodyPr/>
          <a:lstStyle/>
          <a:p>
            <a:fld id="{123A465A-F37A-41CF-983A-08D0338AFF55}" type="datetimeFigureOut">
              <a:rPr lang="ko-KR" altLang="en-US" smtClean="0"/>
              <a:t>2021-12-24</a:t>
            </a:fld>
            <a:endParaRPr lang="ko-KR" altLang="en-US"/>
          </a:p>
        </p:txBody>
      </p:sp>
      <p:sp>
        <p:nvSpPr>
          <p:cNvPr id="6" name="바닥글 개체 틀 5">
            <a:extLst>
              <a:ext uri="{FF2B5EF4-FFF2-40B4-BE49-F238E27FC236}">
                <a16:creationId xmlns:a16="http://schemas.microsoft.com/office/drawing/2014/main" id="{502EA702-1ADA-41E8-A862-E7ADFAE0A575}"/>
              </a:ext>
            </a:extLst>
          </p:cNvPr>
          <p:cNvSpPr>
            <a:spLocks noGrp="1"/>
          </p:cNvSpPr>
          <p:nvPr>
            <p:ph type="ftr" sz="quarter" idx="11"/>
          </p:nvPr>
        </p:nvSpPr>
        <p:spPr/>
        <p:txBody>
          <a:bodyPr/>
          <a:lstStyle/>
          <a:p>
            <a:endParaRPr lang="ko-KR" altLang="en-US"/>
          </a:p>
        </p:txBody>
      </p:sp>
      <p:sp>
        <p:nvSpPr>
          <p:cNvPr id="7" name="슬라이드 번호 개체 틀 6">
            <a:extLst>
              <a:ext uri="{FF2B5EF4-FFF2-40B4-BE49-F238E27FC236}">
                <a16:creationId xmlns:a16="http://schemas.microsoft.com/office/drawing/2014/main" id="{B0F170D8-708A-4E89-BD64-EBA4DB518EB1}"/>
              </a:ext>
            </a:extLst>
          </p:cNvPr>
          <p:cNvSpPr>
            <a:spLocks noGrp="1"/>
          </p:cNvSpPr>
          <p:nvPr>
            <p:ph type="sldNum" sz="quarter" idx="12"/>
          </p:nvPr>
        </p:nvSpPr>
        <p:spPr/>
        <p:txBody>
          <a:bodyPr/>
          <a:lstStyle/>
          <a:p>
            <a:fld id="{3024B380-E186-4720-978B-3B72273450DE}" type="slidenum">
              <a:rPr lang="ko-KR" altLang="en-US" smtClean="0"/>
              <a:t>‹#›</a:t>
            </a:fld>
            <a:endParaRPr lang="ko-KR" altLang="en-US"/>
          </a:p>
        </p:txBody>
      </p:sp>
    </p:spTree>
    <p:extLst>
      <p:ext uri="{BB962C8B-B14F-4D97-AF65-F5344CB8AC3E}">
        <p14:creationId xmlns:p14="http://schemas.microsoft.com/office/powerpoint/2010/main" val="11630346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242772BB-6E6C-43C7-ABF1-A85640B51BC3}"/>
              </a:ext>
            </a:extLst>
          </p:cNvPr>
          <p:cNvSpPr>
            <a:spLocks noGrp="1"/>
          </p:cNvSpPr>
          <p:nvPr>
            <p:ph type="title"/>
          </p:nvPr>
        </p:nvSpPr>
        <p:spPr>
          <a:xfrm>
            <a:off x="839788" y="365125"/>
            <a:ext cx="10515600" cy="1325563"/>
          </a:xfrm>
        </p:spPr>
        <p:txBody>
          <a:bodyPr/>
          <a:lstStyle/>
          <a:p>
            <a:r>
              <a:rPr lang="ko-KR" altLang="en-US"/>
              <a:t>마스터 제목 스타일 편집</a:t>
            </a:r>
          </a:p>
        </p:txBody>
      </p:sp>
      <p:sp>
        <p:nvSpPr>
          <p:cNvPr id="3" name="텍스트 개체 틀 2">
            <a:extLst>
              <a:ext uri="{FF2B5EF4-FFF2-40B4-BE49-F238E27FC236}">
                <a16:creationId xmlns:a16="http://schemas.microsoft.com/office/drawing/2014/main" id="{A1DD41B5-DDFB-4FAE-A125-5F3BBCF7C5E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내용 개체 틀 3">
            <a:extLst>
              <a:ext uri="{FF2B5EF4-FFF2-40B4-BE49-F238E27FC236}">
                <a16:creationId xmlns:a16="http://schemas.microsoft.com/office/drawing/2014/main" id="{95187767-5FC6-438A-BBF9-9BA59A18FAF3}"/>
              </a:ext>
            </a:extLst>
          </p:cNvPr>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5" name="텍스트 개체 틀 4">
            <a:extLst>
              <a:ext uri="{FF2B5EF4-FFF2-40B4-BE49-F238E27FC236}">
                <a16:creationId xmlns:a16="http://schemas.microsoft.com/office/drawing/2014/main" id="{65BA62CF-7E68-40A1-BF40-974A56007BB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내용 개체 틀 5">
            <a:extLst>
              <a:ext uri="{FF2B5EF4-FFF2-40B4-BE49-F238E27FC236}">
                <a16:creationId xmlns:a16="http://schemas.microsoft.com/office/drawing/2014/main" id="{D2D260CF-9161-41B3-94C9-3546618F80CF}"/>
              </a:ext>
            </a:extLst>
          </p:cNvPr>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7" name="날짜 개체 틀 6">
            <a:extLst>
              <a:ext uri="{FF2B5EF4-FFF2-40B4-BE49-F238E27FC236}">
                <a16:creationId xmlns:a16="http://schemas.microsoft.com/office/drawing/2014/main" id="{3F11B728-64C6-4FB8-9B5F-1466B9BC112B}"/>
              </a:ext>
            </a:extLst>
          </p:cNvPr>
          <p:cNvSpPr>
            <a:spLocks noGrp="1"/>
          </p:cNvSpPr>
          <p:nvPr>
            <p:ph type="dt" sz="half" idx="10"/>
          </p:nvPr>
        </p:nvSpPr>
        <p:spPr/>
        <p:txBody>
          <a:bodyPr/>
          <a:lstStyle/>
          <a:p>
            <a:fld id="{123A465A-F37A-41CF-983A-08D0338AFF55}" type="datetimeFigureOut">
              <a:rPr lang="ko-KR" altLang="en-US" smtClean="0"/>
              <a:t>2021-12-24</a:t>
            </a:fld>
            <a:endParaRPr lang="ko-KR" altLang="en-US"/>
          </a:p>
        </p:txBody>
      </p:sp>
      <p:sp>
        <p:nvSpPr>
          <p:cNvPr id="8" name="바닥글 개체 틀 7">
            <a:extLst>
              <a:ext uri="{FF2B5EF4-FFF2-40B4-BE49-F238E27FC236}">
                <a16:creationId xmlns:a16="http://schemas.microsoft.com/office/drawing/2014/main" id="{DEEB6238-E657-44C8-BF70-9E3A4FE75283}"/>
              </a:ext>
            </a:extLst>
          </p:cNvPr>
          <p:cNvSpPr>
            <a:spLocks noGrp="1"/>
          </p:cNvSpPr>
          <p:nvPr>
            <p:ph type="ftr" sz="quarter" idx="11"/>
          </p:nvPr>
        </p:nvSpPr>
        <p:spPr/>
        <p:txBody>
          <a:bodyPr/>
          <a:lstStyle/>
          <a:p>
            <a:endParaRPr lang="ko-KR" altLang="en-US"/>
          </a:p>
        </p:txBody>
      </p:sp>
      <p:sp>
        <p:nvSpPr>
          <p:cNvPr id="9" name="슬라이드 번호 개체 틀 8">
            <a:extLst>
              <a:ext uri="{FF2B5EF4-FFF2-40B4-BE49-F238E27FC236}">
                <a16:creationId xmlns:a16="http://schemas.microsoft.com/office/drawing/2014/main" id="{00DE4241-A1A0-44AB-8FC1-A9DC87BA938A}"/>
              </a:ext>
            </a:extLst>
          </p:cNvPr>
          <p:cNvSpPr>
            <a:spLocks noGrp="1"/>
          </p:cNvSpPr>
          <p:nvPr>
            <p:ph type="sldNum" sz="quarter" idx="12"/>
          </p:nvPr>
        </p:nvSpPr>
        <p:spPr/>
        <p:txBody>
          <a:bodyPr/>
          <a:lstStyle/>
          <a:p>
            <a:fld id="{3024B380-E186-4720-978B-3B72273450DE}" type="slidenum">
              <a:rPr lang="ko-KR" altLang="en-US" smtClean="0"/>
              <a:t>‹#›</a:t>
            </a:fld>
            <a:endParaRPr lang="ko-KR" altLang="en-US"/>
          </a:p>
        </p:txBody>
      </p:sp>
    </p:spTree>
    <p:extLst>
      <p:ext uri="{BB962C8B-B14F-4D97-AF65-F5344CB8AC3E}">
        <p14:creationId xmlns:p14="http://schemas.microsoft.com/office/powerpoint/2010/main" val="347434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29B5A0AD-4489-4738-99BE-4577355E8B42}"/>
              </a:ext>
            </a:extLst>
          </p:cNvPr>
          <p:cNvSpPr>
            <a:spLocks noGrp="1"/>
          </p:cNvSpPr>
          <p:nvPr>
            <p:ph type="title"/>
          </p:nvPr>
        </p:nvSpPr>
        <p:spPr/>
        <p:txBody>
          <a:bodyPr/>
          <a:lstStyle/>
          <a:p>
            <a:r>
              <a:rPr lang="ko-KR" altLang="en-US"/>
              <a:t>마스터 제목 스타일 편집</a:t>
            </a:r>
          </a:p>
        </p:txBody>
      </p:sp>
      <p:sp>
        <p:nvSpPr>
          <p:cNvPr id="3" name="날짜 개체 틀 2">
            <a:extLst>
              <a:ext uri="{FF2B5EF4-FFF2-40B4-BE49-F238E27FC236}">
                <a16:creationId xmlns:a16="http://schemas.microsoft.com/office/drawing/2014/main" id="{1FCE8098-3EA3-4AF7-8FA2-05A878BE07F7}"/>
              </a:ext>
            </a:extLst>
          </p:cNvPr>
          <p:cNvSpPr>
            <a:spLocks noGrp="1"/>
          </p:cNvSpPr>
          <p:nvPr>
            <p:ph type="dt" sz="half" idx="10"/>
          </p:nvPr>
        </p:nvSpPr>
        <p:spPr/>
        <p:txBody>
          <a:bodyPr/>
          <a:lstStyle/>
          <a:p>
            <a:fld id="{123A465A-F37A-41CF-983A-08D0338AFF55}" type="datetimeFigureOut">
              <a:rPr lang="ko-KR" altLang="en-US" smtClean="0"/>
              <a:t>2021-12-24</a:t>
            </a:fld>
            <a:endParaRPr lang="ko-KR" altLang="en-US"/>
          </a:p>
        </p:txBody>
      </p:sp>
      <p:sp>
        <p:nvSpPr>
          <p:cNvPr id="4" name="바닥글 개체 틀 3">
            <a:extLst>
              <a:ext uri="{FF2B5EF4-FFF2-40B4-BE49-F238E27FC236}">
                <a16:creationId xmlns:a16="http://schemas.microsoft.com/office/drawing/2014/main" id="{8CB4EEBF-AB86-414E-86CD-E3AB7E73B3D6}"/>
              </a:ext>
            </a:extLst>
          </p:cNvPr>
          <p:cNvSpPr>
            <a:spLocks noGrp="1"/>
          </p:cNvSpPr>
          <p:nvPr>
            <p:ph type="ftr" sz="quarter" idx="11"/>
          </p:nvPr>
        </p:nvSpPr>
        <p:spPr/>
        <p:txBody>
          <a:bodyPr/>
          <a:lstStyle/>
          <a:p>
            <a:endParaRPr lang="ko-KR" altLang="en-US"/>
          </a:p>
        </p:txBody>
      </p:sp>
      <p:sp>
        <p:nvSpPr>
          <p:cNvPr id="5" name="슬라이드 번호 개체 틀 4">
            <a:extLst>
              <a:ext uri="{FF2B5EF4-FFF2-40B4-BE49-F238E27FC236}">
                <a16:creationId xmlns:a16="http://schemas.microsoft.com/office/drawing/2014/main" id="{EA0CF1B3-2B4A-45CC-B1B7-D7A75ED7D09F}"/>
              </a:ext>
            </a:extLst>
          </p:cNvPr>
          <p:cNvSpPr>
            <a:spLocks noGrp="1"/>
          </p:cNvSpPr>
          <p:nvPr>
            <p:ph type="sldNum" sz="quarter" idx="12"/>
          </p:nvPr>
        </p:nvSpPr>
        <p:spPr/>
        <p:txBody>
          <a:bodyPr/>
          <a:lstStyle/>
          <a:p>
            <a:fld id="{3024B380-E186-4720-978B-3B72273450DE}" type="slidenum">
              <a:rPr lang="ko-KR" altLang="en-US" smtClean="0"/>
              <a:t>‹#›</a:t>
            </a:fld>
            <a:endParaRPr lang="ko-KR" altLang="en-US"/>
          </a:p>
        </p:txBody>
      </p:sp>
    </p:spTree>
    <p:extLst>
      <p:ext uri="{BB962C8B-B14F-4D97-AF65-F5344CB8AC3E}">
        <p14:creationId xmlns:p14="http://schemas.microsoft.com/office/powerpoint/2010/main" val="32171960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a:extLst>
              <a:ext uri="{FF2B5EF4-FFF2-40B4-BE49-F238E27FC236}">
                <a16:creationId xmlns:a16="http://schemas.microsoft.com/office/drawing/2014/main" id="{672C9A52-5BD2-41A6-A5C6-438AF866E17A}"/>
              </a:ext>
            </a:extLst>
          </p:cNvPr>
          <p:cNvSpPr>
            <a:spLocks noGrp="1"/>
          </p:cNvSpPr>
          <p:nvPr>
            <p:ph type="dt" sz="half" idx="10"/>
          </p:nvPr>
        </p:nvSpPr>
        <p:spPr/>
        <p:txBody>
          <a:bodyPr/>
          <a:lstStyle/>
          <a:p>
            <a:fld id="{123A465A-F37A-41CF-983A-08D0338AFF55}" type="datetimeFigureOut">
              <a:rPr lang="ko-KR" altLang="en-US" smtClean="0"/>
              <a:t>2021-12-24</a:t>
            </a:fld>
            <a:endParaRPr lang="ko-KR" altLang="en-US"/>
          </a:p>
        </p:txBody>
      </p:sp>
      <p:sp>
        <p:nvSpPr>
          <p:cNvPr id="3" name="바닥글 개체 틀 2">
            <a:extLst>
              <a:ext uri="{FF2B5EF4-FFF2-40B4-BE49-F238E27FC236}">
                <a16:creationId xmlns:a16="http://schemas.microsoft.com/office/drawing/2014/main" id="{3E14746C-C167-4BF5-9E4F-01DBDA922B3F}"/>
              </a:ext>
            </a:extLst>
          </p:cNvPr>
          <p:cNvSpPr>
            <a:spLocks noGrp="1"/>
          </p:cNvSpPr>
          <p:nvPr>
            <p:ph type="ftr" sz="quarter" idx="11"/>
          </p:nvPr>
        </p:nvSpPr>
        <p:spPr/>
        <p:txBody>
          <a:bodyPr/>
          <a:lstStyle/>
          <a:p>
            <a:endParaRPr lang="ko-KR" altLang="en-US"/>
          </a:p>
        </p:txBody>
      </p:sp>
      <p:sp>
        <p:nvSpPr>
          <p:cNvPr id="4" name="슬라이드 번호 개체 틀 3">
            <a:extLst>
              <a:ext uri="{FF2B5EF4-FFF2-40B4-BE49-F238E27FC236}">
                <a16:creationId xmlns:a16="http://schemas.microsoft.com/office/drawing/2014/main" id="{801CC2B6-48AC-4A91-BAC7-AA462498978F}"/>
              </a:ext>
            </a:extLst>
          </p:cNvPr>
          <p:cNvSpPr>
            <a:spLocks noGrp="1"/>
          </p:cNvSpPr>
          <p:nvPr>
            <p:ph type="sldNum" sz="quarter" idx="12"/>
          </p:nvPr>
        </p:nvSpPr>
        <p:spPr/>
        <p:txBody>
          <a:bodyPr/>
          <a:lstStyle/>
          <a:p>
            <a:fld id="{3024B380-E186-4720-978B-3B72273450DE}" type="slidenum">
              <a:rPr lang="ko-KR" altLang="en-US" smtClean="0"/>
              <a:t>‹#›</a:t>
            </a:fld>
            <a:endParaRPr lang="ko-KR" altLang="en-US"/>
          </a:p>
        </p:txBody>
      </p:sp>
    </p:spTree>
    <p:extLst>
      <p:ext uri="{BB962C8B-B14F-4D97-AF65-F5344CB8AC3E}">
        <p14:creationId xmlns:p14="http://schemas.microsoft.com/office/powerpoint/2010/main" val="38745584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A40B9FC0-E821-4295-A6D4-24144BC6B800}"/>
              </a:ext>
            </a:extLst>
          </p:cNvPr>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내용 개체 틀 2">
            <a:extLst>
              <a:ext uri="{FF2B5EF4-FFF2-40B4-BE49-F238E27FC236}">
                <a16:creationId xmlns:a16="http://schemas.microsoft.com/office/drawing/2014/main" id="{CAA4F672-FF86-42DC-8B64-345A6DC398E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텍스트 개체 틀 3">
            <a:extLst>
              <a:ext uri="{FF2B5EF4-FFF2-40B4-BE49-F238E27FC236}">
                <a16:creationId xmlns:a16="http://schemas.microsoft.com/office/drawing/2014/main" id="{A36A5393-A791-493D-8D43-836724103A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날짜 개체 틀 4">
            <a:extLst>
              <a:ext uri="{FF2B5EF4-FFF2-40B4-BE49-F238E27FC236}">
                <a16:creationId xmlns:a16="http://schemas.microsoft.com/office/drawing/2014/main" id="{6C28C3A3-D7F8-4AEF-84E4-3B323E5D851B}"/>
              </a:ext>
            </a:extLst>
          </p:cNvPr>
          <p:cNvSpPr>
            <a:spLocks noGrp="1"/>
          </p:cNvSpPr>
          <p:nvPr>
            <p:ph type="dt" sz="half" idx="10"/>
          </p:nvPr>
        </p:nvSpPr>
        <p:spPr/>
        <p:txBody>
          <a:bodyPr/>
          <a:lstStyle/>
          <a:p>
            <a:fld id="{123A465A-F37A-41CF-983A-08D0338AFF55}" type="datetimeFigureOut">
              <a:rPr lang="ko-KR" altLang="en-US" smtClean="0"/>
              <a:t>2021-12-24</a:t>
            </a:fld>
            <a:endParaRPr lang="ko-KR" altLang="en-US"/>
          </a:p>
        </p:txBody>
      </p:sp>
      <p:sp>
        <p:nvSpPr>
          <p:cNvPr id="6" name="바닥글 개체 틀 5">
            <a:extLst>
              <a:ext uri="{FF2B5EF4-FFF2-40B4-BE49-F238E27FC236}">
                <a16:creationId xmlns:a16="http://schemas.microsoft.com/office/drawing/2014/main" id="{E78125B4-44EB-4A52-A4D8-CC0F10552F1A}"/>
              </a:ext>
            </a:extLst>
          </p:cNvPr>
          <p:cNvSpPr>
            <a:spLocks noGrp="1"/>
          </p:cNvSpPr>
          <p:nvPr>
            <p:ph type="ftr" sz="quarter" idx="11"/>
          </p:nvPr>
        </p:nvSpPr>
        <p:spPr/>
        <p:txBody>
          <a:bodyPr/>
          <a:lstStyle/>
          <a:p>
            <a:endParaRPr lang="ko-KR" altLang="en-US"/>
          </a:p>
        </p:txBody>
      </p:sp>
      <p:sp>
        <p:nvSpPr>
          <p:cNvPr id="7" name="슬라이드 번호 개체 틀 6">
            <a:extLst>
              <a:ext uri="{FF2B5EF4-FFF2-40B4-BE49-F238E27FC236}">
                <a16:creationId xmlns:a16="http://schemas.microsoft.com/office/drawing/2014/main" id="{55176F33-80BC-406F-8591-F57D5AB38065}"/>
              </a:ext>
            </a:extLst>
          </p:cNvPr>
          <p:cNvSpPr>
            <a:spLocks noGrp="1"/>
          </p:cNvSpPr>
          <p:nvPr>
            <p:ph type="sldNum" sz="quarter" idx="12"/>
          </p:nvPr>
        </p:nvSpPr>
        <p:spPr/>
        <p:txBody>
          <a:bodyPr/>
          <a:lstStyle/>
          <a:p>
            <a:fld id="{3024B380-E186-4720-978B-3B72273450DE}" type="slidenum">
              <a:rPr lang="ko-KR" altLang="en-US" smtClean="0"/>
              <a:t>‹#›</a:t>
            </a:fld>
            <a:endParaRPr lang="ko-KR" altLang="en-US"/>
          </a:p>
        </p:txBody>
      </p:sp>
    </p:spTree>
    <p:extLst>
      <p:ext uri="{BB962C8B-B14F-4D97-AF65-F5344CB8AC3E}">
        <p14:creationId xmlns:p14="http://schemas.microsoft.com/office/powerpoint/2010/main" val="3173092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75558-A264-444E-829B-51AAE6B4BFCE}"/>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908D9373-37D1-4135-8D34-755E139F79DD}"/>
              </a:ext>
            </a:extLst>
          </p:cNvPr>
          <p:cNvSpPr>
            <a:spLocks noGrp="1"/>
          </p:cNvSpPr>
          <p:nvPr>
            <p:ph idx="1"/>
          </p:nvPr>
        </p:nvSpPr>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55E4A6B-1966-4E57-9FB8-8B111E97BC11}"/>
              </a:ext>
            </a:extLst>
          </p:cNvPr>
          <p:cNvSpPr>
            <a:spLocks noGrp="1"/>
          </p:cNvSpPr>
          <p:nvPr>
            <p:ph type="dt" sz="half" idx="10"/>
          </p:nvPr>
        </p:nvSpPr>
        <p:spPr/>
        <p:txBody>
          <a:bodyPr/>
          <a:lstStyle/>
          <a:p>
            <a:fld id="{11EAACC7-3B3F-47D1-959A-EF58926E955E}" type="datetimeFigureOut">
              <a:rPr lang="en-US" smtClean="0"/>
              <a:t>12/24/2021</a:t>
            </a:fld>
            <a:endParaRPr lang="en-US" dirty="0"/>
          </a:p>
        </p:txBody>
      </p:sp>
      <p:sp>
        <p:nvSpPr>
          <p:cNvPr id="5" name="Footer Placeholder 4">
            <a:extLst>
              <a:ext uri="{FF2B5EF4-FFF2-40B4-BE49-F238E27FC236}">
                <a16:creationId xmlns:a16="http://schemas.microsoft.com/office/drawing/2014/main" id="{133FC3DD-F2BE-41FF-895B-00129AAB15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1F830C-8424-4FAF-A011-605AE1D147FC}"/>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5212686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F8EECDC7-2FF2-44EC-A1AA-95E57EC9B8A9}"/>
              </a:ext>
            </a:extLst>
          </p:cNvPr>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그림 개체 틀 2">
            <a:extLst>
              <a:ext uri="{FF2B5EF4-FFF2-40B4-BE49-F238E27FC236}">
                <a16:creationId xmlns:a16="http://schemas.microsoft.com/office/drawing/2014/main" id="{738ACEC0-D58E-4529-B2A8-C62E3942365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a:extLst>
              <a:ext uri="{FF2B5EF4-FFF2-40B4-BE49-F238E27FC236}">
                <a16:creationId xmlns:a16="http://schemas.microsoft.com/office/drawing/2014/main" id="{3F13D3A2-C0A1-4163-A20F-794E54264B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날짜 개체 틀 4">
            <a:extLst>
              <a:ext uri="{FF2B5EF4-FFF2-40B4-BE49-F238E27FC236}">
                <a16:creationId xmlns:a16="http://schemas.microsoft.com/office/drawing/2014/main" id="{A9A8A658-6922-494D-A049-16D843B2756B}"/>
              </a:ext>
            </a:extLst>
          </p:cNvPr>
          <p:cNvSpPr>
            <a:spLocks noGrp="1"/>
          </p:cNvSpPr>
          <p:nvPr>
            <p:ph type="dt" sz="half" idx="10"/>
          </p:nvPr>
        </p:nvSpPr>
        <p:spPr/>
        <p:txBody>
          <a:bodyPr/>
          <a:lstStyle/>
          <a:p>
            <a:fld id="{123A465A-F37A-41CF-983A-08D0338AFF55}" type="datetimeFigureOut">
              <a:rPr lang="ko-KR" altLang="en-US" smtClean="0"/>
              <a:t>2021-12-24</a:t>
            </a:fld>
            <a:endParaRPr lang="ko-KR" altLang="en-US"/>
          </a:p>
        </p:txBody>
      </p:sp>
      <p:sp>
        <p:nvSpPr>
          <p:cNvPr id="6" name="바닥글 개체 틀 5">
            <a:extLst>
              <a:ext uri="{FF2B5EF4-FFF2-40B4-BE49-F238E27FC236}">
                <a16:creationId xmlns:a16="http://schemas.microsoft.com/office/drawing/2014/main" id="{FB643F66-1299-4004-A9F5-9BA420989FEA}"/>
              </a:ext>
            </a:extLst>
          </p:cNvPr>
          <p:cNvSpPr>
            <a:spLocks noGrp="1"/>
          </p:cNvSpPr>
          <p:nvPr>
            <p:ph type="ftr" sz="quarter" idx="11"/>
          </p:nvPr>
        </p:nvSpPr>
        <p:spPr/>
        <p:txBody>
          <a:bodyPr/>
          <a:lstStyle/>
          <a:p>
            <a:endParaRPr lang="ko-KR" altLang="en-US"/>
          </a:p>
        </p:txBody>
      </p:sp>
      <p:sp>
        <p:nvSpPr>
          <p:cNvPr id="7" name="슬라이드 번호 개체 틀 6">
            <a:extLst>
              <a:ext uri="{FF2B5EF4-FFF2-40B4-BE49-F238E27FC236}">
                <a16:creationId xmlns:a16="http://schemas.microsoft.com/office/drawing/2014/main" id="{CC561FC8-D187-46F8-BC6B-0623981A0EBA}"/>
              </a:ext>
            </a:extLst>
          </p:cNvPr>
          <p:cNvSpPr>
            <a:spLocks noGrp="1"/>
          </p:cNvSpPr>
          <p:nvPr>
            <p:ph type="sldNum" sz="quarter" idx="12"/>
          </p:nvPr>
        </p:nvSpPr>
        <p:spPr/>
        <p:txBody>
          <a:bodyPr/>
          <a:lstStyle/>
          <a:p>
            <a:fld id="{3024B380-E186-4720-978B-3B72273450DE}" type="slidenum">
              <a:rPr lang="ko-KR" altLang="en-US" smtClean="0"/>
              <a:t>‹#›</a:t>
            </a:fld>
            <a:endParaRPr lang="ko-KR" altLang="en-US"/>
          </a:p>
        </p:txBody>
      </p:sp>
    </p:spTree>
    <p:extLst>
      <p:ext uri="{BB962C8B-B14F-4D97-AF65-F5344CB8AC3E}">
        <p14:creationId xmlns:p14="http://schemas.microsoft.com/office/powerpoint/2010/main" val="41837276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8937BE81-CC24-4F5C-AF63-4A00B768579E}"/>
              </a:ext>
            </a:extLst>
          </p:cNvPr>
          <p:cNvSpPr>
            <a:spLocks noGrp="1"/>
          </p:cNvSpPr>
          <p:nvPr>
            <p:ph type="title"/>
          </p:nvPr>
        </p:nvSpPr>
        <p:spPr/>
        <p:txBody>
          <a:bodyPr/>
          <a:lstStyle/>
          <a:p>
            <a:r>
              <a:rPr lang="ko-KR" altLang="en-US"/>
              <a:t>마스터 제목 스타일 편집</a:t>
            </a:r>
          </a:p>
        </p:txBody>
      </p:sp>
      <p:sp>
        <p:nvSpPr>
          <p:cNvPr id="3" name="세로 텍스트 개체 틀 2">
            <a:extLst>
              <a:ext uri="{FF2B5EF4-FFF2-40B4-BE49-F238E27FC236}">
                <a16:creationId xmlns:a16="http://schemas.microsoft.com/office/drawing/2014/main" id="{DB28CAA8-54E4-45C8-A984-D4FB4C972FB6}"/>
              </a:ext>
            </a:extLst>
          </p:cNvPr>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날짜 개체 틀 3">
            <a:extLst>
              <a:ext uri="{FF2B5EF4-FFF2-40B4-BE49-F238E27FC236}">
                <a16:creationId xmlns:a16="http://schemas.microsoft.com/office/drawing/2014/main" id="{1969A90B-3494-4C3D-B726-9FDB239BBEF2}"/>
              </a:ext>
            </a:extLst>
          </p:cNvPr>
          <p:cNvSpPr>
            <a:spLocks noGrp="1"/>
          </p:cNvSpPr>
          <p:nvPr>
            <p:ph type="dt" sz="half" idx="10"/>
          </p:nvPr>
        </p:nvSpPr>
        <p:spPr/>
        <p:txBody>
          <a:bodyPr/>
          <a:lstStyle/>
          <a:p>
            <a:fld id="{123A465A-F37A-41CF-983A-08D0338AFF55}" type="datetimeFigureOut">
              <a:rPr lang="ko-KR" altLang="en-US" smtClean="0"/>
              <a:t>2021-12-24</a:t>
            </a:fld>
            <a:endParaRPr lang="ko-KR" altLang="en-US"/>
          </a:p>
        </p:txBody>
      </p:sp>
      <p:sp>
        <p:nvSpPr>
          <p:cNvPr id="5" name="바닥글 개체 틀 4">
            <a:extLst>
              <a:ext uri="{FF2B5EF4-FFF2-40B4-BE49-F238E27FC236}">
                <a16:creationId xmlns:a16="http://schemas.microsoft.com/office/drawing/2014/main" id="{3EB49852-F685-4CA9-8566-467C36C07093}"/>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ADC1D21A-D47B-4D67-8ACD-00231D502CE5}"/>
              </a:ext>
            </a:extLst>
          </p:cNvPr>
          <p:cNvSpPr>
            <a:spLocks noGrp="1"/>
          </p:cNvSpPr>
          <p:nvPr>
            <p:ph type="sldNum" sz="quarter" idx="12"/>
          </p:nvPr>
        </p:nvSpPr>
        <p:spPr/>
        <p:txBody>
          <a:bodyPr/>
          <a:lstStyle/>
          <a:p>
            <a:fld id="{3024B380-E186-4720-978B-3B72273450DE}" type="slidenum">
              <a:rPr lang="ko-KR" altLang="en-US" smtClean="0"/>
              <a:t>‹#›</a:t>
            </a:fld>
            <a:endParaRPr lang="ko-KR" altLang="en-US"/>
          </a:p>
        </p:txBody>
      </p:sp>
    </p:spTree>
    <p:extLst>
      <p:ext uri="{BB962C8B-B14F-4D97-AF65-F5344CB8AC3E}">
        <p14:creationId xmlns:p14="http://schemas.microsoft.com/office/powerpoint/2010/main" val="2466620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a:extLst>
              <a:ext uri="{FF2B5EF4-FFF2-40B4-BE49-F238E27FC236}">
                <a16:creationId xmlns:a16="http://schemas.microsoft.com/office/drawing/2014/main" id="{4B4249DF-3B2B-4108-AF7F-988D9B6505CE}"/>
              </a:ext>
            </a:extLst>
          </p:cNvPr>
          <p:cNvSpPr>
            <a:spLocks noGrp="1"/>
          </p:cNvSpPr>
          <p:nvPr>
            <p:ph type="title" orient="vert"/>
          </p:nvPr>
        </p:nvSpPr>
        <p:spPr>
          <a:xfrm>
            <a:off x="8724900" y="365125"/>
            <a:ext cx="2628900" cy="5811838"/>
          </a:xfrm>
        </p:spPr>
        <p:txBody>
          <a:bodyPr vert="eaVert"/>
          <a:lstStyle/>
          <a:p>
            <a:r>
              <a:rPr lang="ko-KR" altLang="en-US"/>
              <a:t>마스터 제목 스타일 편집</a:t>
            </a:r>
          </a:p>
        </p:txBody>
      </p:sp>
      <p:sp>
        <p:nvSpPr>
          <p:cNvPr id="3" name="세로 텍스트 개체 틀 2">
            <a:extLst>
              <a:ext uri="{FF2B5EF4-FFF2-40B4-BE49-F238E27FC236}">
                <a16:creationId xmlns:a16="http://schemas.microsoft.com/office/drawing/2014/main" id="{2E8C2F67-0D5A-4D7C-B2F5-1B297956D672}"/>
              </a:ext>
            </a:extLst>
          </p:cNvPr>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날짜 개체 틀 3">
            <a:extLst>
              <a:ext uri="{FF2B5EF4-FFF2-40B4-BE49-F238E27FC236}">
                <a16:creationId xmlns:a16="http://schemas.microsoft.com/office/drawing/2014/main" id="{F44C73F0-93AD-42CC-BFA9-589F79950568}"/>
              </a:ext>
            </a:extLst>
          </p:cNvPr>
          <p:cNvSpPr>
            <a:spLocks noGrp="1"/>
          </p:cNvSpPr>
          <p:nvPr>
            <p:ph type="dt" sz="half" idx="10"/>
          </p:nvPr>
        </p:nvSpPr>
        <p:spPr/>
        <p:txBody>
          <a:bodyPr/>
          <a:lstStyle/>
          <a:p>
            <a:fld id="{123A465A-F37A-41CF-983A-08D0338AFF55}" type="datetimeFigureOut">
              <a:rPr lang="ko-KR" altLang="en-US" smtClean="0"/>
              <a:t>2021-12-24</a:t>
            </a:fld>
            <a:endParaRPr lang="ko-KR" altLang="en-US"/>
          </a:p>
        </p:txBody>
      </p:sp>
      <p:sp>
        <p:nvSpPr>
          <p:cNvPr id="5" name="바닥글 개체 틀 4">
            <a:extLst>
              <a:ext uri="{FF2B5EF4-FFF2-40B4-BE49-F238E27FC236}">
                <a16:creationId xmlns:a16="http://schemas.microsoft.com/office/drawing/2014/main" id="{F1C5462D-1D56-403A-A8D0-7FFF40C0B3C6}"/>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E0B10F2B-6E15-47C2-B385-41380E923D96}"/>
              </a:ext>
            </a:extLst>
          </p:cNvPr>
          <p:cNvSpPr>
            <a:spLocks noGrp="1"/>
          </p:cNvSpPr>
          <p:nvPr>
            <p:ph type="sldNum" sz="quarter" idx="12"/>
          </p:nvPr>
        </p:nvSpPr>
        <p:spPr/>
        <p:txBody>
          <a:bodyPr/>
          <a:lstStyle/>
          <a:p>
            <a:fld id="{3024B380-E186-4720-978B-3B72273450DE}" type="slidenum">
              <a:rPr lang="ko-KR" altLang="en-US" smtClean="0"/>
              <a:t>‹#›</a:t>
            </a:fld>
            <a:endParaRPr lang="ko-KR" altLang="en-US"/>
          </a:p>
        </p:txBody>
      </p:sp>
    </p:spTree>
    <p:extLst>
      <p:ext uri="{BB962C8B-B14F-4D97-AF65-F5344CB8AC3E}">
        <p14:creationId xmlns:p14="http://schemas.microsoft.com/office/powerpoint/2010/main" val="23771896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DE6C8-AB1D-4204-BC9C-3366B0BF0435}"/>
              </a:ext>
            </a:extLst>
          </p:cNvPr>
          <p:cNvSpPr>
            <a:spLocks noGrp="1"/>
          </p:cNvSpPr>
          <p:nvPr>
            <p:ph type="ctrTitle"/>
          </p:nvPr>
        </p:nvSpPr>
        <p:spPr>
          <a:xfrm>
            <a:off x="678426" y="889820"/>
            <a:ext cx="9989574" cy="3598606"/>
          </a:xfrm>
        </p:spPr>
        <p:txBody>
          <a:bodyPr anchor="t">
            <a:normAutofit/>
          </a:bodyPr>
          <a:lstStyle>
            <a:lvl1pPr algn="l">
              <a:defRPr sz="5400"/>
            </a:lvl1pPr>
          </a:lstStyle>
          <a:p>
            <a:r>
              <a:rPr lang="en-US" dirty="0"/>
              <a:t>Click to edit Master title style</a:t>
            </a:r>
          </a:p>
        </p:txBody>
      </p:sp>
      <p:sp>
        <p:nvSpPr>
          <p:cNvPr id="3" name="Subtitle 2">
            <a:extLst>
              <a:ext uri="{FF2B5EF4-FFF2-40B4-BE49-F238E27FC236}">
                <a16:creationId xmlns:a16="http://schemas.microsoft.com/office/drawing/2014/main" id="{7A7B9009-EE50-4EE5-B6EB-CD6EC83D3FA3}"/>
              </a:ext>
            </a:extLst>
          </p:cNvPr>
          <p:cNvSpPr>
            <a:spLocks noGrp="1"/>
          </p:cNvSpPr>
          <p:nvPr>
            <p:ph type="subTitle" idx="1"/>
          </p:nvPr>
        </p:nvSpPr>
        <p:spPr>
          <a:xfrm>
            <a:off x="678426" y="4488426"/>
            <a:ext cx="6991776" cy="1302774"/>
          </a:xfrm>
        </p:spPr>
        <p:txBody>
          <a:bodyPr anchor="b">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99C8667E-058A-436F-B8EA-5B3A99D43D09}"/>
              </a:ext>
            </a:extLst>
          </p:cNvPr>
          <p:cNvSpPr>
            <a:spLocks noGrp="1"/>
          </p:cNvSpPr>
          <p:nvPr>
            <p:ph type="dt" sz="half" idx="10"/>
          </p:nvPr>
        </p:nvSpPr>
        <p:spPr/>
        <p:txBody>
          <a:bodyPr/>
          <a:lstStyle/>
          <a:p>
            <a:fld id="{2F3E8B1C-86EF-43CF-8304-249481088644}" type="datetimeFigureOut">
              <a:rPr lang="en-US" smtClean="0"/>
              <a:t>12/24/2021</a:t>
            </a:fld>
            <a:endParaRPr lang="en-US"/>
          </a:p>
        </p:txBody>
      </p:sp>
      <p:sp>
        <p:nvSpPr>
          <p:cNvPr id="5" name="Footer Placeholder 4">
            <a:extLst>
              <a:ext uri="{FF2B5EF4-FFF2-40B4-BE49-F238E27FC236}">
                <a16:creationId xmlns:a16="http://schemas.microsoft.com/office/drawing/2014/main" id="{52680305-1AD7-482D-BFFD-6CDB83AB39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5762A1-52E9-402D-B65E-DF193E44CE83}"/>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29427996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87CA6-BFD9-4CB1-8892-F6B062E824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CDA8C3-9C0C-4E52-9A62-E4DB159E6B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C3EC35-E02F-41FF-9232-F90692A902FC}"/>
              </a:ext>
            </a:extLst>
          </p:cNvPr>
          <p:cNvSpPr>
            <a:spLocks noGrp="1"/>
          </p:cNvSpPr>
          <p:nvPr>
            <p:ph type="dt" sz="half" idx="10"/>
          </p:nvPr>
        </p:nvSpPr>
        <p:spPr/>
        <p:txBody>
          <a:bodyPr/>
          <a:lstStyle/>
          <a:p>
            <a:fld id="{2F3E8B1C-86EF-43CF-8304-249481088644}" type="datetimeFigureOut">
              <a:rPr lang="en-US" smtClean="0"/>
              <a:t>12/24/2021</a:t>
            </a:fld>
            <a:endParaRPr lang="en-US"/>
          </a:p>
        </p:txBody>
      </p:sp>
      <p:sp>
        <p:nvSpPr>
          <p:cNvPr id="5" name="Footer Placeholder 4">
            <a:extLst>
              <a:ext uri="{FF2B5EF4-FFF2-40B4-BE49-F238E27FC236}">
                <a16:creationId xmlns:a16="http://schemas.microsoft.com/office/drawing/2014/main" id="{39D13D38-5DF1-443B-8A12-71E834FDC6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5E644A-4A37-4757-9809-5B035E2874E6}"/>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27139592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6578B-CD85-4BF1-A729-E8E8079B595F}"/>
              </a:ext>
            </a:extLst>
          </p:cNvPr>
          <p:cNvSpPr>
            <a:spLocks noGrp="1"/>
          </p:cNvSpPr>
          <p:nvPr>
            <p:ph type="title"/>
          </p:nvPr>
        </p:nvSpPr>
        <p:spPr>
          <a:xfrm>
            <a:off x="715383" y="1709738"/>
            <a:ext cx="10632067"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A58448C1-C13F-4826-8347-EEB00A6643D6}"/>
              </a:ext>
            </a:extLst>
          </p:cNvPr>
          <p:cNvSpPr>
            <a:spLocks noGrp="1"/>
          </p:cNvSpPr>
          <p:nvPr>
            <p:ph type="body" idx="1"/>
          </p:nvPr>
        </p:nvSpPr>
        <p:spPr>
          <a:xfrm>
            <a:off x="715383" y="4589463"/>
            <a:ext cx="10632067"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06546A-957F-4C4D-9744-1177AD258E10}"/>
              </a:ext>
            </a:extLst>
          </p:cNvPr>
          <p:cNvSpPr>
            <a:spLocks noGrp="1"/>
          </p:cNvSpPr>
          <p:nvPr>
            <p:ph type="dt" sz="half" idx="10"/>
          </p:nvPr>
        </p:nvSpPr>
        <p:spPr/>
        <p:txBody>
          <a:bodyPr/>
          <a:lstStyle/>
          <a:p>
            <a:fld id="{2F3E8B1C-86EF-43CF-8304-249481088644}" type="datetimeFigureOut">
              <a:rPr lang="en-US" smtClean="0"/>
              <a:t>12/24/2021</a:t>
            </a:fld>
            <a:endParaRPr lang="en-US"/>
          </a:p>
        </p:txBody>
      </p:sp>
      <p:sp>
        <p:nvSpPr>
          <p:cNvPr id="5" name="Footer Placeholder 4">
            <a:extLst>
              <a:ext uri="{FF2B5EF4-FFF2-40B4-BE49-F238E27FC236}">
                <a16:creationId xmlns:a16="http://schemas.microsoft.com/office/drawing/2014/main" id="{B1DB149C-CC63-4E3A-A83D-EF637EB519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B94775-7982-41EC-B584-D51224D38F77}"/>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35876122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E4BD8-507D-48E4-A624-F16A741C3609}"/>
              </a:ext>
            </a:extLst>
          </p:cNvPr>
          <p:cNvSpPr>
            <a:spLocks noGrp="1"/>
          </p:cNvSpPr>
          <p:nvPr>
            <p:ph type="title"/>
          </p:nvPr>
        </p:nvSpPr>
        <p:spPr>
          <a:xfrm>
            <a:off x="700635" y="922096"/>
            <a:ext cx="10691265" cy="1127930"/>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810A07E4-3A39-457C-A059-7DFB6039D947}"/>
              </a:ext>
            </a:extLst>
          </p:cNvPr>
          <p:cNvSpPr>
            <a:spLocks noGrp="1"/>
          </p:cNvSpPr>
          <p:nvPr>
            <p:ph sz="half" idx="1"/>
          </p:nvPr>
        </p:nvSpPr>
        <p:spPr>
          <a:xfrm>
            <a:off x="715383" y="2128684"/>
            <a:ext cx="5304417" cy="384441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B141E17-47CE-4A78-B0FA-0E9786DA67C5}"/>
              </a:ext>
            </a:extLst>
          </p:cNvPr>
          <p:cNvSpPr>
            <a:spLocks noGrp="1"/>
          </p:cNvSpPr>
          <p:nvPr>
            <p:ph sz="half" idx="2"/>
          </p:nvPr>
        </p:nvSpPr>
        <p:spPr>
          <a:xfrm>
            <a:off x="6172200" y="2128684"/>
            <a:ext cx="5219700" cy="384441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F02C13-D3ED-4044-9716-F29D79A184C9}"/>
              </a:ext>
            </a:extLst>
          </p:cNvPr>
          <p:cNvSpPr>
            <a:spLocks noGrp="1"/>
          </p:cNvSpPr>
          <p:nvPr>
            <p:ph type="dt" sz="half" idx="10"/>
          </p:nvPr>
        </p:nvSpPr>
        <p:spPr/>
        <p:txBody>
          <a:bodyPr/>
          <a:lstStyle/>
          <a:p>
            <a:fld id="{2F3E8B1C-86EF-43CF-8304-249481088644}" type="datetimeFigureOut">
              <a:rPr lang="en-US" smtClean="0"/>
              <a:t>12/24/2021</a:t>
            </a:fld>
            <a:endParaRPr lang="en-US"/>
          </a:p>
        </p:txBody>
      </p:sp>
      <p:sp>
        <p:nvSpPr>
          <p:cNvPr id="6" name="Footer Placeholder 5">
            <a:extLst>
              <a:ext uri="{FF2B5EF4-FFF2-40B4-BE49-F238E27FC236}">
                <a16:creationId xmlns:a16="http://schemas.microsoft.com/office/drawing/2014/main" id="{8AF334AD-FB29-4355-B5CF-85E61B4F34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5AA154-790C-4774-9C21-8C543E733F26}"/>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10736399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7DD35-7673-4F88-86B0-634883B5E345}"/>
              </a:ext>
            </a:extLst>
          </p:cNvPr>
          <p:cNvSpPr>
            <a:spLocks noGrp="1"/>
          </p:cNvSpPr>
          <p:nvPr>
            <p:ph type="title"/>
          </p:nvPr>
        </p:nvSpPr>
        <p:spPr>
          <a:xfrm>
            <a:off x="685887" y="929148"/>
            <a:ext cx="10640005" cy="761540"/>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5EC820D7-3E0B-47C6-A583-C4C839C5AF03}"/>
              </a:ext>
            </a:extLst>
          </p:cNvPr>
          <p:cNvSpPr>
            <a:spLocks noGrp="1"/>
          </p:cNvSpPr>
          <p:nvPr>
            <p:ph type="body" idx="1"/>
          </p:nvPr>
        </p:nvSpPr>
        <p:spPr>
          <a:xfrm>
            <a:off x="715384" y="1681163"/>
            <a:ext cx="5282192"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6A839A7B-97D5-400F-B802-A0FF28FE9F15}"/>
              </a:ext>
            </a:extLst>
          </p:cNvPr>
          <p:cNvSpPr>
            <a:spLocks noGrp="1"/>
          </p:cNvSpPr>
          <p:nvPr>
            <p:ph sz="half" idx="2"/>
          </p:nvPr>
        </p:nvSpPr>
        <p:spPr>
          <a:xfrm>
            <a:off x="715384" y="2505075"/>
            <a:ext cx="5282192" cy="342377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C2E0ECA2-DBF1-4681-9DFA-93AFD1B371DB}"/>
              </a:ext>
            </a:extLst>
          </p:cNvPr>
          <p:cNvSpPr>
            <a:spLocks noGrp="1"/>
          </p:cNvSpPr>
          <p:nvPr>
            <p:ph type="body" sz="quarter" idx="3"/>
          </p:nvPr>
        </p:nvSpPr>
        <p:spPr>
          <a:xfrm>
            <a:off x="6172200" y="1681163"/>
            <a:ext cx="5183188"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390EBBBB-517F-4ED7-9E51-CF0F7590B4D4}"/>
              </a:ext>
            </a:extLst>
          </p:cNvPr>
          <p:cNvSpPr>
            <a:spLocks noGrp="1"/>
          </p:cNvSpPr>
          <p:nvPr>
            <p:ph sz="quarter" idx="4"/>
          </p:nvPr>
        </p:nvSpPr>
        <p:spPr>
          <a:xfrm>
            <a:off x="6172200" y="2505075"/>
            <a:ext cx="5183188" cy="34237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511B5C7-1E37-478F-B4B0-C7202FFE41B9}"/>
              </a:ext>
            </a:extLst>
          </p:cNvPr>
          <p:cNvSpPr>
            <a:spLocks noGrp="1"/>
          </p:cNvSpPr>
          <p:nvPr>
            <p:ph type="dt" sz="half" idx="10"/>
          </p:nvPr>
        </p:nvSpPr>
        <p:spPr/>
        <p:txBody>
          <a:bodyPr/>
          <a:lstStyle/>
          <a:p>
            <a:fld id="{2F3E8B1C-86EF-43CF-8304-249481088644}" type="datetimeFigureOut">
              <a:rPr lang="en-US" smtClean="0"/>
              <a:t>12/24/2021</a:t>
            </a:fld>
            <a:endParaRPr lang="en-US"/>
          </a:p>
        </p:txBody>
      </p:sp>
      <p:sp>
        <p:nvSpPr>
          <p:cNvPr id="8" name="Footer Placeholder 7">
            <a:extLst>
              <a:ext uri="{FF2B5EF4-FFF2-40B4-BE49-F238E27FC236}">
                <a16:creationId xmlns:a16="http://schemas.microsoft.com/office/drawing/2014/main" id="{9153F7EF-507C-4CB3-86C5-8B34FFFC1D8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8E3DEA6-E4EB-4C2A-8B4F-55EC965B6219}"/>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17525036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32964-A933-4B98-A141-A4B316DAFA9F}"/>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5D684C9D-23DA-42B0-9DD3-7592F72E8DC9}"/>
              </a:ext>
            </a:extLst>
          </p:cNvPr>
          <p:cNvSpPr>
            <a:spLocks noGrp="1"/>
          </p:cNvSpPr>
          <p:nvPr>
            <p:ph type="dt" sz="half" idx="10"/>
          </p:nvPr>
        </p:nvSpPr>
        <p:spPr/>
        <p:txBody>
          <a:bodyPr/>
          <a:lstStyle/>
          <a:p>
            <a:fld id="{2F3E8B1C-86EF-43CF-8304-249481088644}" type="datetimeFigureOut">
              <a:rPr lang="en-US" smtClean="0"/>
              <a:t>12/24/2021</a:t>
            </a:fld>
            <a:endParaRPr lang="en-US"/>
          </a:p>
        </p:txBody>
      </p:sp>
      <p:sp>
        <p:nvSpPr>
          <p:cNvPr id="4" name="Footer Placeholder 3">
            <a:extLst>
              <a:ext uri="{FF2B5EF4-FFF2-40B4-BE49-F238E27FC236}">
                <a16:creationId xmlns:a16="http://schemas.microsoft.com/office/drawing/2014/main" id="{68BF8F05-876F-49D8-AE30-5BB2A91ECD5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53D20DA-9260-4577-BB51-789570A243AF}"/>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20049383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2C1F24-E0A1-45A7-8EF5-92CD9799341C}"/>
              </a:ext>
            </a:extLst>
          </p:cNvPr>
          <p:cNvSpPr>
            <a:spLocks noGrp="1"/>
          </p:cNvSpPr>
          <p:nvPr>
            <p:ph type="dt" sz="half" idx="10"/>
          </p:nvPr>
        </p:nvSpPr>
        <p:spPr/>
        <p:txBody>
          <a:bodyPr/>
          <a:lstStyle/>
          <a:p>
            <a:fld id="{2F3E8B1C-86EF-43CF-8304-249481088644}" type="datetimeFigureOut">
              <a:rPr lang="en-US" smtClean="0"/>
              <a:t>12/24/2021</a:t>
            </a:fld>
            <a:endParaRPr lang="en-US"/>
          </a:p>
        </p:txBody>
      </p:sp>
      <p:sp>
        <p:nvSpPr>
          <p:cNvPr id="3" name="Footer Placeholder 2">
            <a:extLst>
              <a:ext uri="{FF2B5EF4-FFF2-40B4-BE49-F238E27FC236}">
                <a16:creationId xmlns:a16="http://schemas.microsoft.com/office/drawing/2014/main" id="{3E021C19-210E-46B0-9036-5D8AECC9260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A880FEF-487E-44DF-8615-DF2210419602}"/>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3847617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A1BE8-ECC1-4027-B16E-C7BECCA9DF4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246C7E1-471A-46AA-8068-98E68C0C207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F7C9F8F-EC48-4D16-B4C6-023A7B607BE6}"/>
              </a:ext>
            </a:extLst>
          </p:cNvPr>
          <p:cNvSpPr>
            <a:spLocks noGrp="1"/>
          </p:cNvSpPr>
          <p:nvPr>
            <p:ph type="dt" sz="half" idx="10"/>
          </p:nvPr>
        </p:nvSpPr>
        <p:spPr/>
        <p:txBody>
          <a:bodyPr/>
          <a:lstStyle/>
          <a:p>
            <a:fld id="{11EAACC7-3B3F-47D1-959A-EF58926E955E}" type="datetimeFigureOut">
              <a:rPr lang="en-US" smtClean="0"/>
              <a:t>12/24/2021</a:t>
            </a:fld>
            <a:endParaRPr lang="en-US"/>
          </a:p>
        </p:txBody>
      </p:sp>
      <p:sp>
        <p:nvSpPr>
          <p:cNvPr id="5" name="Footer Placeholder 4">
            <a:extLst>
              <a:ext uri="{FF2B5EF4-FFF2-40B4-BE49-F238E27FC236}">
                <a16:creationId xmlns:a16="http://schemas.microsoft.com/office/drawing/2014/main" id="{B79FA5B3-F726-417B-932A-B93E0C8F5A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7D21F1-1A24-43EA-AB09-3024C491E8FB}"/>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26244114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568EE-74C8-43A6-90BC-2DDD965CF64A}"/>
              </a:ext>
            </a:extLst>
          </p:cNvPr>
          <p:cNvSpPr>
            <a:spLocks noGrp="1"/>
          </p:cNvSpPr>
          <p:nvPr>
            <p:ph type="title"/>
          </p:nvPr>
        </p:nvSpPr>
        <p:spPr>
          <a:xfrm>
            <a:off x="678426" y="781665"/>
            <a:ext cx="4093599" cy="1223452"/>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971C35AC-CAE3-48CF-A3E4-A075C9FDD7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2D9D03EA-5FAD-4609-A2B8-624E426847E3}"/>
              </a:ext>
            </a:extLst>
          </p:cNvPr>
          <p:cNvSpPr>
            <a:spLocks noGrp="1"/>
          </p:cNvSpPr>
          <p:nvPr>
            <p:ph type="body" sz="half" idx="2"/>
          </p:nvPr>
        </p:nvSpPr>
        <p:spPr>
          <a:xfrm>
            <a:off x="688258" y="2315497"/>
            <a:ext cx="4093599" cy="35534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0B58D2EA-2191-4216-B64D-067BDFE12375}"/>
              </a:ext>
            </a:extLst>
          </p:cNvPr>
          <p:cNvSpPr>
            <a:spLocks noGrp="1"/>
          </p:cNvSpPr>
          <p:nvPr>
            <p:ph type="dt" sz="half" idx="10"/>
          </p:nvPr>
        </p:nvSpPr>
        <p:spPr/>
        <p:txBody>
          <a:bodyPr/>
          <a:lstStyle/>
          <a:p>
            <a:fld id="{2F3E8B1C-86EF-43CF-8304-249481088644}" type="datetimeFigureOut">
              <a:rPr lang="en-US" smtClean="0"/>
              <a:t>12/24/2021</a:t>
            </a:fld>
            <a:endParaRPr lang="en-US"/>
          </a:p>
        </p:txBody>
      </p:sp>
      <p:sp>
        <p:nvSpPr>
          <p:cNvPr id="6" name="Footer Placeholder 5">
            <a:extLst>
              <a:ext uri="{FF2B5EF4-FFF2-40B4-BE49-F238E27FC236}">
                <a16:creationId xmlns:a16="http://schemas.microsoft.com/office/drawing/2014/main" id="{78042128-DAB4-481C-BEE6-3523E8E88B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50E382-C500-4A4C-A7C6-43860383AB91}"/>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33254655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FE98B-EACF-4251-A8AF-0D9EDD17C664}"/>
              </a:ext>
            </a:extLst>
          </p:cNvPr>
          <p:cNvSpPr>
            <a:spLocks noGrp="1"/>
          </p:cNvSpPr>
          <p:nvPr>
            <p:ph type="title"/>
          </p:nvPr>
        </p:nvSpPr>
        <p:spPr>
          <a:xfrm>
            <a:off x="683342" y="1066800"/>
            <a:ext cx="4103431" cy="1317523"/>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3905F473-761A-4002-AF70-9FF878D0139E}"/>
              </a:ext>
            </a:extLst>
          </p:cNvPr>
          <p:cNvSpPr>
            <a:spLocks noGrp="1"/>
          </p:cNvSpPr>
          <p:nvPr>
            <p:ph type="pic" idx="1"/>
          </p:nvPr>
        </p:nvSpPr>
        <p:spPr>
          <a:xfrm>
            <a:off x="5183188" y="1066800"/>
            <a:ext cx="6172200" cy="4794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FA0C2E6A-F834-4540-BB00-E13CB45DC362}"/>
              </a:ext>
            </a:extLst>
          </p:cNvPr>
          <p:cNvSpPr>
            <a:spLocks noGrp="1"/>
          </p:cNvSpPr>
          <p:nvPr>
            <p:ph type="body" sz="half" idx="2"/>
          </p:nvPr>
        </p:nvSpPr>
        <p:spPr>
          <a:xfrm>
            <a:off x="683342" y="2552700"/>
            <a:ext cx="4103431" cy="33162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0C38EAB-AD63-415C-B263-BA1D8FBE3CB0}"/>
              </a:ext>
            </a:extLst>
          </p:cNvPr>
          <p:cNvSpPr>
            <a:spLocks noGrp="1"/>
          </p:cNvSpPr>
          <p:nvPr>
            <p:ph type="dt" sz="half" idx="10"/>
          </p:nvPr>
        </p:nvSpPr>
        <p:spPr/>
        <p:txBody>
          <a:bodyPr/>
          <a:lstStyle/>
          <a:p>
            <a:fld id="{2F3E8B1C-86EF-43CF-8304-249481088644}" type="datetimeFigureOut">
              <a:rPr lang="en-US" smtClean="0"/>
              <a:t>12/24/2021</a:t>
            </a:fld>
            <a:endParaRPr lang="en-US"/>
          </a:p>
        </p:txBody>
      </p:sp>
      <p:sp>
        <p:nvSpPr>
          <p:cNvPr id="6" name="Footer Placeholder 5">
            <a:extLst>
              <a:ext uri="{FF2B5EF4-FFF2-40B4-BE49-F238E27FC236}">
                <a16:creationId xmlns:a16="http://schemas.microsoft.com/office/drawing/2014/main" id="{422E5541-B6DE-45E8-BCFE-0DFC4F5740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B78D45-289B-46AF-8CB9-E6150BEA17ED}"/>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2060219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359C1-C098-4BF4-A55D-782F4E606B8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D343C7E-1E8B-4D38-9B81-1AA2A8978E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A70B00-53AE-4D3F-91BE-A8D789ED9864}"/>
              </a:ext>
            </a:extLst>
          </p:cNvPr>
          <p:cNvSpPr>
            <a:spLocks noGrp="1"/>
          </p:cNvSpPr>
          <p:nvPr>
            <p:ph type="dt" sz="half" idx="10"/>
          </p:nvPr>
        </p:nvSpPr>
        <p:spPr/>
        <p:txBody>
          <a:bodyPr/>
          <a:lstStyle/>
          <a:p>
            <a:fld id="{2F3E8B1C-86EF-43CF-8304-249481088644}" type="datetimeFigureOut">
              <a:rPr lang="en-US" smtClean="0"/>
              <a:t>12/24/2021</a:t>
            </a:fld>
            <a:endParaRPr lang="en-US"/>
          </a:p>
        </p:txBody>
      </p:sp>
      <p:sp>
        <p:nvSpPr>
          <p:cNvPr id="5" name="Footer Placeholder 4">
            <a:extLst>
              <a:ext uri="{FF2B5EF4-FFF2-40B4-BE49-F238E27FC236}">
                <a16:creationId xmlns:a16="http://schemas.microsoft.com/office/drawing/2014/main" id="{06647FC7-8124-4F70-A849-B6BCC5189C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7CEBE4-50DC-47DB-B699-CCC024336C9F}"/>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22213522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418279-D3B8-4C6A-AB74-9DE377771270}"/>
              </a:ext>
            </a:extLst>
          </p:cNvPr>
          <p:cNvSpPr>
            <a:spLocks noGrp="1"/>
          </p:cNvSpPr>
          <p:nvPr>
            <p:ph type="title" orient="vert"/>
          </p:nvPr>
        </p:nvSpPr>
        <p:spPr>
          <a:xfrm>
            <a:off x="9242322" y="997974"/>
            <a:ext cx="2349043" cy="4984956"/>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E28F733C-9309-4197-BACA-207CDC8935C9}"/>
              </a:ext>
            </a:extLst>
          </p:cNvPr>
          <p:cNvSpPr>
            <a:spLocks noGrp="1"/>
          </p:cNvSpPr>
          <p:nvPr>
            <p:ph type="body" orient="vert" idx="1"/>
          </p:nvPr>
        </p:nvSpPr>
        <p:spPr>
          <a:xfrm>
            <a:off x="838200" y="997973"/>
            <a:ext cx="8404122" cy="4984956"/>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6ACD4D0-5BE6-412D-B08B-5DFFD593513E}"/>
              </a:ext>
            </a:extLst>
          </p:cNvPr>
          <p:cNvSpPr>
            <a:spLocks noGrp="1"/>
          </p:cNvSpPr>
          <p:nvPr>
            <p:ph type="dt" sz="half" idx="10"/>
          </p:nvPr>
        </p:nvSpPr>
        <p:spPr/>
        <p:txBody>
          <a:bodyPr/>
          <a:lstStyle/>
          <a:p>
            <a:fld id="{2F3E8B1C-86EF-43CF-8304-249481088644}" type="datetimeFigureOut">
              <a:rPr lang="en-US" smtClean="0"/>
              <a:t>12/24/2021</a:t>
            </a:fld>
            <a:endParaRPr lang="en-US"/>
          </a:p>
        </p:txBody>
      </p:sp>
      <p:sp>
        <p:nvSpPr>
          <p:cNvPr id="5" name="Footer Placeholder 4">
            <a:extLst>
              <a:ext uri="{FF2B5EF4-FFF2-40B4-BE49-F238E27FC236}">
                <a16:creationId xmlns:a16="http://schemas.microsoft.com/office/drawing/2014/main" id="{55021651-B786-4A39-A10F-F5231D0A2C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504D2D-9379-40DE-9F45-3004BE54F16B}"/>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6433447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16569-B648-4D50-BEB8-E8DAE24D68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40831B3-A1FD-470C-BEEE-4CFB441502DD}"/>
              </a:ext>
            </a:extLst>
          </p:cNvPr>
          <p:cNvSpPr>
            <a:spLocks noGrp="1"/>
          </p:cNvSpPr>
          <p:nvPr>
            <p:ph sz="half" idx="1"/>
          </p:nvPr>
        </p:nvSpPr>
        <p:spPr>
          <a:xfrm>
            <a:off x="838200" y="1924493"/>
            <a:ext cx="5181600" cy="42524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01F34A17-C244-438C-9AE3-FB9B3CE3BD8F}"/>
              </a:ext>
            </a:extLst>
          </p:cNvPr>
          <p:cNvSpPr>
            <a:spLocks noGrp="1"/>
          </p:cNvSpPr>
          <p:nvPr>
            <p:ph sz="half" idx="2"/>
          </p:nvPr>
        </p:nvSpPr>
        <p:spPr>
          <a:xfrm>
            <a:off x="6172200" y="1924493"/>
            <a:ext cx="5181600" cy="42524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4CFA3AA-3FC1-4B98-8F99-1726F1AC0A38}"/>
              </a:ext>
            </a:extLst>
          </p:cNvPr>
          <p:cNvSpPr>
            <a:spLocks noGrp="1"/>
          </p:cNvSpPr>
          <p:nvPr>
            <p:ph type="dt" sz="half" idx="10"/>
          </p:nvPr>
        </p:nvSpPr>
        <p:spPr/>
        <p:txBody>
          <a:bodyPr/>
          <a:lstStyle/>
          <a:p>
            <a:fld id="{11EAACC7-3B3F-47D1-959A-EF58926E955E}" type="datetimeFigureOut">
              <a:rPr lang="en-US" smtClean="0"/>
              <a:t>12/24/2021</a:t>
            </a:fld>
            <a:endParaRPr lang="en-US"/>
          </a:p>
        </p:txBody>
      </p:sp>
      <p:sp>
        <p:nvSpPr>
          <p:cNvPr id="6" name="Footer Placeholder 5">
            <a:extLst>
              <a:ext uri="{FF2B5EF4-FFF2-40B4-BE49-F238E27FC236}">
                <a16:creationId xmlns:a16="http://schemas.microsoft.com/office/drawing/2014/main" id="{1CE10883-BACC-41A1-9067-ECFDB937D7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7660A2-13C9-4432-A6EB-A4FF3D78F15F}"/>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2780718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7C843-C993-4E9C-80DD-3620816E56A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D91A8E3-B066-4511-9C6E-A3435B64DD88}"/>
              </a:ext>
            </a:extLst>
          </p:cNvPr>
          <p:cNvSpPr>
            <a:spLocks noGrp="1"/>
          </p:cNvSpPr>
          <p:nvPr>
            <p:ph type="body" idx="1"/>
          </p:nvPr>
        </p:nvSpPr>
        <p:spPr>
          <a:xfrm>
            <a:off x="839788" y="1734325"/>
            <a:ext cx="5157787" cy="823912"/>
          </a:xfrm>
        </p:spPr>
        <p:txBody>
          <a:bodyPr anchor="b">
            <a:normAutofit/>
          </a:bodyPr>
          <a:lstStyle>
            <a:lvl1pPr marL="0" indent="0">
              <a:buNone/>
              <a:defRPr sz="20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E86B63-4102-4802-94D7-F138F80F3E19}"/>
              </a:ext>
            </a:extLst>
          </p:cNvPr>
          <p:cNvSpPr>
            <a:spLocks noGrp="1"/>
          </p:cNvSpPr>
          <p:nvPr>
            <p:ph sz="half" idx="2"/>
          </p:nvPr>
        </p:nvSpPr>
        <p:spPr>
          <a:xfrm>
            <a:off x="839788" y="2558237"/>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9C924765-08A7-4A60-86DC-DC420F60BBAE}"/>
              </a:ext>
            </a:extLst>
          </p:cNvPr>
          <p:cNvSpPr>
            <a:spLocks noGrp="1"/>
          </p:cNvSpPr>
          <p:nvPr>
            <p:ph type="body" sz="quarter" idx="3"/>
          </p:nvPr>
        </p:nvSpPr>
        <p:spPr>
          <a:xfrm>
            <a:off x="6172200" y="1734325"/>
            <a:ext cx="5183188" cy="823912"/>
          </a:xfrm>
        </p:spPr>
        <p:txBody>
          <a:bodyPr anchor="b">
            <a:normAutofit/>
          </a:bodyPr>
          <a:lstStyle>
            <a:lvl1pPr marL="0" indent="0">
              <a:buNone/>
              <a:defRPr sz="20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4AA2795-EFB6-4000-8F25-FBB62646C0CD}"/>
              </a:ext>
            </a:extLst>
          </p:cNvPr>
          <p:cNvSpPr>
            <a:spLocks noGrp="1"/>
          </p:cNvSpPr>
          <p:nvPr>
            <p:ph sz="quarter" idx="4"/>
          </p:nvPr>
        </p:nvSpPr>
        <p:spPr>
          <a:xfrm>
            <a:off x="6172200" y="2558237"/>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942CFB-FE12-494A-9C41-3CB90F07BDAA}"/>
              </a:ext>
            </a:extLst>
          </p:cNvPr>
          <p:cNvSpPr>
            <a:spLocks noGrp="1"/>
          </p:cNvSpPr>
          <p:nvPr>
            <p:ph type="dt" sz="half" idx="10"/>
          </p:nvPr>
        </p:nvSpPr>
        <p:spPr/>
        <p:txBody>
          <a:bodyPr/>
          <a:lstStyle/>
          <a:p>
            <a:fld id="{11EAACC7-3B3F-47D1-959A-EF58926E955E}" type="datetimeFigureOut">
              <a:rPr lang="en-US" smtClean="0"/>
              <a:t>12/24/2021</a:t>
            </a:fld>
            <a:endParaRPr lang="en-US"/>
          </a:p>
        </p:txBody>
      </p:sp>
      <p:sp>
        <p:nvSpPr>
          <p:cNvPr id="8" name="Footer Placeholder 7">
            <a:extLst>
              <a:ext uri="{FF2B5EF4-FFF2-40B4-BE49-F238E27FC236}">
                <a16:creationId xmlns:a16="http://schemas.microsoft.com/office/drawing/2014/main" id="{6C3A07E3-59E1-4EBD-9687-4B6ABE96ACA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CF7BB23-7539-4674-8B66-ACEFF94686CE}"/>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1067051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841DB-C73C-4968-B434-A6AA14DAF62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08152BF-92C7-4BF5-A9DB-16A0BF0F5F5D}"/>
              </a:ext>
            </a:extLst>
          </p:cNvPr>
          <p:cNvSpPr>
            <a:spLocks noGrp="1"/>
          </p:cNvSpPr>
          <p:nvPr>
            <p:ph type="dt" sz="half" idx="10"/>
          </p:nvPr>
        </p:nvSpPr>
        <p:spPr/>
        <p:txBody>
          <a:bodyPr/>
          <a:lstStyle/>
          <a:p>
            <a:fld id="{11EAACC7-3B3F-47D1-959A-EF58926E955E}" type="datetimeFigureOut">
              <a:rPr lang="en-US" smtClean="0"/>
              <a:t>12/24/2021</a:t>
            </a:fld>
            <a:endParaRPr lang="en-US"/>
          </a:p>
        </p:txBody>
      </p:sp>
      <p:sp>
        <p:nvSpPr>
          <p:cNvPr id="4" name="Footer Placeholder 3">
            <a:extLst>
              <a:ext uri="{FF2B5EF4-FFF2-40B4-BE49-F238E27FC236}">
                <a16:creationId xmlns:a16="http://schemas.microsoft.com/office/drawing/2014/main" id="{C1289DB7-F492-4037-A439-D70F7E55652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FFA96F1-8B8A-4E83-B3C2-E10DE522AD30}"/>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40152326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031033-9688-463F-9614-47F2F5BC6BF7}"/>
              </a:ext>
            </a:extLst>
          </p:cNvPr>
          <p:cNvSpPr>
            <a:spLocks noGrp="1"/>
          </p:cNvSpPr>
          <p:nvPr>
            <p:ph type="dt" sz="half" idx="10"/>
          </p:nvPr>
        </p:nvSpPr>
        <p:spPr/>
        <p:txBody>
          <a:bodyPr/>
          <a:lstStyle/>
          <a:p>
            <a:fld id="{11EAACC7-3B3F-47D1-959A-EF58926E955E}" type="datetimeFigureOut">
              <a:rPr lang="en-US" smtClean="0"/>
              <a:t>12/24/2021</a:t>
            </a:fld>
            <a:endParaRPr lang="en-US"/>
          </a:p>
        </p:txBody>
      </p:sp>
      <p:sp>
        <p:nvSpPr>
          <p:cNvPr id="3" name="Footer Placeholder 2">
            <a:extLst>
              <a:ext uri="{FF2B5EF4-FFF2-40B4-BE49-F238E27FC236}">
                <a16:creationId xmlns:a16="http://schemas.microsoft.com/office/drawing/2014/main" id="{085B8DB2-C14B-45AC-ACAF-8702DF59C6E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001DA57-8D4E-4075-9460-4F03DF8AABA8}"/>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1487958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CBE2C-9DAA-489D-AC88-15CBBA8A9B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EE124BE-E494-445A-A4FB-A2A8F28F0C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F2446DE-9A32-4774-9F7C-86678CA90E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00115D-61B3-46D0-B4D3-30C374B526CF}"/>
              </a:ext>
            </a:extLst>
          </p:cNvPr>
          <p:cNvSpPr>
            <a:spLocks noGrp="1"/>
          </p:cNvSpPr>
          <p:nvPr>
            <p:ph type="dt" sz="half" idx="10"/>
          </p:nvPr>
        </p:nvSpPr>
        <p:spPr/>
        <p:txBody>
          <a:bodyPr/>
          <a:lstStyle/>
          <a:p>
            <a:fld id="{11EAACC7-3B3F-47D1-959A-EF58926E955E}" type="datetimeFigureOut">
              <a:rPr lang="en-US" smtClean="0"/>
              <a:t>12/24/2021</a:t>
            </a:fld>
            <a:endParaRPr lang="en-US"/>
          </a:p>
        </p:txBody>
      </p:sp>
      <p:sp>
        <p:nvSpPr>
          <p:cNvPr id="6" name="Footer Placeholder 5">
            <a:extLst>
              <a:ext uri="{FF2B5EF4-FFF2-40B4-BE49-F238E27FC236}">
                <a16:creationId xmlns:a16="http://schemas.microsoft.com/office/drawing/2014/main" id="{EF3C2AFC-D0F8-469F-B1E0-123C2E066E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B9BCDA-9EF7-4531-8021-AF7B30751516}"/>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2333820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AE558-F89F-4688-94E5-77F37D49F1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BCD35AF-8CA2-49BB-BAE9-F29A0186EC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05CAA98-55BD-4118-A8AF-D603060784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BFF4C5-82A8-4AD8-B7E2-2882F657683C}"/>
              </a:ext>
            </a:extLst>
          </p:cNvPr>
          <p:cNvSpPr>
            <a:spLocks noGrp="1"/>
          </p:cNvSpPr>
          <p:nvPr>
            <p:ph type="dt" sz="half" idx="10"/>
          </p:nvPr>
        </p:nvSpPr>
        <p:spPr/>
        <p:txBody>
          <a:bodyPr/>
          <a:lstStyle/>
          <a:p>
            <a:fld id="{11EAACC7-3B3F-47D1-959A-EF58926E955E}" type="datetimeFigureOut">
              <a:rPr lang="en-US" smtClean="0"/>
              <a:t>12/24/2021</a:t>
            </a:fld>
            <a:endParaRPr lang="en-US"/>
          </a:p>
        </p:txBody>
      </p:sp>
      <p:sp>
        <p:nvSpPr>
          <p:cNvPr id="6" name="Footer Placeholder 5">
            <a:extLst>
              <a:ext uri="{FF2B5EF4-FFF2-40B4-BE49-F238E27FC236}">
                <a16:creationId xmlns:a16="http://schemas.microsoft.com/office/drawing/2014/main" id="{3860B401-B64F-417B-8AD6-581A22E5E0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24BD4C-7149-44BF-8150-F72CAA95A56D}"/>
              </a:ext>
            </a:extLst>
          </p:cNvPr>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16670969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4436E0F2-A64B-471E-93C0-8DFE08CC57C8}"/>
              </a:ext>
            </a:extLst>
          </p:cNvPr>
          <p:cNvCxnSpPr>
            <a:cxnSpLocks/>
          </p:cNvCxnSpPr>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C1E3AB1-2A8C-4607-9FAE-D8BDB280FE1A}"/>
              </a:ext>
            </a:extLst>
          </p:cNvPr>
          <p:cNvCxnSpPr>
            <a:cxnSpLocks/>
          </p:cNvCxnSpPr>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6D66059-832F-40B6-A35F-F56C8F38A1E7}"/>
              </a:ext>
            </a:extLst>
          </p:cNvPr>
          <p:cNvCxnSpPr>
            <a:cxnSpLocks/>
          </p:cNvCxnSpPr>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515E2ED-7EA9-448D-83FA-54C3DF9723BD}"/>
              </a:ext>
            </a:extLst>
          </p:cNvPr>
          <p:cNvCxnSpPr>
            <a:cxnSpLocks/>
          </p:cNvCxnSpPr>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0595356-EABD-4767-AC9D-EA21FF115EC0}"/>
              </a:ext>
            </a:extLst>
          </p:cNvPr>
          <p:cNvCxnSpPr>
            <a:cxnSpLocks/>
          </p:cNvCxnSpPr>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8CD9F06-9628-469C-B788-A894E3E08281}"/>
              </a:ext>
            </a:extLst>
          </p:cNvPr>
          <p:cNvCxnSpPr>
            <a:cxnSpLocks/>
          </p:cNvCxnSpPr>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550A431-0B61-421B-B4B7-24C0CFF0F938}"/>
              </a:ext>
            </a:extLst>
          </p:cNvPr>
          <p:cNvCxnSpPr>
            <a:cxnSpLocks/>
          </p:cNvCxnSpPr>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2" name="Title Placeholder 1">
            <a:extLst>
              <a:ext uri="{FF2B5EF4-FFF2-40B4-BE49-F238E27FC236}">
                <a16:creationId xmlns:a16="http://schemas.microsoft.com/office/drawing/2014/main" id="{675B94C5-D205-4339-B029-5D0FD2E5F3DB}"/>
              </a:ext>
            </a:extLst>
          </p:cNvPr>
          <p:cNvSpPr>
            <a:spLocks noGrp="1"/>
          </p:cNvSpPr>
          <p:nvPr>
            <p:ph type="title"/>
          </p:nvPr>
        </p:nvSpPr>
        <p:spPr>
          <a:xfrm>
            <a:off x="1143000" y="533401"/>
            <a:ext cx="9906000" cy="1382156"/>
          </a:xfrm>
          <a:prstGeom prst="rect">
            <a:avLst/>
          </a:prstGeom>
        </p:spPr>
        <p:txBody>
          <a:bodyPr lIns="109728" tIns="109728" rIns="109728" bIns="91440" anchor="ctr"/>
          <a:lstStyle/>
          <a:p>
            <a:r>
              <a:rPr lang="en-US" dirty="0"/>
              <a:t>Click to edit Master title style</a:t>
            </a:r>
          </a:p>
        </p:txBody>
      </p:sp>
      <p:sp>
        <p:nvSpPr>
          <p:cNvPr id="3" name="Text Placeholder 2">
            <a:extLst>
              <a:ext uri="{FF2B5EF4-FFF2-40B4-BE49-F238E27FC236}">
                <a16:creationId xmlns:a16="http://schemas.microsoft.com/office/drawing/2014/main" id="{C096DC5C-BD34-4CE4-8AA7-A6A4B9516F8F}"/>
              </a:ext>
            </a:extLst>
          </p:cNvPr>
          <p:cNvSpPr>
            <a:spLocks noGrp="1"/>
          </p:cNvSpPr>
          <p:nvPr>
            <p:ph type="body" idx="1"/>
          </p:nvPr>
        </p:nvSpPr>
        <p:spPr>
          <a:xfrm>
            <a:off x="1143000" y="2009554"/>
            <a:ext cx="9906000" cy="4024424"/>
          </a:xfrm>
          <a:prstGeom prst="rect">
            <a:avLst/>
          </a:prstGeom>
        </p:spPr>
        <p:txBody>
          <a:bodyPr lIns="109728" tIns="109728" rIns="109728" bIns="9144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1F192A7-D622-449D-9FC2-48FDE4D690F1}"/>
              </a:ext>
            </a:extLst>
          </p:cNvPr>
          <p:cNvSpPr>
            <a:spLocks noGrp="1"/>
          </p:cNvSpPr>
          <p:nvPr>
            <p:ph type="dt" sz="half" idx="2"/>
          </p:nvPr>
        </p:nvSpPr>
        <p:spPr>
          <a:xfrm>
            <a:off x="7337102" y="6398878"/>
            <a:ext cx="4193908" cy="365125"/>
          </a:xfrm>
          <a:prstGeom prst="rect">
            <a:avLst/>
          </a:prstGeom>
        </p:spPr>
        <p:txBody>
          <a:bodyPr lIns="109728" tIns="109728" rIns="109728" bIns="91440" anchor="ctr"/>
          <a:lstStyle>
            <a:lvl1pPr algn="r">
              <a:defRPr sz="1100">
                <a:solidFill>
                  <a:schemeClr val="tx2"/>
                </a:solidFill>
                <a:latin typeface="+mn-lt"/>
              </a:defRPr>
            </a:lvl1pPr>
          </a:lstStyle>
          <a:p>
            <a:fld id="{11EAACC7-3B3F-47D1-959A-EF58926E955E}" type="datetimeFigureOut">
              <a:rPr lang="en-US" smtClean="0"/>
              <a:t>12/24/2021</a:t>
            </a:fld>
            <a:endParaRPr lang="en-US"/>
          </a:p>
        </p:txBody>
      </p:sp>
      <p:sp>
        <p:nvSpPr>
          <p:cNvPr id="5" name="Footer Placeholder 4">
            <a:extLst>
              <a:ext uri="{FF2B5EF4-FFF2-40B4-BE49-F238E27FC236}">
                <a16:creationId xmlns:a16="http://schemas.microsoft.com/office/drawing/2014/main" id="{8435B93C-2BE9-4847-BFE5-D3CBCC6E948C}"/>
              </a:ext>
            </a:extLst>
          </p:cNvPr>
          <p:cNvSpPr>
            <a:spLocks noGrp="1"/>
          </p:cNvSpPr>
          <p:nvPr>
            <p:ph type="ftr" sz="quarter" idx="3"/>
          </p:nvPr>
        </p:nvSpPr>
        <p:spPr>
          <a:xfrm>
            <a:off x="154429" y="6398878"/>
            <a:ext cx="4497315" cy="365125"/>
          </a:xfrm>
          <a:prstGeom prst="rect">
            <a:avLst/>
          </a:prstGeom>
        </p:spPr>
        <p:txBody>
          <a:bodyPr lIns="109728" tIns="109728" rIns="109728" bIns="91440" anchor="ctr"/>
          <a:lstStyle>
            <a:lvl1pPr algn="l">
              <a:defRPr sz="1200" b="1" spc="30" baseline="0">
                <a:solidFill>
                  <a:schemeClr val="tx2"/>
                </a:solidFill>
                <a:latin typeface="+mj-lt"/>
              </a:defRPr>
            </a:lvl1pPr>
          </a:lstStyle>
          <a:p>
            <a:endParaRPr lang="en-US" dirty="0"/>
          </a:p>
        </p:txBody>
      </p:sp>
      <p:sp>
        <p:nvSpPr>
          <p:cNvPr id="6" name="Slide Number Placeholder 5">
            <a:extLst>
              <a:ext uri="{FF2B5EF4-FFF2-40B4-BE49-F238E27FC236}">
                <a16:creationId xmlns:a16="http://schemas.microsoft.com/office/drawing/2014/main" id="{ADF70A99-395E-4F22-8AAB-6C7EE743D7D5}"/>
              </a:ext>
            </a:extLst>
          </p:cNvPr>
          <p:cNvSpPr>
            <a:spLocks noGrp="1"/>
          </p:cNvSpPr>
          <p:nvPr>
            <p:ph type="sldNum" sz="quarter" idx="4"/>
          </p:nvPr>
        </p:nvSpPr>
        <p:spPr>
          <a:xfrm>
            <a:off x="11602477" y="6398878"/>
            <a:ext cx="470887" cy="365125"/>
          </a:xfrm>
          <a:prstGeom prst="rect">
            <a:avLst/>
          </a:prstGeom>
        </p:spPr>
        <p:txBody>
          <a:bodyPr lIns="109728" tIns="109728" rIns="109728" bIns="91440" anchor="ctr"/>
          <a:lstStyle>
            <a:lvl1pPr algn="r">
              <a:defRPr sz="1100">
                <a:solidFill>
                  <a:schemeClr val="tx2"/>
                </a:solidFill>
                <a:latin typeface="+mn-lt"/>
              </a:defRPr>
            </a:lvl1pPr>
          </a:lstStyle>
          <a:p>
            <a:fld id="{312CC964-A50B-4C29-B4E4-2C30BB34CCF3}" type="slidenum">
              <a:rPr lang="en-US" smtClean="0"/>
              <a:t>‹#›</a:t>
            </a:fld>
            <a:endParaRPr lang="en-US"/>
          </a:p>
        </p:txBody>
      </p:sp>
    </p:spTree>
    <p:extLst>
      <p:ext uri="{BB962C8B-B14F-4D97-AF65-F5344CB8AC3E}">
        <p14:creationId xmlns:p14="http://schemas.microsoft.com/office/powerpoint/2010/main" val="2127660354"/>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62" r:id="rId4"/>
    <p:sldLayoutId id="2147483663" r:id="rId5"/>
    <p:sldLayoutId id="2147483668" r:id="rId6"/>
    <p:sldLayoutId id="2147483664" r:id="rId7"/>
    <p:sldLayoutId id="2147483665" r:id="rId8"/>
    <p:sldLayoutId id="2147483666" r:id="rId9"/>
    <p:sldLayoutId id="2147483667" r:id="rId10"/>
    <p:sldLayoutId id="2147483669" r:id="rId11"/>
  </p:sldLayoutIdLst>
  <p:txStyles>
    <p:titleStyle>
      <a:lvl1pPr algn="l" defTabSz="914400" rtl="0" eaLnBrk="1" latinLnBrk="0" hangingPunct="1">
        <a:lnSpc>
          <a:spcPct val="105000"/>
        </a:lnSpc>
        <a:spcBef>
          <a:spcPct val="0"/>
        </a:spcBef>
        <a:buNone/>
        <a:defRPr sz="4800" b="1" i="0" kern="1200" cap="none" spc="15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1000"/>
        </a:spcBef>
        <a:buSzPct val="80000"/>
        <a:buFont typeface="Arial" panose="020B0604020202020204" pitchFamily="34" charset="0"/>
        <a:buChar char="•"/>
        <a:defRPr sz="2300" kern="1200" spc="40">
          <a:solidFill>
            <a:schemeClr val="tx2"/>
          </a:solidFill>
          <a:latin typeface="+mn-lt"/>
          <a:ea typeface="+mn-ea"/>
          <a:cs typeface="+mn-cs"/>
        </a:defRPr>
      </a:lvl1pPr>
      <a:lvl2pPr marL="685800" indent="-228600" algn="l" defTabSz="914400" rtl="0" eaLnBrk="1" latinLnBrk="0" hangingPunct="1">
        <a:lnSpc>
          <a:spcPct val="110000"/>
        </a:lnSpc>
        <a:spcBef>
          <a:spcPts val="500"/>
        </a:spcBef>
        <a:buSzPct val="80000"/>
        <a:buFont typeface="Arial" panose="020B0604020202020204" pitchFamily="34" charset="0"/>
        <a:buChar char="•"/>
        <a:defRPr sz="2000" kern="1200" spc="40">
          <a:solidFill>
            <a:schemeClr val="tx2"/>
          </a:solidFill>
          <a:latin typeface="+mn-lt"/>
          <a:ea typeface="+mn-ea"/>
          <a:cs typeface="+mn-cs"/>
        </a:defRPr>
      </a:lvl2pPr>
      <a:lvl3pPr marL="1143000" indent="-228600" algn="l" defTabSz="914400" rtl="0" eaLnBrk="1" latinLnBrk="0" hangingPunct="1">
        <a:lnSpc>
          <a:spcPct val="110000"/>
        </a:lnSpc>
        <a:spcBef>
          <a:spcPts val="500"/>
        </a:spcBef>
        <a:buSzPct val="80000"/>
        <a:buFont typeface="Arial" panose="020B0604020202020204" pitchFamily="34" charset="0"/>
        <a:buChar char="•"/>
        <a:defRPr sz="1800" kern="1200" spc="40">
          <a:solidFill>
            <a:schemeClr val="tx2"/>
          </a:solidFill>
          <a:latin typeface="+mn-lt"/>
          <a:ea typeface="+mn-ea"/>
          <a:cs typeface="+mn-cs"/>
        </a:defRPr>
      </a:lvl3pPr>
      <a:lvl4pPr marL="1600200" indent="-228600" algn="l" defTabSz="914400" rtl="0" eaLnBrk="1" latinLnBrk="0" hangingPunct="1">
        <a:lnSpc>
          <a:spcPct val="110000"/>
        </a:lnSpc>
        <a:spcBef>
          <a:spcPts val="500"/>
        </a:spcBef>
        <a:buSzPct val="80000"/>
        <a:buFont typeface="Arial" panose="020B0604020202020204" pitchFamily="34" charset="0"/>
        <a:buChar char="•"/>
        <a:defRPr sz="1600" kern="1200" spc="40">
          <a:solidFill>
            <a:schemeClr val="tx2"/>
          </a:solidFill>
          <a:latin typeface="+mn-lt"/>
          <a:ea typeface="+mn-ea"/>
          <a:cs typeface="+mn-cs"/>
        </a:defRPr>
      </a:lvl4pPr>
      <a:lvl5pPr marL="2057400" indent="-228600" algn="l" defTabSz="914400" rtl="0" eaLnBrk="1" latinLnBrk="0" hangingPunct="1">
        <a:lnSpc>
          <a:spcPct val="110000"/>
        </a:lnSpc>
        <a:spcBef>
          <a:spcPts val="500"/>
        </a:spcBef>
        <a:buSzPct val="80000"/>
        <a:buFont typeface="Arial" panose="020B0604020202020204" pitchFamily="34" charset="0"/>
        <a:buChar char="•"/>
        <a:defRPr sz="1600" kern="1200" spc="4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a:extLst>
              <a:ext uri="{FF2B5EF4-FFF2-40B4-BE49-F238E27FC236}">
                <a16:creationId xmlns:a16="http://schemas.microsoft.com/office/drawing/2014/main" id="{57F6C5EC-E855-4252-BC07-6EF470A3A84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p>
        </p:txBody>
      </p:sp>
      <p:sp>
        <p:nvSpPr>
          <p:cNvPr id="3" name="텍스트 개체 틀 2">
            <a:extLst>
              <a:ext uri="{FF2B5EF4-FFF2-40B4-BE49-F238E27FC236}">
                <a16:creationId xmlns:a16="http://schemas.microsoft.com/office/drawing/2014/main" id="{FCA689A2-D066-44AE-A3A1-39FA85C1B4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날짜 개체 틀 3">
            <a:extLst>
              <a:ext uri="{FF2B5EF4-FFF2-40B4-BE49-F238E27FC236}">
                <a16:creationId xmlns:a16="http://schemas.microsoft.com/office/drawing/2014/main" id="{6BA55A69-27D9-4DDC-A417-E4956F41723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3A465A-F37A-41CF-983A-08D0338AFF55}" type="datetimeFigureOut">
              <a:rPr lang="ko-KR" altLang="en-US" smtClean="0"/>
              <a:t>2021-12-24</a:t>
            </a:fld>
            <a:endParaRPr lang="ko-KR" altLang="en-US"/>
          </a:p>
        </p:txBody>
      </p:sp>
      <p:sp>
        <p:nvSpPr>
          <p:cNvPr id="5" name="바닥글 개체 틀 4">
            <a:extLst>
              <a:ext uri="{FF2B5EF4-FFF2-40B4-BE49-F238E27FC236}">
                <a16:creationId xmlns:a16="http://schemas.microsoft.com/office/drawing/2014/main" id="{04B9152B-F44E-4C30-A949-AEB720D152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슬라이드 번호 개체 틀 5">
            <a:extLst>
              <a:ext uri="{FF2B5EF4-FFF2-40B4-BE49-F238E27FC236}">
                <a16:creationId xmlns:a16="http://schemas.microsoft.com/office/drawing/2014/main" id="{A0E7705E-31E9-4233-B148-D6124D6593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24B380-E186-4720-978B-3B72273450DE}" type="slidenum">
              <a:rPr lang="ko-KR" altLang="en-US" smtClean="0"/>
              <a:t>‹#›</a:t>
            </a:fld>
            <a:endParaRPr lang="ko-KR" altLang="en-US"/>
          </a:p>
        </p:txBody>
      </p:sp>
    </p:spTree>
    <p:extLst>
      <p:ext uri="{BB962C8B-B14F-4D97-AF65-F5344CB8AC3E}">
        <p14:creationId xmlns:p14="http://schemas.microsoft.com/office/powerpoint/2010/main" val="100098083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A362AC-B59F-4AC7-B279-57DDD5336BCA}"/>
              </a:ext>
            </a:extLst>
          </p:cNvPr>
          <p:cNvSpPr>
            <a:spLocks noGrp="1"/>
          </p:cNvSpPr>
          <p:nvPr>
            <p:ph type="title"/>
          </p:nvPr>
        </p:nvSpPr>
        <p:spPr>
          <a:xfrm>
            <a:off x="700635" y="922096"/>
            <a:ext cx="10691265" cy="1371030"/>
          </a:xfrm>
          <a:prstGeom prst="rect">
            <a:avLst/>
          </a:prstGeom>
        </p:spPr>
        <p:txBody>
          <a:bodyPr lIns="109728" tIns="109728" rIns="109728" bIns="91440" anchor="t"/>
          <a:lstStyle/>
          <a:p>
            <a:r>
              <a:rPr lang="en-US" dirty="0"/>
              <a:t>Click to edit Master title style</a:t>
            </a:r>
          </a:p>
        </p:txBody>
      </p:sp>
      <p:sp>
        <p:nvSpPr>
          <p:cNvPr id="3" name="Text Placeholder 2">
            <a:extLst>
              <a:ext uri="{FF2B5EF4-FFF2-40B4-BE49-F238E27FC236}">
                <a16:creationId xmlns:a16="http://schemas.microsoft.com/office/drawing/2014/main" id="{0E6042DB-75BD-4EC1-B6D9-8A72EF940CAA}"/>
              </a:ext>
            </a:extLst>
          </p:cNvPr>
          <p:cNvSpPr>
            <a:spLocks noGrp="1"/>
          </p:cNvSpPr>
          <p:nvPr>
            <p:ph type="body" idx="1"/>
          </p:nvPr>
        </p:nvSpPr>
        <p:spPr>
          <a:xfrm>
            <a:off x="700635" y="2293126"/>
            <a:ext cx="10691265" cy="3636088"/>
          </a:xfrm>
          <a:prstGeom prst="rect">
            <a:avLst/>
          </a:prstGeom>
        </p:spPr>
        <p:txBody>
          <a:bodyPr lIns="109728" tIns="109728" rIns="109728" bIns="9144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1DD1378-7C96-4079-B44C-3D86B4657596}"/>
              </a:ext>
            </a:extLst>
          </p:cNvPr>
          <p:cNvSpPr>
            <a:spLocks noGrp="1"/>
          </p:cNvSpPr>
          <p:nvPr>
            <p:ph type="dt" sz="half" idx="2"/>
          </p:nvPr>
        </p:nvSpPr>
        <p:spPr>
          <a:xfrm>
            <a:off x="8369448" y="6356350"/>
            <a:ext cx="2592594" cy="365125"/>
          </a:xfrm>
          <a:prstGeom prst="rect">
            <a:avLst/>
          </a:prstGeom>
        </p:spPr>
        <p:txBody>
          <a:bodyPr lIns="109728" tIns="109728" rIns="109728" bIns="91440" anchor="ctr"/>
          <a:lstStyle>
            <a:lvl1pPr algn="r">
              <a:defRPr sz="1050" spc="40">
                <a:solidFill>
                  <a:schemeClr val="tx1"/>
                </a:solidFill>
                <a:latin typeface="+mj-lt"/>
              </a:defRPr>
            </a:lvl1pPr>
          </a:lstStyle>
          <a:p>
            <a:fld id="{2F3E8B1C-86EF-43CF-8304-249481088644}" type="datetimeFigureOut">
              <a:rPr lang="en-US" smtClean="0"/>
              <a:pPr/>
              <a:t>12/24/2021</a:t>
            </a:fld>
            <a:endParaRPr lang="en-US" dirty="0"/>
          </a:p>
        </p:txBody>
      </p:sp>
      <p:sp>
        <p:nvSpPr>
          <p:cNvPr id="5" name="Footer Placeholder 4">
            <a:extLst>
              <a:ext uri="{FF2B5EF4-FFF2-40B4-BE49-F238E27FC236}">
                <a16:creationId xmlns:a16="http://schemas.microsoft.com/office/drawing/2014/main" id="{D19B6B78-577F-43F5-BAEE-BF72484C9850}"/>
              </a:ext>
            </a:extLst>
          </p:cNvPr>
          <p:cNvSpPr>
            <a:spLocks noGrp="1"/>
          </p:cNvSpPr>
          <p:nvPr>
            <p:ph type="ftr" sz="quarter" idx="3"/>
          </p:nvPr>
        </p:nvSpPr>
        <p:spPr>
          <a:xfrm>
            <a:off x="715383" y="6356350"/>
            <a:ext cx="4539727" cy="365125"/>
          </a:xfrm>
          <a:prstGeom prst="rect">
            <a:avLst/>
          </a:prstGeom>
        </p:spPr>
        <p:txBody>
          <a:bodyPr lIns="109728" tIns="109728" rIns="109728" bIns="91440" anchor="ctr"/>
          <a:lstStyle>
            <a:lvl1pPr algn="l">
              <a:defRPr sz="1050" spc="40">
                <a:solidFill>
                  <a:schemeClr val="tx1"/>
                </a:solidFill>
                <a:latin typeface="+mj-lt"/>
              </a:defRPr>
            </a:lvl1pPr>
          </a:lstStyle>
          <a:p>
            <a:endParaRPr lang="en-US" dirty="0"/>
          </a:p>
        </p:txBody>
      </p:sp>
      <p:sp>
        <p:nvSpPr>
          <p:cNvPr id="6" name="Slide Number Placeholder 5">
            <a:extLst>
              <a:ext uri="{FF2B5EF4-FFF2-40B4-BE49-F238E27FC236}">
                <a16:creationId xmlns:a16="http://schemas.microsoft.com/office/drawing/2014/main" id="{A8CC75B8-AF8F-4D8A-9B3D-D1951A64BADB}"/>
              </a:ext>
            </a:extLst>
          </p:cNvPr>
          <p:cNvSpPr>
            <a:spLocks noGrp="1"/>
          </p:cNvSpPr>
          <p:nvPr>
            <p:ph type="sldNum" sz="quarter" idx="4"/>
          </p:nvPr>
        </p:nvSpPr>
        <p:spPr>
          <a:xfrm>
            <a:off x="10919012" y="6356350"/>
            <a:ext cx="672354" cy="365125"/>
          </a:xfrm>
          <a:prstGeom prst="rect">
            <a:avLst/>
          </a:prstGeom>
        </p:spPr>
        <p:txBody>
          <a:bodyPr lIns="109728" tIns="109728" rIns="109728" bIns="91440" anchor="ctr"/>
          <a:lstStyle>
            <a:lvl1pPr algn="r">
              <a:defRPr sz="1800">
                <a:solidFill>
                  <a:schemeClr val="tx1"/>
                </a:solidFill>
              </a:defRPr>
            </a:lvl1pPr>
          </a:lstStyle>
          <a:p>
            <a:fld id="{C3DB2ADC-AF19-4574-8C10-79B5B04FCA27}" type="slidenum">
              <a:rPr lang="en-US" smtClean="0"/>
              <a:pPr/>
              <a:t>‹#›</a:t>
            </a:fld>
            <a:endParaRPr lang="en-US" dirty="0"/>
          </a:p>
        </p:txBody>
      </p:sp>
      <p:cxnSp>
        <p:nvCxnSpPr>
          <p:cNvPr id="7" name="Straight Connector 6">
            <a:extLst>
              <a:ext uri="{FF2B5EF4-FFF2-40B4-BE49-F238E27FC236}">
                <a16:creationId xmlns:a16="http://schemas.microsoft.com/office/drawing/2014/main" id="{F64F9B95-9045-48D2-B9F3-2927E98F54AA}"/>
              </a:ext>
            </a:extLst>
          </p:cNvPr>
          <p:cNvCxnSpPr>
            <a:cxnSpLocks/>
          </p:cNvCxnSpPr>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85AA86F-6A4D-4BCB-A045-D992CDC2959B}"/>
              </a:ext>
            </a:extLst>
          </p:cNvPr>
          <p:cNvCxnSpPr>
            <a:cxnSpLocks/>
          </p:cNvCxnSpPr>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667578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400" rtl="0" eaLnBrk="1" latinLnBrk="0" hangingPunct="1">
        <a:lnSpc>
          <a:spcPct val="100000"/>
        </a:lnSpc>
        <a:spcBef>
          <a:spcPct val="0"/>
        </a:spcBef>
        <a:buNone/>
        <a:defRPr sz="4000" kern="1200" cap="none" spc="8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spc="4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spc="4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spc="4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spc="4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400" kern="1200" spc="4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hyperlink" Target="2&#51109;%20&#52280;&#44256;%20&#45436;&#47928;%20culture%20and%20aesthetic%20preference,%20Masuda%20Gozalez%202008.pdf" TargetMode="Externa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blog.naver.com/bella4040/220009473414" TargetMode="External"/><Relationship Id="rId1" Type="http://schemas.openxmlformats.org/officeDocument/2006/relationships/slideLayout" Target="../slideLayouts/slideLayout11.xml"/><Relationship Id="rId5" Type="http://schemas.openxmlformats.org/officeDocument/2006/relationships/image" Target="../media/image9.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blog.naver.com/bella4040/220009473414" TargetMode="External"/><Relationship Id="rId1" Type="http://schemas.openxmlformats.org/officeDocument/2006/relationships/slideLayout" Target="../slideLayouts/slideLayout11.xml"/><Relationship Id="rId5" Type="http://schemas.openxmlformats.org/officeDocument/2006/relationships/image" Target="../media/image12.png"/><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hyperlink" Target="ep_05_&#49436;&#50577;&#51064;&#44284;%20&#46041;&#51064;&#51064;&#51032;%20&#44537;&#47749;&#54620;%20&#49324;&#44256;&#44288;%20&#52264;&#51060;%20EBS%205.mp4" TargetMode="External"/><Relationship Id="rId2" Type="http://schemas.openxmlformats.org/officeDocument/2006/relationships/hyperlink" Target="https://www.youtube.com/watch?v=f6H5SUCLUA8" TargetMode="External"/><Relationship Id="rId1" Type="http://schemas.openxmlformats.org/officeDocument/2006/relationships/slideLayout" Target="../slideLayouts/slideLayout13.xml"/><Relationship Id="rId4" Type="http://schemas.openxmlformats.org/officeDocument/2006/relationships/image" Target="../media/image16.jpe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hyperlink" Target="&#44552;&#47784;&#51004;&#44592;%20&#50868;&#46041;%20&#54620;&#44397;&#51032;%20&#50528;&#44397;&#49900;%20IMF&#47484;%20&#44592;&#50613;&#54616;&#45796;.mp4" TargetMode="Externa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2&#51109;%20&#52280;&#44256;&#45436;&#47928;%20Masuda%20Ellsworth%20placingthefaceinthecontext.pdf"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5E4165CA-2930-4841-AFB7-DD41E95F2D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3" descr="검은색 배경의 여러 물음표">
            <a:extLst>
              <a:ext uri="{FF2B5EF4-FFF2-40B4-BE49-F238E27FC236}">
                <a16:creationId xmlns:a16="http://schemas.microsoft.com/office/drawing/2014/main" id="{CF469AB3-6B10-4498-99C1-9527DA0F8DEF}"/>
              </a:ext>
            </a:extLst>
          </p:cNvPr>
          <p:cNvPicPr>
            <a:picLocks noChangeAspect="1"/>
          </p:cNvPicPr>
          <p:nvPr/>
        </p:nvPicPr>
        <p:blipFill rotWithShape="1">
          <a:blip r:embed="rId2"/>
          <a:srcRect t="7787"/>
          <a:stretch/>
        </p:blipFill>
        <p:spPr>
          <a:xfrm>
            <a:off x="20" y="10"/>
            <a:ext cx="12191980" cy="6857990"/>
          </a:xfrm>
          <a:prstGeom prst="rect">
            <a:avLst/>
          </a:prstGeom>
        </p:spPr>
      </p:pic>
      <p:sp>
        <p:nvSpPr>
          <p:cNvPr id="34" name="Rectangle 33">
            <a:extLst>
              <a:ext uri="{FF2B5EF4-FFF2-40B4-BE49-F238E27FC236}">
                <a16:creationId xmlns:a16="http://schemas.microsoft.com/office/drawing/2014/main" id="{D3A19439-95A7-4D53-B166-072A2A397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07" y="3666683"/>
            <a:ext cx="12188952" cy="3191317"/>
          </a:xfrm>
          <a:prstGeom prst="rect">
            <a:avLst/>
          </a:prstGeom>
          <a:gradFill>
            <a:gsLst>
              <a:gs pos="42000">
                <a:srgbClr val="000000">
                  <a:alpha val="23000"/>
                </a:srgbClr>
              </a:gs>
              <a:gs pos="0">
                <a:srgbClr val="000000">
                  <a:alpha val="0"/>
                </a:srgbClr>
              </a:gs>
              <a:gs pos="100000">
                <a:srgbClr val="000000">
                  <a:alpha val="36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제목 1">
            <a:extLst>
              <a:ext uri="{FF2B5EF4-FFF2-40B4-BE49-F238E27FC236}">
                <a16:creationId xmlns:a16="http://schemas.microsoft.com/office/drawing/2014/main" id="{3EFF5EF6-FB15-4113-9FB3-6B6A4A556CA0}"/>
              </a:ext>
            </a:extLst>
          </p:cNvPr>
          <p:cNvSpPr>
            <a:spLocks noGrp="1"/>
          </p:cNvSpPr>
          <p:nvPr>
            <p:ph type="ctrTitle"/>
          </p:nvPr>
        </p:nvSpPr>
        <p:spPr>
          <a:xfrm>
            <a:off x="1524000" y="2538483"/>
            <a:ext cx="9144000" cy="2825085"/>
          </a:xfrm>
        </p:spPr>
        <p:txBody>
          <a:bodyPr>
            <a:normAutofit/>
          </a:bodyPr>
          <a:lstStyle/>
          <a:p>
            <a:r>
              <a:rPr lang="en-US" altLang="ko-KR" sz="5400">
                <a:solidFill>
                  <a:srgbClr val="FFFFFF"/>
                </a:solidFill>
              </a:rPr>
              <a:t>Intercultual Communication and Korean Language</a:t>
            </a:r>
            <a:endParaRPr lang="ko-KR" altLang="en-US" sz="5400" dirty="0">
              <a:solidFill>
                <a:srgbClr val="FFFFFF"/>
              </a:solidFill>
            </a:endParaRPr>
          </a:p>
        </p:txBody>
      </p:sp>
      <p:sp>
        <p:nvSpPr>
          <p:cNvPr id="3" name="부제목 2">
            <a:extLst>
              <a:ext uri="{FF2B5EF4-FFF2-40B4-BE49-F238E27FC236}">
                <a16:creationId xmlns:a16="http://schemas.microsoft.com/office/drawing/2014/main" id="{793CAD84-06E5-409A-A9F3-7B6FBB376D9C}"/>
              </a:ext>
            </a:extLst>
          </p:cNvPr>
          <p:cNvSpPr>
            <a:spLocks noGrp="1"/>
          </p:cNvSpPr>
          <p:nvPr>
            <p:ph type="subTitle" idx="1"/>
          </p:nvPr>
        </p:nvSpPr>
        <p:spPr>
          <a:xfrm>
            <a:off x="1524000" y="5472752"/>
            <a:ext cx="9144000" cy="614148"/>
          </a:xfrm>
        </p:spPr>
        <p:txBody>
          <a:bodyPr>
            <a:normAutofit/>
          </a:bodyPr>
          <a:lstStyle/>
          <a:p>
            <a:endParaRPr lang="ko-KR" altLang="en-US" sz="1600">
              <a:solidFill>
                <a:srgbClr val="FFFFFF"/>
              </a:solidFill>
            </a:endParaRPr>
          </a:p>
        </p:txBody>
      </p:sp>
    </p:spTree>
    <p:extLst>
      <p:ext uri="{BB962C8B-B14F-4D97-AF65-F5344CB8AC3E}">
        <p14:creationId xmlns:p14="http://schemas.microsoft.com/office/powerpoint/2010/main" val="3461741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2000"/>
                                  </p:stCondLst>
                                  <p:endCondLst>
                                    <p:cond evt="begin" delay="0">
                                      <p:tn val="5"/>
                                    </p:cond>
                                  </p:end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48462532-0FD6-4D9B-8D9D-EEF8C821C7D8}"/>
              </a:ext>
            </a:extLst>
          </p:cNvPr>
          <p:cNvSpPr>
            <a:spLocks noGrp="1"/>
          </p:cNvSpPr>
          <p:nvPr>
            <p:ph type="title"/>
          </p:nvPr>
        </p:nvSpPr>
        <p:spPr/>
        <p:txBody>
          <a:bodyPr/>
          <a:lstStyle/>
          <a:p>
            <a:r>
              <a:rPr lang="en-US" altLang="ko-KR" dirty="0"/>
              <a:t>2</a:t>
            </a:r>
            <a:r>
              <a:rPr lang="en-US" altLang="ko-KR"/>
              <a:t>) </a:t>
            </a:r>
            <a:r>
              <a:rPr lang="en-US" altLang="ko-KR" b="0" i="0">
                <a:solidFill>
                  <a:srgbClr val="000000"/>
                </a:solidFill>
                <a:effectLst/>
                <a:latin typeface="Roboto" panose="02000000000000000000" pitchFamily="2" charset="0"/>
              </a:rPr>
              <a:t>Experimental Study 2: </a:t>
            </a:r>
            <a:br>
              <a:rPr lang="en-US" altLang="ko-KR" b="0" i="0">
                <a:solidFill>
                  <a:srgbClr val="000000"/>
                </a:solidFill>
                <a:effectLst/>
                <a:latin typeface="Roboto" panose="02000000000000000000" pitchFamily="2" charset="0"/>
              </a:rPr>
            </a:br>
            <a:r>
              <a:rPr lang="en-US" altLang="ko-KR" b="0" i="0">
                <a:solidFill>
                  <a:srgbClr val="000000"/>
                </a:solidFill>
                <a:effectLst/>
                <a:latin typeface="Roboto" panose="02000000000000000000" pitchFamily="2" charset="0"/>
              </a:rPr>
              <a:t>     Taking a Portrait Photo</a:t>
            </a:r>
            <a:endParaRPr lang="ko-KR" altLang="en-US" dirty="0"/>
          </a:p>
        </p:txBody>
      </p:sp>
      <p:sp>
        <p:nvSpPr>
          <p:cNvPr id="3" name="내용 개체 틀 2">
            <a:extLst>
              <a:ext uri="{FF2B5EF4-FFF2-40B4-BE49-F238E27FC236}">
                <a16:creationId xmlns:a16="http://schemas.microsoft.com/office/drawing/2014/main" id="{FBBBFB98-1E46-4C66-8C30-FED70132D63F}"/>
              </a:ext>
            </a:extLst>
          </p:cNvPr>
          <p:cNvSpPr>
            <a:spLocks noGrp="1"/>
          </p:cNvSpPr>
          <p:nvPr>
            <p:ph idx="1"/>
          </p:nvPr>
        </p:nvSpPr>
        <p:spPr/>
        <p:txBody>
          <a:bodyPr/>
          <a:lstStyle/>
          <a:p>
            <a:r>
              <a:rPr lang="en-US" altLang="ko-KR" b="0" i="0">
                <a:solidFill>
                  <a:srgbClr val="000000"/>
                </a:solidFill>
                <a:effectLst/>
                <a:latin typeface="Roboto" panose="02000000000000000000" pitchFamily="2" charset="0"/>
              </a:rPr>
              <a:t>If I asked you to take a portrait photo, what would it be?</a:t>
            </a:r>
            <a:endParaRPr lang="en-US" altLang="ko-KR" dirty="0"/>
          </a:p>
          <a:p>
            <a:endParaRPr lang="en-US" altLang="ko-KR" dirty="0"/>
          </a:p>
          <a:p>
            <a:endParaRPr lang="ko-KR" altLang="en-US" dirty="0"/>
          </a:p>
        </p:txBody>
      </p:sp>
      <p:pic>
        <p:nvPicPr>
          <p:cNvPr id="5" name="그림 4">
            <a:extLst>
              <a:ext uri="{FF2B5EF4-FFF2-40B4-BE49-F238E27FC236}">
                <a16:creationId xmlns:a16="http://schemas.microsoft.com/office/drawing/2014/main" id="{5D56D745-10A5-4597-AD4D-476691DFD2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flipV="1">
            <a:off x="1808560" y="3149037"/>
            <a:ext cx="3876675" cy="2907506"/>
          </a:xfrm>
          <a:prstGeom prst="rect">
            <a:avLst/>
          </a:prstGeom>
        </p:spPr>
      </p:pic>
      <p:pic>
        <p:nvPicPr>
          <p:cNvPr id="7" name="그림 6">
            <a:extLst>
              <a:ext uri="{FF2B5EF4-FFF2-40B4-BE49-F238E27FC236}">
                <a16:creationId xmlns:a16="http://schemas.microsoft.com/office/drawing/2014/main" id="{B261670C-0C4A-478C-8E59-4B40C5EB90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5920185" y="3121310"/>
            <a:ext cx="3444874" cy="2583655"/>
          </a:xfrm>
          <a:prstGeom prst="rect">
            <a:avLst/>
          </a:prstGeom>
        </p:spPr>
      </p:pic>
    </p:spTree>
    <p:extLst>
      <p:ext uri="{BB962C8B-B14F-4D97-AF65-F5344CB8AC3E}">
        <p14:creationId xmlns:p14="http://schemas.microsoft.com/office/powerpoint/2010/main" val="14282623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4436E0F2-A64B-471E-93C0-8DFE08CC57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C1E3AB1-2A8C-4607-9FAE-D8BDB280FE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6D66059-832F-40B6-A35F-F56C8F38A1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515E2ED-7EA9-448D-83FA-54C3DF9723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0595356-EABD-4767-AC9D-EA21FF115E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8CD9F06-9628-469C-B788-A894E3E0828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550A431-0B61-421B-B4B7-24C0CFF0F9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useBgFill="1">
        <p:nvSpPr>
          <p:cNvPr id="24" name="Rectangle 23">
            <a:extLst>
              <a:ext uri="{FF2B5EF4-FFF2-40B4-BE49-F238E27FC236}">
                <a16:creationId xmlns:a16="http://schemas.microsoft.com/office/drawing/2014/main" id="{EA3B6404-C37D-4FE3-8124-9FC5ECE562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ED61EC8C-9F54-4671-8E82-4AE6101D6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7177768" y="0"/>
            <a:ext cx="5014232" cy="6868738"/>
          </a:xfrm>
          <a:custGeom>
            <a:avLst/>
            <a:gdLst>
              <a:gd name="connsiteX0" fmla="*/ 0 w 4584879"/>
              <a:gd name="connsiteY0" fmla="*/ 0 h 6863976"/>
              <a:gd name="connsiteX1" fmla="*/ 4584879 w 4584879"/>
              <a:gd name="connsiteY1" fmla="*/ 0 h 6863976"/>
              <a:gd name="connsiteX2" fmla="*/ 2493114 w 4584879"/>
              <a:gd name="connsiteY2" fmla="*/ 6863976 h 6863976"/>
              <a:gd name="connsiteX3" fmla="*/ 0 w 4584879"/>
              <a:gd name="connsiteY3" fmla="*/ 6863976 h 6863976"/>
              <a:gd name="connsiteX0" fmla="*/ 0 w 4584879"/>
              <a:gd name="connsiteY0" fmla="*/ 0 h 6863976"/>
              <a:gd name="connsiteX1" fmla="*/ 4584879 w 4584879"/>
              <a:gd name="connsiteY1" fmla="*/ 0 h 6863976"/>
              <a:gd name="connsiteX2" fmla="*/ 2713264 w 4584879"/>
              <a:gd name="connsiteY2" fmla="*/ 6863976 h 6863976"/>
              <a:gd name="connsiteX3" fmla="*/ 0 w 4584879"/>
              <a:gd name="connsiteY3" fmla="*/ 6863976 h 6863976"/>
              <a:gd name="connsiteX4" fmla="*/ 0 w 4584879"/>
              <a:gd name="connsiteY4" fmla="*/ 0 h 6863976"/>
              <a:gd name="connsiteX0" fmla="*/ 0 w 4408998"/>
              <a:gd name="connsiteY0" fmla="*/ 4762 h 6868738"/>
              <a:gd name="connsiteX1" fmla="*/ 4408998 w 4408998"/>
              <a:gd name="connsiteY1" fmla="*/ 0 h 6868738"/>
              <a:gd name="connsiteX2" fmla="*/ 2713264 w 4408998"/>
              <a:gd name="connsiteY2" fmla="*/ 6868738 h 6868738"/>
              <a:gd name="connsiteX3" fmla="*/ 0 w 4408998"/>
              <a:gd name="connsiteY3" fmla="*/ 6868738 h 6868738"/>
              <a:gd name="connsiteX4" fmla="*/ 0 w 4408998"/>
              <a:gd name="connsiteY4" fmla="*/ 4762 h 6868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08998" h="6868738">
                <a:moveTo>
                  <a:pt x="0" y="4762"/>
                </a:moveTo>
                <a:lnTo>
                  <a:pt x="4408998" y="0"/>
                </a:lnTo>
                <a:lnTo>
                  <a:pt x="2713264" y="6868738"/>
                </a:lnTo>
                <a:lnTo>
                  <a:pt x="0" y="6868738"/>
                </a:lnTo>
                <a:lnTo>
                  <a:pt x="0" y="4762"/>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세로 제목 1">
            <a:extLst>
              <a:ext uri="{FF2B5EF4-FFF2-40B4-BE49-F238E27FC236}">
                <a16:creationId xmlns:a16="http://schemas.microsoft.com/office/drawing/2014/main" id="{27573DC4-89D5-45BD-8B17-B8E66F24248B}"/>
              </a:ext>
            </a:extLst>
          </p:cNvPr>
          <p:cNvSpPr>
            <a:spLocks noGrp="1"/>
          </p:cNvSpPr>
          <p:nvPr>
            <p:ph type="title" orient="vert"/>
          </p:nvPr>
        </p:nvSpPr>
        <p:spPr>
          <a:xfrm>
            <a:off x="8572500" y="3109913"/>
            <a:ext cx="2925177" cy="3076576"/>
          </a:xfrm>
        </p:spPr>
        <p:txBody>
          <a:bodyPr vert="horz" lIns="91440" tIns="45720" rIns="91440" bIns="45720" rtlCol="0" anchor="b">
            <a:normAutofit/>
          </a:bodyPr>
          <a:lstStyle/>
          <a:p>
            <a:pPr algn="r">
              <a:lnSpc>
                <a:spcPct val="90000"/>
              </a:lnSpc>
            </a:pPr>
            <a:endParaRPr lang="en-US" altLang="ko-KR" sz="2000" cap="all" dirty="0">
              <a:latin typeface="나눔명조" panose="02020603020101020101" pitchFamily="18" charset="-127"/>
              <a:ea typeface="나눔명조" panose="02020603020101020101" pitchFamily="18" charset="-127"/>
            </a:endParaRPr>
          </a:p>
        </p:txBody>
      </p:sp>
      <p:pic>
        <p:nvPicPr>
          <p:cNvPr id="5" name="그림 4">
            <a:extLst>
              <a:ext uri="{FF2B5EF4-FFF2-40B4-BE49-F238E27FC236}">
                <a16:creationId xmlns:a16="http://schemas.microsoft.com/office/drawing/2014/main" id="{0DA43A15-10F3-4EAD-A93B-48A4A44FE5BA}"/>
              </a:ext>
            </a:extLst>
          </p:cNvPr>
          <p:cNvPicPr>
            <a:picLocks noChangeAspect="1"/>
          </p:cNvPicPr>
          <p:nvPr/>
        </p:nvPicPr>
        <p:blipFill>
          <a:blip r:embed="rId2"/>
          <a:stretch>
            <a:fillRect/>
          </a:stretch>
        </p:blipFill>
        <p:spPr>
          <a:xfrm>
            <a:off x="533400" y="593838"/>
            <a:ext cx="6593401" cy="5670324"/>
          </a:xfrm>
          <a:prstGeom prst="rect">
            <a:avLst/>
          </a:prstGeom>
        </p:spPr>
      </p:pic>
      <p:cxnSp>
        <p:nvCxnSpPr>
          <p:cNvPr id="28" name="Straight Connector 27">
            <a:extLst>
              <a:ext uri="{FF2B5EF4-FFF2-40B4-BE49-F238E27FC236}">
                <a16:creationId xmlns:a16="http://schemas.microsoft.com/office/drawing/2014/main" id="{3A5D40F5-A8C4-4952-BCA6-4D0D14F8BFD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758751" y="0"/>
            <a:ext cx="532263" cy="68580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3" name="세로 텍스트 개체 틀 2">
            <a:extLst>
              <a:ext uri="{FF2B5EF4-FFF2-40B4-BE49-F238E27FC236}">
                <a16:creationId xmlns:a16="http://schemas.microsoft.com/office/drawing/2014/main" id="{7DE6D4F4-88CA-4F62-8573-3AF171EECED4}"/>
              </a:ext>
            </a:extLst>
          </p:cNvPr>
          <p:cNvSpPr>
            <a:spLocks noGrp="1"/>
          </p:cNvSpPr>
          <p:nvPr>
            <p:ph type="body" orient="vert" idx="1"/>
          </p:nvPr>
        </p:nvSpPr>
        <p:spPr/>
        <p:txBody>
          <a:bodyPr/>
          <a:lstStyle/>
          <a:p>
            <a:endParaRPr lang="ko-KR" altLang="en-US" dirty="0"/>
          </a:p>
        </p:txBody>
      </p:sp>
    </p:spTree>
    <p:extLst>
      <p:ext uri="{BB962C8B-B14F-4D97-AF65-F5344CB8AC3E}">
        <p14:creationId xmlns:p14="http://schemas.microsoft.com/office/powerpoint/2010/main" val="41116671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4436E0F2-A64B-471E-93C0-8DFE08CC57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C1E3AB1-2A8C-4607-9FAE-D8BDB280FE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6D66059-832F-40B6-A35F-F56C8F38A1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515E2ED-7EA9-448D-83FA-54C3DF9723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0595356-EABD-4767-AC9D-EA21FF115E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8CD9F06-9628-469C-B788-A894E3E0828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550A431-0B61-421B-B4B7-24C0CFF0F9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useBgFill="1">
        <p:nvSpPr>
          <p:cNvPr id="22" name="Rectangle 21">
            <a:extLst>
              <a:ext uri="{FF2B5EF4-FFF2-40B4-BE49-F238E27FC236}">
                <a16:creationId xmlns:a16="http://schemas.microsoft.com/office/drawing/2014/main" id="{81775E6C-9FE7-4AE4-ABE7-2568D95DEA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C161622E-3A00-40AA-904E-B75E5910B1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3"/>
            <a:ext cx="12192000" cy="2008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세로 제목 1">
            <a:extLst>
              <a:ext uri="{FF2B5EF4-FFF2-40B4-BE49-F238E27FC236}">
                <a16:creationId xmlns:a16="http://schemas.microsoft.com/office/drawing/2014/main" id="{BBC1DB4B-6353-4460-8450-87A5DFB9CFC2}"/>
              </a:ext>
            </a:extLst>
          </p:cNvPr>
          <p:cNvSpPr>
            <a:spLocks noGrp="1"/>
          </p:cNvSpPr>
          <p:nvPr>
            <p:ph type="title" orient="vert"/>
          </p:nvPr>
        </p:nvSpPr>
        <p:spPr>
          <a:xfrm>
            <a:off x="1158240" y="584791"/>
            <a:ext cx="7346277" cy="1148665"/>
          </a:xfrm>
        </p:spPr>
        <p:txBody>
          <a:bodyPr vert="horz" lIns="91440" tIns="45720" rIns="91440" bIns="45720" rtlCol="0" anchor="ctr">
            <a:normAutofit/>
          </a:bodyPr>
          <a:lstStyle/>
          <a:p>
            <a:pPr>
              <a:lnSpc>
                <a:spcPct val="90000"/>
              </a:lnSpc>
            </a:pPr>
            <a:endParaRPr lang="en-US" altLang="ko-KR" sz="2000" i="1" cap="all"/>
          </a:p>
        </p:txBody>
      </p:sp>
      <p:cxnSp>
        <p:nvCxnSpPr>
          <p:cNvPr id="26" name="Straight Connector 25">
            <a:extLst>
              <a:ext uri="{FF2B5EF4-FFF2-40B4-BE49-F238E27FC236}">
                <a16:creationId xmlns:a16="http://schemas.microsoft.com/office/drawing/2014/main" id="{7A364443-B44B-44C9-B8C4-AED23CB6215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0" y="12348"/>
            <a:ext cx="4875028" cy="57179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3B4C179-2540-4304-9C9C-2AAAA53EFDC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5120" y="12348"/>
            <a:ext cx="541617" cy="1996552"/>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5950BAB-F521-4A52-A263-D105789771E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48880" y="12348"/>
            <a:ext cx="3810000" cy="1996552"/>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384CA14D-52DC-4F3C-A1CE-235B99A179A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544560" y="-653"/>
            <a:ext cx="3647440" cy="838853"/>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EAC9B2E5-D7C8-4575-9C92-245984A14A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54240" y="1371600"/>
            <a:ext cx="4937760" cy="6373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3" name="세로 텍스트 개체 틀 2">
            <a:extLst>
              <a:ext uri="{FF2B5EF4-FFF2-40B4-BE49-F238E27FC236}">
                <a16:creationId xmlns:a16="http://schemas.microsoft.com/office/drawing/2014/main" id="{5E816DAC-80A4-4399-8D9B-BBCA209B4EE0}"/>
              </a:ext>
            </a:extLst>
          </p:cNvPr>
          <p:cNvSpPr>
            <a:spLocks noGrp="1"/>
          </p:cNvSpPr>
          <p:nvPr>
            <p:ph type="body" orient="vert" idx="1"/>
          </p:nvPr>
        </p:nvSpPr>
        <p:spPr>
          <a:xfrm>
            <a:off x="1142999" y="2470148"/>
            <a:ext cx="9906001" cy="3854452"/>
          </a:xfrm>
        </p:spPr>
        <p:txBody>
          <a:bodyPr vert="horz" lIns="91440" tIns="45720" rIns="91440" bIns="45720" rtlCol="0" anchor="ctr">
            <a:normAutofit/>
          </a:bodyPr>
          <a:lstStyle/>
          <a:p>
            <a:pPr>
              <a:lnSpc>
                <a:spcPct val="100000"/>
              </a:lnSpc>
            </a:pPr>
            <a:r>
              <a:rPr lang="en-US" altLang="ko-KR" sz="3200" dirty="0"/>
              <a:t>Masuda, </a:t>
            </a:r>
            <a:r>
              <a:rPr lang="en-US" altLang="ko-KR" sz="3200" dirty="0" err="1"/>
              <a:t>Ganzalez</a:t>
            </a:r>
            <a:r>
              <a:rPr lang="en-US" altLang="ko-KR" sz="3200" dirty="0"/>
              <a:t>(2008) </a:t>
            </a:r>
            <a:r>
              <a:rPr lang="ko-KR" altLang="en-US" sz="3200" dirty="0"/>
              <a:t>외 실험</a:t>
            </a:r>
            <a:endParaRPr lang="en-US" altLang="ko-KR" sz="3200" dirty="0"/>
          </a:p>
          <a:p>
            <a:pPr>
              <a:lnSpc>
                <a:spcPct val="100000"/>
              </a:lnSpc>
            </a:pPr>
            <a:r>
              <a:rPr lang="en-US" altLang="ko-KR" sz="3200" dirty="0">
                <a:hlinkClick r:id="rId2" action="ppaction://hlinkfile"/>
              </a:rPr>
              <a:t>2</a:t>
            </a:r>
            <a:r>
              <a:rPr lang="ko-KR" altLang="en-US" sz="3200" dirty="0">
                <a:hlinkClick r:id="rId2" action="ppaction://hlinkfile"/>
              </a:rPr>
              <a:t>장 참고 논문 </a:t>
            </a:r>
            <a:r>
              <a:rPr lang="en-US" altLang="ko-KR" sz="3200" dirty="0">
                <a:hlinkClick r:id="rId2" action="ppaction://hlinkfile"/>
              </a:rPr>
              <a:t>culture and aesthetic preference, Masuda </a:t>
            </a:r>
            <a:r>
              <a:rPr lang="en-US" altLang="ko-KR" sz="3200" dirty="0" err="1">
                <a:hlinkClick r:id="rId2" action="ppaction://hlinkfile"/>
              </a:rPr>
              <a:t>Gozalez</a:t>
            </a:r>
            <a:r>
              <a:rPr lang="en-US" altLang="ko-KR" sz="3200" dirty="0">
                <a:hlinkClick r:id="rId2" action="ppaction://hlinkfile"/>
              </a:rPr>
              <a:t> 2008.pdf</a:t>
            </a:r>
            <a:endParaRPr lang="en-US" altLang="ko-KR" sz="3200" dirty="0"/>
          </a:p>
        </p:txBody>
      </p:sp>
    </p:spTree>
    <p:extLst>
      <p:ext uri="{BB962C8B-B14F-4D97-AF65-F5344CB8AC3E}">
        <p14:creationId xmlns:p14="http://schemas.microsoft.com/office/powerpoint/2010/main" val="34108828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7" name="Straight Connector 7">
            <a:extLst>
              <a:ext uri="{FF2B5EF4-FFF2-40B4-BE49-F238E27FC236}">
                <a16:creationId xmlns:a16="http://schemas.microsoft.com/office/drawing/2014/main" id="{4436E0F2-A64B-471E-93C0-8DFE08CC57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9">
            <a:extLst>
              <a:ext uri="{FF2B5EF4-FFF2-40B4-BE49-F238E27FC236}">
                <a16:creationId xmlns:a16="http://schemas.microsoft.com/office/drawing/2014/main" id="{DC1E3AB1-2A8C-4607-9FAE-D8BDB280FE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11">
            <a:extLst>
              <a:ext uri="{FF2B5EF4-FFF2-40B4-BE49-F238E27FC236}">
                <a16:creationId xmlns:a16="http://schemas.microsoft.com/office/drawing/2014/main" id="{26D66059-832F-40B6-A35F-F56C8F38A1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13">
            <a:extLst>
              <a:ext uri="{FF2B5EF4-FFF2-40B4-BE49-F238E27FC236}">
                <a16:creationId xmlns:a16="http://schemas.microsoft.com/office/drawing/2014/main" id="{A515E2ED-7EA9-448D-83FA-54C3DF9723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15">
            <a:extLst>
              <a:ext uri="{FF2B5EF4-FFF2-40B4-BE49-F238E27FC236}">
                <a16:creationId xmlns:a16="http://schemas.microsoft.com/office/drawing/2014/main" id="{20595356-EABD-4767-AC9D-EA21FF115E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17">
            <a:extLst>
              <a:ext uri="{FF2B5EF4-FFF2-40B4-BE49-F238E27FC236}">
                <a16:creationId xmlns:a16="http://schemas.microsoft.com/office/drawing/2014/main" id="{28CD9F06-9628-469C-B788-A894E3E0828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19">
            <a:extLst>
              <a:ext uri="{FF2B5EF4-FFF2-40B4-BE49-F238E27FC236}">
                <a16:creationId xmlns:a16="http://schemas.microsoft.com/office/drawing/2014/main" id="{8550A431-0B61-421B-B4B7-24C0CFF0F9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useBgFill="1">
        <p:nvSpPr>
          <p:cNvPr id="44" name="Rectangle 21">
            <a:extLst>
              <a:ext uri="{FF2B5EF4-FFF2-40B4-BE49-F238E27FC236}">
                <a16:creationId xmlns:a16="http://schemas.microsoft.com/office/drawing/2014/main" id="{81775E6C-9FE7-4AE4-ABE7-2568D95DEA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23">
            <a:extLst>
              <a:ext uri="{FF2B5EF4-FFF2-40B4-BE49-F238E27FC236}">
                <a16:creationId xmlns:a16="http://schemas.microsoft.com/office/drawing/2014/main" id="{6F1D8699-067D-4768-9F87-3E302B3797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3"/>
            <a:ext cx="12192000" cy="2008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세로 제목 1">
            <a:extLst>
              <a:ext uri="{FF2B5EF4-FFF2-40B4-BE49-F238E27FC236}">
                <a16:creationId xmlns:a16="http://schemas.microsoft.com/office/drawing/2014/main" id="{6488BF34-7881-41BF-96B6-D51B12A31BA8}"/>
              </a:ext>
            </a:extLst>
          </p:cNvPr>
          <p:cNvSpPr>
            <a:spLocks noGrp="1"/>
          </p:cNvSpPr>
          <p:nvPr>
            <p:ph type="title" orient="vert"/>
          </p:nvPr>
        </p:nvSpPr>
        <p:spPr>
          <a:xfrm>
            <a:off x="1129552" y="584791"/>
            <a:ext cx="9932896" cy="1148665"/>
          </a:xfrm>
        </p:spPr>
        <p:txBody>
          <a:bodyPr vert="horz" lIns="91440" tIns="45720" rIns="91440" bIns="45720" rtlCol="0" anchor="ctr">
            <a:normAutofit/>
          </a:bodyPr>
          <a:lstStyle/>
          <a:p>
            <a:pPr>
              <a:lnSpc>
                <a:spcPct val="90000"/>
              </a:lnSpc>
            </a:pPr>
            <a:endParaRPr lang="en-US" altLang="ko-KR" sz="4400" i="1" cap="all"/>
          </a:p>
        </p:txBody>
      </p:sp>
      <p:cxnSp>
        <p:nvCxnSpPr>
          <p:cNvPr id="46" name="Straight Connector 25">
            <a:extLst>
              <a:ext uri="{FF2B5EF4-FFF2-40B4-BE49-F238E27FC236}">
                <a16:creationId xmlns:a16="http://schemas.microsoft.com/office/drawing/2014/main" id="{E8A66062-E0FE-4EE7-9840-EC05B87ACF4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27">
            <a:extLst>
              <a:ext uri="{FF2B5EF4-FFF2-40B4-BE49-F238E27FC236}">
                <a16:creationId xmlns:a16="http://schemas.microsoft.com/office/drawing/2014/main" id="{7A364443-B44B-44C9-B8C4-AED23CB6215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49745" y="0"/>
            <a:ext cx="340591" cy="2009553"/>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29">
            <a:extLst>
              <a:ext uri="{FF2B5EF4-FFF2-40B4-BE49-F238E27FC236}">
                <a16:creationId xmlns:a16="http://schemas.microsoft.com/office/drawing/2014/main" id="{A3B4C179-2540-4304-9C9C-2AAAA53EFDC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0" y="1313983"/>
            <a:ext cx="1769035" cy="69557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31">
            <a:extLst>
              <a:ext uri="{FF2B5EF4-FFF2-40B4-BE49-F238E27FC236}">
                <a16:creationId xmlns:a16="http://schemas.microsoft.com/office/drawing/2014/main" id="{C5950BAB-F521-4A52-A263-D105789771E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1150" y="1185530"/>
            <a:ext cx="4860850" cy="824023"/>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33">
            <a:extLst>
              <a:ext uri="{FF2B5EF4-FFF2-40B4-BE49-F238E27FC236}">
                <a16:creationId xmlns:a16="http://schemas.microsoft.com/office/drawing/2014/main" id="{B3087726-EFA7-48B6-8527-80902BB5587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8968704" y="14436"/>
            <a:ext cx="2147217" cy="1995117"/>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E972B62-9819-493C-A305-2C04A2D432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594353" y="0"/>
            <a:ext cx="239059" cy="2009553"/>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3" name="세로 텍스트 개체 틀 2">
            <a:extLst>
              <a:ext uri="{FF2B5EF4-FFF2-40B4-BE49-F238E27FC236}">
                <a16:creationId xmlns:a16="http://schemas.microsoft.com/office/drawing/2014/main" id="{AD2134F4-FDE8-467A-BF87-C12F50D6F563}"/>
              </a:ext>
            </a:extLst>
          </p:cNvPr>
          <p:cNvSpPr>
            <a:spLocks noGrp="1"/>
          </p:cNvSpPr>
          <p:nvPr>
            <p:ph type="body" orient="vert" idx="1"/>
          </p:nvPr>
        </p:nvSpPr>
        <p:spPr>
          <a:xfrm>
            <a:off x="1129552" y="2623302"/>
            <a:ext cx="9932896" cy="3553660"/>
          </a:xfrm>
        </p:spPr>
        <p:txBody>
          <a:bodyPr vert="horz" lIns="91440" tIns="45720" rIns="91440" bIns="45720" rtlCol="0" anchor="ctr">
            <a:normAutofit/>
          </a:bodyPr>
          <a:lstStyle/>
          <a:p>
            <a:pPr>
              <a:lnSpc>
                <a:spcPct val="100000"/>
              </a:lnSpc>
            </a:pPr>
            <a:r>
              <a:rPr lang="en-US" altLang="ko-KR" b="1" i="0">
                <a:solidFill>
                  <a:srgbClr val="000000"/>
                </a:solidFill>
                <a:effectLst/>
                <a:latin typeface="Roboto" panose="02000000000000000000" pitchFamily="2" charset="0"/>
              </a:rPr>
              <a:t>Asian </a:t>
            </a:r>
            <a:r>
              <a:rPr lang="en-US" altLang="ko-KR" b="0" i="0">
                <a:solidFill>
                  <a:srgbClr val="000000"/>
                </a:solidFill>
                <a:effectLst/>
                <a:latin typeface="Roboto" panose="02000000000000000000" pitchFamily="2" charset="0"/>
              </a:rPr>
              <a:t>(Japanese) - taking pictures with a wide composition including the background - Put people in context</a:t>
            </a:r>
          </a:p>
          <a:p>
            <a:pPr>
              <a:lnSpc>
                <a:spcPct val="100000"/>
              </a:lnSpc>
            </a:pPr>
            <a:r>
              <a:rPr lang="en-US" altLang="ko-KR" b="1" i="0">
                <a:solidFill>
                  <a:srgbClr val="000000"/>
                </a:solidFill>
                <a:effectLst/>
                <a:latin typeface="Roboto" panose="02000000000000000000" pitchFamily="2" charset="0"/>
              </a:rPr>
              <a:t>Westerner</a:t>
            </a:r>
            <a:r>
              <a:rPr lang="en-US" altLang="ko-KR" b="0" i="0">
                <a:solidFill>
                  <a:srgbClr val="000000"/>
                </a:solidFill>
                <a:effectLst/>
                <a:latin typeface="Roboto" panose="02000000000000000000" pitchFamily="2" charset="0"/>
              </a:rPr>
              <a:t> (American) – taking the photo with focus on the model's face - Tendency to take pictures with the model in the center without without context.</a:t>
            </a:r>
          </a:p>
          <a:p>
            <a:pPr>
              <a:lnSpc>
                <a:spcPct val="100000"/>
              </a:lnSpc>
            </a:pPr>
            <a:endParaRPr lang="en-US" altLang="ko-KR" b="0" i="0">
              <a:solidFill>
                <a:srgbClr val="000000"/>
              </a:solidFill>
              <a:effectLst/>
              <a:latin typeface="Roboto" panose="02000000000000000000" pitchFamily="2" charset="0"/>
            </a:endParaRPr>
          </a:p>
          <a:p>
            <a:pPr marL="0" indent="0">
              <a:lnSpc>
                <a:spcPct val="100000"/>
              </a:lnSpc>
              <a:buNone/>
            </a:pPr>
            <a:r>
              <a:rPr lang="en-US" altLang="ko-KR" b="0" i="0">
                <a:solidFill>
                  <a:srgbClr val="000000"/>
                </a:solidFill>
                <a:effectLst/>
                <a:latin typeface="Roboto" panose="02000000000000000000" pitchFamily="2" charset="0"/>
              </a:rPr>
              <a:t> *** See photos of your travels.**** </a:t>
            </a:r>
            <a:endParaRPr lang="en-US" altLang="ko-KR" dirty="0"/>
          </a:p>
        </p:txBody>
      </p:sp>
    </p:spTree>
    <p:extLst>
      <p:ext uri="{BB962C8B-B14F-4D97-AF65-F5344CB8AC3E}">
        <p14:creationId xmlns:p14="http://schemas.microsoft.com/office/powerpoint/2010/main" val="16161039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8" name="Straight Connector 7">
            <a:extLst>
              <a:ext uri="{FF2B5EF4-FFF2-40B4-BE49-F238E27FC236}">
                <a16:creationId xmlns:a16="http://schemas.microsoft.com/office/drawing/2014/main" id="{4436E0F2-A64B-471E-93C0-8DFE08CC57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9">
            <a:extLst>
              <a:ext uri="{FF2B5EF4-FFF2-40B4-BE49-F238E27FC236}">
                <a16:creationId xmlns:a16="http://schemas.microsoft.com/office/drawing/2014/main" id="{DC1E3AB1-2A8C-4607-9FAE-D8BDB280FE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11">
            <a:extLst>
              <a:ext uri="{FF2B5EF4-FFF2-40B4-BE49-F238E27FC236}">
                <a16:creationId xmlns:a16="http://schemas.microsoft.com/office/drawing/2014/main" id="{26D66059-832F-40B6-A35F-F56C8F38A1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13">
            <a:extLst>
              <a:ext uri="{FF2B5EF4-FFF2-40B4-BE49-F238E27FC236}">
                <a16:creationId xmlns:a16="http://schemas.microsoft.com/office/drawing/2014/main" id="{A515E2ED-7EA9-448D-83FA-54C3DF9723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15">
            <a:extLst>
              <a:ext uri="{FF2B5EF4-FFF2-40B4-BE49-F238E27FC236}">
                <a16:creationId xmlns:a16="http://schemas.microsoft.com/office/drawing/2014/main" id="{20595356-EABD-4767-AC9D-EA21FF115E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17">
            <a:extLst>
              <a:ext uri="{FF2B5EF4-FFF2-40B4-BE49-F238E27FC236}">
                <a16:creationId xmlns:a16="http://schemas.microsoft.com/office/drawing/2014/main" id="{28CD9F06-9628-469C-B788-A894E3E0828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19">
            <a:extLst>
              <a:ext uri="{FF2B5EF4-FFF2-40B4-BE49-F238E27FC236}">
                <a16:creationId xmlns:a16="http://schemas.microsoft.com/office/drawing/2014/main" id="{8550A431-0B61-421B-B4B7-24C0CFF0F9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useBgFill="1">
        <p:nvSpPr>
          <p:cNvPr id="45" name="Rectangle 21">
            <a:extLst>
              <a:ext uri="{FF2B5EF4-FFF2-40B4-BE49-F238E27FC236}">
                <a16:creationId xmlns:a16="http://schemas.microsoft.com/office/drawing/2014/main" id="{81775E6C-9FE7-4AE4-ABE7-2568D95DEA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23">
            <a:extLst>
              <a:ext uri="{FF2B5EF4-FFF2-40B4-BE49-F238E27FC236}">
                <a16:creationId xmlns:a16="http://schemas.microsoft.com/office/drawing/2014/main" id="{6F1D8699-067D-4768-9F87-3E302B3797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세로 제목 1">
            <a:extLst>
              <a:ext uri="{FF2B5EF4-FFF2-40B4-BE49-F238E27FC236}">
                <a16:creationId xmlns:a16="http://schemas.microsoft.com/office/drawing/2014/main" id="{5D11BEE0-EF16-4621-B4A1-08C3C0DDDC07}"/>
              </a:ext>
            </a:extLst>
          </p:cNvPr>
          <p:cNvSpPr>
            <a:spLocks noGrp="1"/>
          </p:cNvSpPr>
          <p:nvPr>
            <p:ph type="title" orient="vert"/>
          </p:nvPr>
        </p:nvSpPr>
        <p:spPr>
          <a:xfrm>
            <a:off x="1129553" y="533401"/>
            <a:ext cx="8695167" cy="1677894"/>
          </a:xfrm>
        </p:spPr>
        <p:txBody>
          <a:bodyPr vert="horz" lIns="91440" tIns="45720" rIns="91440" bIns="45720" rtlCol="0" anchor="ctr">
            <a:normAutofit/>
          </a:bodyPr>
          <a:lstStyle/>
          <a:p>
            <a:pPr>
              <a:lnSpc>
                <a:spcPct val="90000"/>
              </a:lnSpc>
            </a:pPr>
            <a:r>
              <a:rPr lang="en-US" altLang="ko-KR" sz="3200" i="0">
                <a:solidFill>
                  <a:srgbClr val="000000"/>
                </a:solidFill>
                <a:effectLst/>
              </a:rPr>
              <a:t>Comparison of Korean traditional portraits – Western portraits </a:t>
            </a:r>
            <a:br>
              <a:rPr lang="en-US" altLang="ko-KR" sz="3200" cap="all" dirty="0"/>
            </a:br>
            <a:r>
              <a:rPr lang="ko-KR" altLang="en-US" sz="1100" dirty="0">
                <a:hlinkClick r:id="rId2"/>
              </a:rPr>
              <a:t>국립중앙박물관 주최 인문학콘서트</a:t>
            </a:r>
            <a:r>
              <a:rPr lang="en-US" altLang="ko-KR" sz="1100" dirty="0">
                <a:hlinkClick r:id="rId2"/>
              </a:rPr>
              <a:t>: </a:t>
            </a:r>
            <a:r>
              <a:rPr lang="ko-KR" altLang="en-US" sz="1100" dirty="0">
                <a:hlinkClick r:id="rId2"/>
              </a:rPr>
              <a:t>동양 초상화</a:t>
            </a:r>
            <a:r>
              <a:rPr lang="en-US" altLang="ko-KR" sz="1100" dirty="0">
                <a:hlinkClick r:id="rId2"/>
              </a:rPr>
              <a:t>.. : </a:t>
            </a:r>
            <a:r>
              <a:rPr lang="ko-KR" altLang="en-US" sz="1100" dirty="0" err="1">
                <a:hlinkClick r:id="rId2"/>
              </a:rPr>
              <a:t>네이버블로그</a:t>
            </a:r>
            <a:r>
              <a:rPr lang="ko-KR" altLang="en-US" sz="1100" dirty="0">
                <a:hlinkClick r:id="rId2"/>
              </a:rPr>
              <a:t> </a:t>
            </a:r>
            <a:r>
              <a:rPr lang="en-US" altLang="ko-KR" sz="1100" dirty="0">
                <a:hlinkClick r:id="rId2"/>
              </a:rPr>
              <a:t>(naver.com)</a:t>
            </a:r>
            <a:br>
              <a:rPr lang="en-US" altLang="ko-KR" sz="3200" cap="all" dirty="0"/>
            </a:br>
            <a:endParaRPr lang="en-US" altLang="ko-KR" sz="3200" cap="all" dirty="0"/>
          </a:p>
        </p:txBody>
      </p:sp>
      <p:cxnSp>
        <p:nvCxnSpPr>
          <p:cNvPr id="47" name="Straight Connector 25">
            <a:extLst>
              <a:ext uri="{FF2B5EF4-FFF2-40B4-BE49-F238E27FC236}">
                <a16:creationId xmlns:a16="http://schemas.microsoft.com/office/drawing/2014/main" id="{E8A66062-E0FE-4EE7-9840-EC05B87ACF4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4358640" cy="5334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3" name="세로 텍스트 개체 틀 2">
            <a:extLst>
              <a:ext uri="{FF2B5EF4-FFF2-40B4-BE49-F238E27FC236}">
                <a16:creationId xmlns:a16="http://schemas.microsoft.com/office/drawing/2014/main" id="{35029229-DF2F-4E8D-B829-C4D90BB7DD77}"/>
              </a:ext>
            </a:extLst>
          </p:cNvPr>
          <p:cNvSpPr>
            <a:spLocks noGrp="1"/>
          </p:cNvSpPr>
          <p:nvPr>
            <p:ph type="body" orient="vert" idx="1"/>
          </p:nvPr>
        </p:nvSpPr>
        <p:spPr>
          <a:xfrm>
            <a:off x="1129554" y="2211294"/>
            <a:ext cx="9299688" cy="3869766"/>
          </a:xfrm>
        </p:spPr>
        <p:txBody>
          <a:bodyPr vert="horz" lIns="91440" tIns="45720" rIns="91440" bIns="45720" rtlCol="0" anchor="ctr">
            <a:normAutofit/>
          </a:bodyPr>
          <a:lstStyle/>
          <a:p>
            <a:pPr>
              <a:lnSpc>
                <a:spcPct val="100000"/>
              </a:lnSpc>
            </a:pPr>
            <a:endParaRPr lang="en-US" altLang="ko-KR" dirty="0"/>
          </a:p>
        </p:txBody>
      </p:sp>
      <p:cxnSp>
        <p:nvCxnSpPr>
          <p:cNvPr id="48" name="Straight Connector 27">
            <a:extLst>
              <a:ext uri="{FF2B5EF4-FFF2-40B4-BE49-F238E27FC236}">
                <a16:creationId xmlns:a16="http://schemas.microsoft.com/office/drawing/2014/main" id="{7A364443-B44B-44C9-B8C4-AED23CB6215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10633"/>
            <a:ext cx="1398104" cy="4450553"/>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29">
            <a:extLst>
              <a:ext uri="{FF2B5EF4-FFF2-40B4-BE49-F238E27FC236}">
                <a16:creationId xmlns:a16="http://schemas.microsoft.com/office/drawing/2014/main" id="{B3087726-EFA7-48B6-8527-80902BB5587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0282519" y="-10633"/>
            <a:ext cx="1909481" cy="5054774"/>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31">
            <a:extLst>
              <a:ext uri="{FF2B5EF4-FFF2-40B4-BE49-F238E27FC236}">
                <a16:creationId xmlns:a16="http://schemas.microsoft.com/office/drawing/2014/main" id="{384CA14D-52DC-4F3C-A1CE-235B99A179A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502400" y="0"/>
            <a:ext cx="5689600" cy="163342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33">
            <a:extLst>
              <a:ext uri="{FF2B5EF4-FFF2-40B4-BE49-F238E27FC236}">
                <a16:creationId xmlns:a16="http://schemas.microsoft.com/office/drawing/2014/main" id="{A3B4C179-2540-4304-9C9C-2AAAA53EFDC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0" y="5718313"/>
            <a:ext cx="5357757" cy="115032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35">
            <a:extLst>
              <a:ext uri="{FF2B5EF4-FFF2-40B4-BE49-F238E27FC236}">
                <a16:creationId xmlns:a16="http://schemas.microsoft.com/office/drawing/2014/main" id="{C5950BAB-F521-4A52-A263-D105789771E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779565" y="6033977"/>
            <a:ext cx="3412435" cy="834656"/>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pic>
        <p:nvPicPr>
          <p:cNvPr id="5" name="그림 4">
            <a:extLst>
              <a:ext uri="{FF2B5EF4-FFF2-40B4-BE49-F238E27FC236}">
                <a16:creationId xmlns:a16="http://schemas.microsoft.com/office/drawing/2014/main" id="{098C0017-95FA-4012-9130-A23F8895EF94}"/>
              </a:ext>
            </a:extLst>
          </p:cNvPr>
          <p:cNvPicPr>
            <a:picLocks noChangeAspect="1"/>
          </p:cNvPicPr>
          <p:nvPr/>
        </p:nvPicPr>
        <p:blipFill>
          <a:blip r:embed="rId3"/>
          <a:stretch>
            <a:fillRect/>
          </a:stretch>
        </p:blipFill>
        <p:spPr>
          <a:xfrm>
            <a:off x="846387" y="1896783"/>
            <a:ext cx="3673429" cy="4691175"/>
          </a:xfrm>
          <a:prstGeom prst="rect">
            <a:avLst/>
          </a:prstGeom>
        </p:spPr>
      </p:pic>
      <p:pic>
        <p:nvPicPr>
          <p:cNvPr id="7" name="그림 6">
            <a:extLst>
              <a:ext uri="{FF2B5EF4-FFF2-40B4-BE49-F238E27FC236}">
                <a16:creationId xmlns:a16="http://schemas.microsoft.com/office/drawing/2014/main" id="{7323ED4A-5381-466D-9944-6CB780F1029B}"/>
              </a:ext>
            </a:extLst>
          </p:cNvPr>
          <p:cNvPicPr>
            <a:picLocks noChangeAspect="1"/>
          </p:cNvPicPr>
          <p:nvPr/>
        </p:nvPicPr>
        <p:blipFill>
          <a:blip r:embed="rId4"/>
          <a:stretch>
            <a:fillRect/>
          </a:stretch>
        </p:blipFill>
        <p:spPr>
          <a:xfrm>
            <a:off x="4514861" y="1934883"/>
            <a:ext cx="4230068" cy="4653074"/>
          </a:xfrm>
          <a:prstGeom prst="rect">
            <a:avLst/>
          </a:prstGeom>
        </p:spPr>
      </p:pic>
      <p:pic>
        <p:nvPicPr>
          <p:cNvPr id="11" name="그림 10">
            <a:extLst>
              <a:ext uri="{FF2B5EF4-FFF2-40B4-BE49-F238E27FC236}">
                <a16:creationId xmlns:a16="http://schemas.microsoft.com/office/drawing/2014/main" id="{510B08B0-D619-4698-B842-229AA52F43B9}"/>
              </a:ext>
            </a:extLst>
          </p:cNvPr>
          <p:cNvPicPr>
            <a:picLocks noChangeAspect="1"/>
          </p:cNvPicPr>
          <p:nvPr/>
        </p:nvPicPr>
        <p:blipFill>
          <a:blip r:embed="rId5"/>
          <a:stretch>
            <a:fillRect/>
          </a:stretch>
        </p:blipFill>
        <p:spPr>
          <a:xfrm flipH="1">
            <a:off x="8351055" y="2060141"/>
            <a:ext cx="3556416" cy="4258340"/>
          </a:xfrm>
          <a:prstGeom prst="rect">
            <a:avLst/>
          </a:prstGeom>
        </p:spPr>
      </p:pic>
    </p:spTree>
    <p:extLst>
      <p:ext uri="{BB962C8B-B14F-4D97-AF65-F5344CB8AC3E}">
        <p14:creationId xmlns:p14="http://schemas.microsoft.com/office/powerpoint/2010/main" val="29450658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세로 제목 1">
            <a:extLst>
              <a:ext uri="{FF2B5EF4-FFF2-40B4-BE49-F238E27FC236}">
                <a16:creationId xmlns:a16="http://schemas.microsoft.com/office/drawing/2014/main" id="{5D11BEE0-EF16-4621-B4A1-08C3C0DDDC07}"/>
              </a:ext>
            </a:extLst>
          </p:cNvPr>
          <p:cNvSpPr>
            <a:spLocks noGrp="1"/>
          </p:cNvSpPr>
          <p:nvPr>
            <p:ph type="title" orient="vert"/>
          </p:nvPr>
        </p:nvSpPr>
        <p:spPr>
          <a:xfrm>
            <a:off x="1129553" y="533401"/>
            <a:ext cx="8695167" cy="1677894"/>
          </a:xfrm>
        </p:spPr>
        <p:txBody>
          <a:bodyPr vert="horz" lIns="91440" tIns="45720" rIns="91440" bIns="45720" rtlCol="0" anchor="ctr">
            <a:normAutofit/>
          </a:bodyPr>
          <a:lstStyle/>
          <a:p>
            <a:pPr>
              <a:lnSpc>
                <a:spcPct val="90000"/>
              </a:lnSpc>
            </a:pPr>
            <a:r>
              <a:rPr lang="en-US" altLang="ko-KR" sz="3200" i="0">
                <a:solidFill>
                  <a:srgbClr val="000000"/>
                </a:solidFill>
                <a:effectLst/>
              </a:rPr>
              <a:t>Comparison of Korean traditional portraits – Korean portraits</a:t>
            </a:r>
            <a:br>
              <a:rPr lang="en-US" altLang="ko-KR" sz="3200" cap="all" dirty="0"/>
            </a:br>
            <a:r>
              <a:rPr lang="ko-KR" altLang="en-US" sz="1100" dirty="0">
                <a:hlinkClick r:id="rId2"/>
              </a:rPr>
              <a:t>국립중앙박물관 주최 인문학콘서트</a:t>
            </a:r>
            <a:r>
              <a:rPr lang="en-US" altLang="ko-KR" sz="1100" dirty="0">
                <a:hlinkClick r:id="rId2"/>
              </a:rPr>
              <a:t>: </a:t>
            </a:r>
            <a:r>
              <a:rPr lang="ko-KR" altLang="en-US" sz="1100" dirty="0">
                <a:hlinkClick r:id="rId2"/>
              </a:rPr>
              <a:t>동양 초상화</a:t>
            </a:r>
            <a:r>
              <a:rPr lang="en-US" altLang="ko-KR" sz="1100" dirty="0">
                <a:hlinkClick r:id="rId2"/>
              </a:rPr>
              <a:t>.. : </a:t>
            </a:r>
            <a:r>
              <a:rPr lang="ko-KR" altLang="en-US" sz="1100" dirty="0" err="1">
                <a:hlinkClick r:id="rId2"/>
              </a:rPr>
              <a:t>네이버블로그</a:t>
            </a:r>
            <a:r>
              <a:rPr lang="ko-KR" altLang="en-US" sz="1100" dirty="0">
                <a:hlinkClick r:id="rId2"/>
              </a:rPr>
              <a:t> </a:t>
            </a:r>
            <a:r>
              <a:rPr lang="en-US" altLang="ko-KR" sz="1100" dirty="0">
                <a:hlinkClick r:id="rId2"/>
              </a:rPr>
              <a:t>(naver.com)</a:t>
            </a:r>
            <a:br>
              <a:rPr lang="en-US" altLang="ko-KR" sz="3200" cap="all" dirty="0"/>
            </a:br>
            <a:endParaRPr lang="en-US" altLang="ko-KR" sz="3200" cap="all" dirty="0"/>
          </a:p>
        </p:txBody>
      </p:sp>
      <p:pic>
        <p:nvPicPr>
          <p:cNvPr id="6" name="그림 5">
            <a:extLst>
              <a:ext uri="{FF2B5EF4-FFF2-40B4-BE49-F238E27FC236}">
                <a16:creationId xmlns:a16="http://schemas.microsoft.com/office/drawing/2014/main" id="{1BE77630-9A59-4E44-9423-61A1929354A5}"/>
              </a:ext>
            </a:extLst>
          </p:cNvPr>
          <p:cNvPicPr>
            <a:picLocks noChangeAspect="1"/>
          </p:cNvPicPr>
          <p:nvPr/>
        </p:nvPicPr>
        <p:blipFill>
          <a:blip r:embed="rId3"/>
          <a:stretch>
            <a:fillRect/>
          </a:stretch>
        </p:blipFill>
        <p:spPr>
          <a:xfrm>
            <a:off x="922452" y="1686596"/>
            <a:ext cx="3785006" cy="5171404"/>
          </a:xfrm>
          <a:prstGeom prst="rect">
            <a:avLst/>
          </a:prstGeom>
        </p:spPr>
      </p:pic>
      <p:pic>
        <p:nvPicPr>
          <p:cNvPr id="1028" name="Picture 4" descr="에이블뉴스 - 세종대왕은 시각장애인이었다">
            <a:extLst>
              <a:ext uri="{FF2B5EF4-FFF2-40B4-BE49-F238E27FC236}">
                <a16:creationId xmlns:a16="http://schemas.microsoft.com/office/drawing/2014/main" id="{F491D037-A15D-477A-8ACD-9882D53E61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94402" y="1538286"/>
            <a:ext cx="3096338" cy="4023312"/>
          </a:xfrm>
          <a:prstGeom prst="rect">
            <a:avLst/>
          </a:prstGeom>
          <a:noFill/>
          <a:extLst>
            <a:ext uri="{909E8E84-426E-40DD-AFC4-6F175D3DCCD1}">
              <a14:hiddenFill xmlns:a14="http://schemas.microsoft.com/office/drawing/2010/main">
                <a:solidFill>
                  <a:srgbClr val="FFFFFF"/>
                </a:solidFill>
              </a14:hiddenFill>
            </a:ext>
          </a:extLst>
        </p:spPr>
      </p:pic>
      <p:pic>
        <p:nvPicPr>
          <p:cNvPr id="9" name="그림 8">
            <a:extLst>
              <a:ext uri="{FF2B5EF4-FFF2-40B4-BE49-F238E27FC236}">
                <a16:creationId xmlns:a16="http://schemas.microsoft.com/office/drawing/2014/main" id="{3B4FD139-2F46-4B91-A33F-37368988C455}"/>
              </a:ext>
            </a:extLst>
          </p:cNvPr>
          <p:cNvPicPr>
            <a:picLocks noChangeAspect="1"/>
          </p:cNvPicPr>
          <p:nvPr/>
        </p:nvPicPr>
        <p:blipFill>
          <a:blip r:embed="rId5"/>
          <a:stretch>
            <a:fillRect/>
          </a:stretch>
        </p:blipFill>
        <p:spPr>
          <a:xfrm flipH="1">
            <a:off x="8374989" y="1262062"/>
            <a:ext cx="3313661" cy="5062537"/>
          </a:xfrm>
          <a:prstGeom prst="rect">
            <a:avLst/>
          </a:prstGeom>
        </p:spPr>
      </p:pic>
    </p:spTree>
    <p:extLst>
      <p:ext uri="{BB962C8B-B14F-4D97-AF65-F5344CB8AC3E}">
        <p14:creationId xmlns:p14="http://schemas.microsoft.com/office/powerpoint/2010/main" val="19372175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4436E0F2-A64B-471E-93C0-8DFE08CC57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C1E3AB1-2A8C-4607-9FAE-D8BDB280FE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6D66059-832F-40B6-A35F-F56C8F38A1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515E2ED-7EA9-448D-83FA-54C3DF9723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0595356-EABD-4767-AC9D-EA21FF115E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8CD9F06-9628-469C-B788-A894E3E0828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550A431-0B61-421B-B4B7-24C0CFF0F9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useBgFill="1">
        <p:nvSpPr>
          <p:cNvPr id="22" name="Rectangle 21">
            <a:extLst>
              <a:ext uri="{FF2B5EF4-FFF2-40B4-BE49-F238E27FC236}">
                <a16:creationId xmlns:a16="http://schemas.microsoft.com/office/drawing/2014/main" id="{81775E6C-9FE7-4AE4-ABE7-2568D95DEA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6F1D8699-067D-4768-9F87-3E302B3797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3"/>
            <a:ext cx="12192000" cy="2008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세로 제목 1">
            <a:extLst>
              <a:ext uri="{FF2B5EF4-FFF2-40B4-BE49-F238E27FC236}">
                <a16:creationId xmlns:a16="http://schemas.microsoft.com/office/drawing/2014/main" id="{1AF9DD96-FDD0-441B-A9F4-75EA65A7B5C6}"/>
              </a:ext>
            </a:extLst>
          </p:cNvPr>
          <p:cNvSpPr>
            <a:spLocks noGrp="1"/>
          </p:cNvSpPr>
          <p:nvPr>
            <p:ph type="title" orient="vert"/>
          </p:nvPr>
        </p:nvSpPr>
        <p:spPr>
          <a:xfrm>
            <a:off x="1129552" y="584791"/>
            <a:ext cx="9932896" cy="1148665"/>
          </a:xfrm>
        </p:spPr>
        <p:txBody>
          <a:bodyPr vert="horz" lIns="91440" tIns="45720" rIns="91440" bIns="45720" rtlCol="0" anchor="ctr">
            <a:normAutofit/>
          </a:bodyPr>
          <a:lstStyle/>
          <a:p>
            <a:pPr>
              <a:lnSpc>
                <a:spcPct val="90000"/>
              </a:lnSpc>
            </a:pPr>
            <a:endParaRPr lang="en-US" altLang="ko-KR" sz="4400" i="1" cap="all"/>
          </a:p>
        </p:txBody>
      </p:sp>
      <p:cxnSp>
        <p:nvCxnSpPr>
          <p:cNvPr id="26" name="Straight Connector 25">
            <a:extLst>
              <a:ext uri="{FF2B5EF4-FFF2-40B4-BE49-F238E27FC236}">
                <a16:creationId xmlns:a16="http://schemas.microsoft.com/office/drawing/2014/main" id="{E8A66062-E0FE-4EE7-9840-EC05B87ACF4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7A364443-B44B-44C9-B8C4-AED23CB6215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49745" y="0"/>
            <a:ext cx="340591" cy="2009553"/>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3B4C179-2540-4304-9C9C-2AAAA53EFDC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0" y="1313983"/>
            <a:ext cx="1769035" cy="69557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C5950BAB-F521-4A52-A263-D105789771E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1150" y="1185530"/>
            <a:ext cx="4860850" cy="824023"/>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B3087726-EFA7-48B6-8527-80902BB5587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8968704" y="14436"/>
            <a:ext cx="2147217" cy="1995117"/>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E972B62-9819-493C-A305-2C04A2D432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594353" y="0"/>
            <a:ext cx="239059" cy="2009553"/>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3" name="세로 텍스트 개체 틀 2">
            <a:extLst>
              <a:ext uri="{FF2B5EF4-FFF2-40B4-BE49-F238E27FC236}">
                <a16:creationId xmlns:a16="http://schemas.microsoft.com/office/drawing/2014/main" id="{F2D9B0CA-C170-4C97-8B89-C97F95FF0AE1}"/>
              </a:ext>
            </a:extLst>
          </p:cNvPr>
          <p:cNvSpPr>
            <a:spLocks noGrp="1"/>
          </p:cNvSpPr>
          <p:nvPr>
            <p:ph type="body" orient="vert" idx="1"/>
          </p:nvPr>
        </p:nvSpPr>
        <p:spPr>
          <a:xfrm>
            <a:off x="1129552" y="2623302"/>
            <a:ext cx="9932896" cy="3553660"/>
          </a:xfrm>
        </p:spPr>
        <p:txBody>
          <a:bodyPr vert="horz" lIns="91440" tIns="45720" rIns="91440" bIns="45720" rtlCol="0" anchor="ctr">
            <a:normAutofit/>
          </a:bodyPr>
          <a:lstStyle/>
          <a:p>
            <a:pPr>
              <a:lnSpc>
                <a:spcPct val="100000"/>
              </a:lnSpc>
            </a:pPr>
            <a:r>
              <a:rPr lang="en-US" altLang="ko-KR" b="0" i="0">
                <a:solidFill>
                  <a:srgbClr val="000000"/>
                </a:solidFill>
                <a:effectLst/>
                <a:latin typeface="Roboto" panose="02000000000000000000" pitchFamily="2" charset="0"/>
              </a:rPr>
              <a:t>In Western portraits, the composition is narrowly framed and is drawn, centered on a half-figure or a person. </a:t>
            </a:r>
          </a:p>
          <a:p>
            <a:pPr>
              <a:lnSpc>
                <a:spcPct val="100000"/>
              </a:lnSpc>
            </a:pPr>
            <a:endParaRPr lang="en-US" altLang="ko-KR">
              <a:solidFill>
                <a:srgbClr val="000000"/>
              </a:solidFill>
              <a:latin typeface="Roboto" panose="02000000000000000000" pitchFamily="2" charset="0"/>
            </a:endParaRPr>
          </a:p>
          <a:p>
            <a:pPr>
              <a:lnSpc>
                <a:spcPct val="100000"/>
              </a:lnSpc>
            </a:pPr>
            <a:r>
              <a:rPr lang="en-US" altLang="ko-KR" b="0" i="0">
                <a:solidFill>
                  <a:srgbClr val="000000"/>
                </a:solidFill>
                <a:effectLst/>
                <a:latin typeface="Roboto" panose="02000000000000000000" pitchFamily="2" charset="0"/>
              </a:rPr>
              <a:t>Asian portraits draw a full body with a wide composition </a:t>
            </a:r>
            <a:endParaRPr lang="en-US" altLang="ko-KR" dirty="0"/>
          </a:p>
        </p:txBody>
      </p:sp>
    </p:spTree>
    <p:extLst>
      <p:ext uri="{BB962C8B-B14F-4D97-AF65-F5344CB8AC3E}">
        <p14:creationId xmlns:p14="http://schemas.microsoft.com/office/powerpoint/2010/main" val="39544116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857AFC07-954A-4820-9521-AA749145428C}"/>
              </a:ext>
            </a:extLst>
          </p:cNvPr>
          <p:cNvSpPr>
            <a:spLocks noGrp="1"/>
          </p:cNvSpPr>
          <p:nvPr>
            <p:ph type="title"/>
          </p:nvPr>
        </p:nvSpPr>
        <p:spPr/>
        <p:txBody>
          <a:bodyPr/>
          <a:lstStyle/>
          <a:p>
            <a:r>
              <a:rPr lang="en-US" altLang="ko-KR" b="0" i="0">
                <a:solidFill>
                  <a:srgbClr val="000000"/>
                </a:solidFill>
                <a:effectLst/>
                <a:latin typeface="Roboto" panose="02000000000000000000" pitchFamily="2" charset="0"/>
              </a:rPr>
              <a:t>3) Experimental Study 3: Classifying Objects</a:t>
            </a:r>
            <a:endParaRPr lang="ko-KR" altLang="en-US" dirty="0"/>
          </a:p>
        </p:txBody>
      </p:sp>
      <p:sp>
        <p:nvSpPr>
          <p:cNvPr id="3" name="내용 개체 틀 2">
            <a:extLst>
              <a:ext uri="{FF2B5EF4-FFF2-40B4-BE49-F238E27FC236}">
                <a16:creationId xmlns:a16="http://schemas.microsoft.com/office/drawing/2014/main" id="{8F8AD332-BFC0-490B-9E74-1200CAF2B681}"/>
              </a:ext>
            </a:extLst>
          </p:cNvPr>
          <p:cNvSpPr>
            <a:spLocks noGrp="1"/>
          </p:cNvSpPr>
          <p:nvPr>
            <p:ph idx="1"/>
          </p:nvPr>
        </p:nvSpPr>
        <p:spPr>
          <a:xfrm>
            <a:off x="838200" y="1690688"/>
            <a:ext cx="10515600" cy="4351338"/>
          </a:xfrm>
        </p:spPr>
        <p:txBody>
          <a:bodyPr/>
          <a:lstStyle/>
          <a:p>
            <a:r>
              <a:rPr lang="en-US" altLang="ko-KR" b="0" i="0">
                <a:solidFill>
                  <a:srgbClr val="000000"/>
                </a:solidFill>
                <a:effectLst/>
                <a:latin typeface="Roboto" panose="02000000000000000000" pitchFamily="2" charset="0"/>
              </a:rPr>
              <a:t>Choose the two most related from the picture below.</a:t>
            </a:r>
            <a:endParaRPr lang="en-US" altLang="ko-KR" dirty="0"/>
          </a:p>
          <a:p>
            <a:pPr marL="0" indent="0">
              <a:buNone/>
            </a:pPr>
            <a:endParaRPr lang="en-US" altLang="ko-KR" dirty="0"/>
          </a:p>
          <a:p>
            <a:pPr marL="0" indent="0">
              <a:buNone/>
            </a:pPr>
            <a:endParaRPr lang="ko-KR" altLang="en-US" dirty="0"/>
          </a:p>
        </p:txBody>
      </p:sp>
      <p:pic>
        <p:nvPicPr>
          <p:cNvPr id="1028" name="Picture 4" descr="East vs. West: The Way We Think | Cunning Culture">
            <a:extLst>
              <a:ext uri="{FF2B5EF4-FFF2-40B4-BE49-F238E27FC236}">
                <a16:creationId xmlns:a16="http://schemas.microsoft.com/office/drawing/2014/main" id="{64282962-D2F8-4156-BE88-94925B0C3C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7887" y="2379916"/>
            <a:ext cx="5864163" cy="3662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86168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5ACCABB4-EA30-436F-9F28-F1DFBA7A0EB3}"/>
              </a:ext>
            </a:extLst>
          </p:cNvPr>
          <p:cNvSpPr>
            <a:spLocks noGrp="1"/>
          </p:cNvSpPr>
          <p:nvPr>
            <p:ph type="title"/>
          </p:nvPr>
        </p:nvSpPr>
        <p:spPr/>
        <p:txBody>
          <a:bodyPr/>
          <a:lstStyle/>
          <a:p>
            <a:endParaRPr lang="ko-KR" altLang="en-US"/>
          </a:p>
        </p:txBody>
      </p:sp>
      <p:sp>
        <p:nvSpPr>
          <p:cNvPr id="3" name="내용 개체 틀 2">
            <a:extLst>
              <a:ext uri="{FF2B5EF4-FFF2-40B4-BE49-F238E27FC236}">
                <a16:creationId xmlns:a16="http://schemas.microsoft.com/office/drawing/2014/main" id="{A5FA25E7-11D0-4AA1-9493-F81F31E98D1A}"/>
              </a:ext>
            </a:extLst>
          </p:cNvPr>
          <p:cNvSpPr>
            <a:spLocks noGrp="1"/>
          </p:cNvSpPr>
          <p:nvPr>
            <p:ph idx="1"/>
          </p:nvPr>
        </p:nvSpPr>
        <p:spPr/>
        <p:txBody>
          <a:bodyPr/>
          <a:lstStyle/>
          <a:p>
            <a:r>
              <a:rPr kumimoji="0" lang="ko-KR" altLang="ko-KR" sz="2800" b="0" i="0" u="none" strike="noStrike" cap="none" normalizeH="0" baseline="0">
                <a:ln>
                  <a:noFill/>
                </a:ln>
                <a:solidFill>
                  <a:srgbClr val="000000"/>
                </a:solidFill>
                <a:effectLst/>
                <a:latin typeface="Arial" panose="020B0604020202020204" pitchFamily="34" charset="0"/>
              </a:rPr>
              <a:t>Westerners (Americans) - pandas, monkeys</a:t>
            </a:r>
            <a:endParaRPr kumimoji="0" lang="en-US" altLang="ko-KR" sz="2800" b="0" i="0" u="none" strike="noStrike" cap="none" normalizeH="0" baseline="0">
              <a:ln>
                <a:noFill/>
              </a:ln>
              <a:solidFill>
                <a:srgbClr val="000000"/>
              </a:solidFill>
              <a:effectLst/>
              <a:latin typeface="Arial" panose="020B0604020202020204" pitchFamily="34" charset="0"/>
            </a:endParaRPr>
          </a:p>
          <a:p>
            <a:pPr marL="0" indent="0">
              <a:buNone/>
            </a:pPr>
            <a:r>
              <a:rPr lang="en-US" altLang="ko-KR">
                <a:solidFill>
                  <a:srgbClr val="000000"/>
                </a:solidFill>
                <a:latin typeface="Arial" panose="020B0604020202020204" pitchFamily="34" charset="0"/>
              </a:rPr>
              <a:t>       </a:t>
            </a:r>
            <a:r>
              <a:rPr kumimoji="0" lang="ko-KR" altLang="ko-KR" sz="2800" b="0" i="0" u="none" strike="noStrike" cap="none" normalizeH="0" baseline="0">
                <a:ln>
                  <a:noFill/>
                </a:ln>
                <a:solidFill>
                  <a:srgbClr val="000000"/>
                </a:solidFill>
                <a:effectLst/>
                <a:latin typeface="Arial" panose="020B0604020202020204" pitchFamily="34" charset="0"/>
              </a:rPr>
              <a:t> - same category as animals</a:t>
            </a:r>
            <a:endParaRPr kumimoji="0" lang="en-US" altLang="ko-KR" sz="2800" b="0" i="0" u="none" strike="noStrike" cap="none" normalizeH="0" baseline="0">
              <a:ln>
                <a:noFill/>
              </a:ln>
              <a:solidFill>
                <a:srgbClr val="000000"/>
              </a:solidFill>
              <a:effectLst/>
              <a:latin typeface="Arial" panose="020B0604020202020204" pitchFamily="34" charset="0"/>
            </a:endParaRPr>
          </a:p>
          <a:p>
            <a:endParaRPr lang="en-US" altLang="ko-KR">
              <a:solidFill>
                <a:srgbClr val="000000"/>
              </a:solidFill>
              <a:latin typeface="Arial" panose="020B0604020202020204" pitchFamily="34" charset="0"/>
            </a:endParaRPr>
          </a:p>
          <a:p>
            <a:endParaRPr kumimoji="0" lang="en-US" altLang="ko-KR" sz="2800" b="0" i="0" u="none" strike="noStrike" cap="none" normalizeH="0" baseline="0">
              <a:ln>
                <a:noFill/>
              </a:ln>
              <a:solidFill>
                <a:srgbClr val="000000"/>
              </a:solidFill>
              <a:effectLst/>
              <a:latin typeface="Arial" panose="020B0604020202020204" pitchFamily="34" charset="0"/>
            </a:endParaRPr>
          </a:p>
          <a:p>
            <a:r>
              <a:rPr kumimoji="0" lang="ko-KR" altLang="ko-KR" sz="2800" b="0" i="0" u="none" strike="noStrike" cap="none" normalizeH="0" baseline="0">
                <a:ln>
                  <a:noFill/>
                </a:ln>
                <a:solidFill>
                  <a:srgbClr val="000000"/>
                </a:solidFill>
                <a:effectLst/>
                <a:latin typeface="Arial" panose="020B0604020202020204" pitchFamily="34" charset="0"/>
              </a:rPr>
              <a:t> Asian (Chinese) – </a:t>
            </a:r>
            <a:r>
              <a:rPr kumimoji="0" lang="en-US" altLang="ko-KR" sz="2800" b="0" i="0" u="none" strike="noStrike" cap="none" normalizeH="0" baseline="0">
                <a:ln>
                  <a:noFill/>
                </a:ln>
                <a:solidFill>
                  <a:srgbClr val="000000"/>
                </a:solidFill>
                <a:effectLst/>
                <a:latin typeface="Arial" panose="020B0604020202020204" pitchFamily="34" charset="0"/>
              </a:rPr>
              <a:t>m</a:t>
            </a:r>
            <a:r>
              <a:rPr kumimoji="0" lang="ko-KR" altLang="ko-KR" sz="2800" b="0" i="0" u="none" strike="noStrike" cap="none" normalizeH="0" baseline="0">
                <a:ln>
                  <a:noFill/>
                </a:ln>
                <a:solidFill>
                  <a:srgbClr val="000000"/>
                </a:solidFill>
                <a:effectLst/>
                <a:latin typeface="Arial" panose="020B0604020202020204" pitchFamily="34" charset="0"/>
              </a:rPr>
              <a:t>onkey and </a:t>
            </a:r>
            <a:r>
              <a:rPr kumimoji="0" lang="en-US" altLang="ko-KR" sz="2800" b="0" i="0" u="none" strike="noStrike" cap="none" normalizeH="0" baseline="0">
                <a:ln>
                  <a:noFill/>
                </a:ln>
                <a:solidFill>
                  <a:srgbClr val="000000"/>
                </a:solidFill>
                <a:effectLst/>
                <a:latin typeface="Arial" panose="020B0604020202020204" pitchFamily="34" charset="0"/>
              </a:rPr>
              <a:t>b</a:t>
            </a:r>
            <a:r>
              <a:rPr kumimoji="0" lang="ko-KR" altLang="ko-KR" sz="2800" b="0" i="0" u="none" strike="noStrike" cap="none" normalizeH="0" baseline="0">
                <a:ln>
                  <a:noFill/>
                </a:ln>
                <a:solidFill>
                  <a:srgbClr val="000000"/>
                </a:solidFill>
                <a:effectLst/>
                <a:latin typeface="Arial" panose="020B0604020202020204" pitchFamily="34" charset="0"/>
              </a:rPr>
              <a:t>anana</a:t>
            </a:r>
            <a:endParaRPr kumimoji="0" lang="en-US" altLang="ko-KR" sz="2800" b="0" i="0" u="none" strike="noStrike" cap="none" normalizeH="0" baseline="0">
              <a:ln>
                <a:noFill/>
              </a:ln>
              <a:solidFill>
                <a:srgbClr val="000000"/>
              </a:solidFill>
              <a:effectLst/>
              <a:latin typeface="Arial" panose="020B0604020202020204" pitchFamily="34" charset="0"/>
            </a:endParaRPr>
          </a:p>
          <a:p>
            <a:pPr marL="0" indent="0">
              <a:buNone/>
            </a:pPr>
            <a:r>
              <a:rPr lang="en-US" altLang="ko-KR">
                <a:solidFill>
                  <a:srgbClr val="000000"/>
                </a:solidFill>
                <a:latin typeface="Arial" panose="020B0604020202020204" pitchFamily="34" charset="0"/>
              </a:rPr>
              <a:t> - </a:t>
            </a:r>
            <a:r>
              <a:rPr kumimoji="0" lang="ko-KR" altLang="ko-KR" sz="2800" b="0" i="0" u="none" strike="noStrike" cap="none" normalizeH="0" baseline="0">
                <a:ln>
                  <a:noFill/>
                </a:ln>
                <a:solidFill>
                  <a:srgbClr val="000000"/>
                </a:solidFill>
                <a:effectLst/>
                <a:latin typeface="Arial" panose="020B0604020202020204" pitchFamily="34" charset="0"/>
              </a:rPr>
              <a:t> based on their relationship to each other, such as monkeys like bananas</a:t>
            </a:r>
            <a:endParaRPr lang="ko-KR" altLang="en-US" dirty="0"/>
          </a:p>
        </p:txBody>
      </p:sp>
    </p:spTree>
    <p:extLst>
      <p:ext uri="{BB962C8B-B14F-4D97-AF65-F5344CB8AC3E}">
        <p14:creationId xmlns:p14="http://schemas.microsoft.com/office/powerpoint/2010/main" val="33034756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AD4546FF-D79F-4486-9C40-5359A2D56637}"/>
              </a:ext>
            </a:extLst>
          </p:cNvPr>
          <p:cNvSpPr>
            <a:spLocks noGrp="1"/>
          </p:cNvSpPr>
          <p:nvPr>
            <p:ph type="title"/>
          </p:nvPr>
        </p:nvSpPr>
        <p:spPr/>
        <p:txBody>
          <a:bodyPr/>
          <a:lstStyle/>
          <a:p>
            <a:endParaRPr lang="ko-KR" altLang="en-US"/>
          </a:p>
        </p:txBody>
      </p:sp>
      <p:sp>
        <p:nvSpPr>
          <p:cNvPr id="3" name="내용 개체 틀 2">
            <a:extLst>
              <a:ext uri="{FF2B5EF4-FFF2-40B4-BE49-F238E27FC236}">
                <a16:creationId xmlns:a16="http://schemas.microsoft.com/office/drawing/2014/main" id="{C344158C-033B-4C44-98C8-788461907381}"/>
              </a:ext>
            </a:extLst>
          </p:cNvPr>
          <p:cNvSpPr>
            <a:spLocks noGrp="1"/>
          </p:cNvSpPr>
          <p:nvPr>
            <p:ph idx="1"/>
          </p:nvPr>
        </p:nvSpPr>
        <p:spPr/>
        <p:txBody>
          <a:bodyPr/>
          <a:lstStyle/>
          <a:p>
            <a:r>
              <a:rPr lang="en-US" altLang="ko-KR" b="0" i="0">
                <a:solidFill>
                  <a:srgbClr val="000000"/>
                </a:solidFill>
                <a:effectLst/>
                <a:latin typeface="Roboto" panose="02000000000000000000" pitchFamily="2" charset="0"/>
              </a:rPr>
              <a:t>Westerners: Classification considering the characteristics of things</a:t>
            </a:r>
          </a:p>
          <a:p>
            <a:endParaRPr lang="en-US" altLang="ko-KR">
              <a:solidFill>
                <a:srgbClr val="000000"/>
              </a:solidFill>
              <a:latin typeface="Roboto" panose="02000000000000000000" pitchFamily="2" charset="0"/>
            </a:endParaRPr>
          </a:p>
          <a:p>
            <a:r>
              <a:rPr lang="en-US" altLang="ko-KR" b="0" i="0">
                <a:solidFill>
                  <a:srgbClr val="000000"/>
                </a:solidFill>
                <a:effectLst/>
                <a:latin typeface="Roboto" panose="02000000000000000000" pitchFamily="2" charset="0"/>
              </a:rPr>
              <a:t> Asians: Classification of objects and their relevance</a:t>
            </a:r>
          </a:p>
          <a:p>
            <a:pPr marL="0" indent="0">
              <a:buNone/>
            </a:pPr>
            <a:r>
              <a:rPr lang="en-US" altLang="ko-KR">
                <a:solidFill>
                  <a:srgbClr val="000000"/>
                </a:solidFill>
                <a:latin typeface="Roboto" panose="02000000000000000000" pitchFamily="2" charset="0"/>
              </a:rPr>
              <a:t>   </a:t>
            </a:r>
            <a:r>
              <a:rPr lang="en-US" altLang="ko-KR" b="0" i="0">
                <a:solidFill>
                  <a:srgbClr val="000000"/>
                </a:solidFill>
                <a:effectLst/>
                <a:latin typeface="Roboto" panose="02000000000000000000" pitchFamily="2" charset="0"/>
              </a:rPr>
              <a:t> (The result of reflecting the oriental habit of thinking not only of ourselves but also of their neighbors) </a:t>
            </a:r>
            <a:endParaRPr lang="ko-KR" altLang="en-US" dirty="0"/>
          </a:p>
        </p:txBody>
      </p:sp>
    </p:spTree>
    <p:extLst>
      <p:ext uri="{BB962C8B-B14F-4D97-AF65-F5344CB8AC3E}">
        <p14:creationId xmlns:p14="http://schemas.microsoft.com/office/powerpoint/2010/main" val="28232317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BFEBEB36-4E79-4C22-860E-8253D253725C}"/>
              </a:ext>
            </a:extLst>
          </p:cNvPr>
          <p:cNvSpPr>
            <a:spLocks noGrp="1"/>
          </p:cNvSpPr>
          <p:nvPr>
            <p:ph type="title"/>
          </p:nvPr>
        </p:nvSpPr>
        <p:spPr/>
        <p:txBody>
          <a:bodyPr/>
          <a:lstStyle/>
          <a:p>
            <a:r>
              <a:rPr lang="en-US" altLang="ko-KR"/>
              <a:t>Contents</a:t>
            </a:r>
            <a:endParaRPr lang="ko-KR" altLang="en-US"/>
          </a:p>
        </p:txBody>
      </p:sp>
      <p:sp>
        <p:nvSpPr>
          <p:cNvPr id="3" name="내용 개체 틀 2">
            <a:extLst>
              <a:ext uri="{FF2B5EF4-FFF2-40B4-BE49-F238E27FC236}">
                <a16:creationId xmlns:a16="http://schemas.microsoft.com/office/drawing/2014/main" id="{ECB1A17C-2B92-41B2-A4A3-D20944CE06E8}"/>
              </a:ext>
            </a:extLst>
          </p:cNvPr>
          <p:cNvSpPr>
            <a:spLocks noGrp="1"/>
          </p:cNvSpPr>
          <p:nvPr>
            <p:ph idx="1"/>
          </p:nvPr>
        </p:nvSpPr>
        <p:spPr/>
        <p:txBody>
          <a:bodyPr/>
          <a:lstStyle/>
          <a:p>
            <a:pPr marL="457200" indent="-457200">
              <a:buAutoNum type="arabicPeriod"/>
            </a:pPr>
            <a:r>
              <a:rPr lang="en-US" altLang="ko-KR">
                <a:solidFill>
                  <a:schemeClr val="tx1"/>
                </a:solidFill>
              </a:rPr>
              <a:t>The whole context and specific objects</a:t>
            </a:r>
          </a:p>
          <a:p>
            <a:pPr marL="457200" indent="-457200">
              <a:buAutoNum type="arabicPeriod"/>
            </a:pPr>
            <a:endParaRPr lang="en-US" altLang="ko-KR">
              <a:solidFill>
                <a:schemeClr val="tx1"/>
              </a:solidFill>
            </a:endParaRPr>
          </a:p>
          <a:p>
            <a:pPr marL="457200" indent="-457200">
              <a:buAutoNum type="arabicPeriod"/>
            </a:pPr>
            <a:r>
              <a:rPr lang="en-US" altLang="ko-KR">
                <a:solidFill>
                  <a:schemeClr val="tx1"/>
                </a:solidFill>
              </a:rPr>
              <a:t>Group culture and individual culture</a:t>
            </a:r>
          </a:p>
        </p:txBody>
      </p:sp>
    </p:spTree>
    <p:extLst>
      <p:ext uri="{BB962C8B-B14F-4D97-AF65-F5344CB8AC3E}">
        <p14:creationId xmlns:p14="http://schemas.microsoft.com/office/powerpoint/2010/main" val="4473780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1825AC39-5F85-4CAA-8A81-A1287086B2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맑은 고딕" panose="020F0502020204030204"/>
              <a:ea typeface="+mn-ea"/>
              <a:cs typeface="+mn-cs"/>
            </a:endParaRPr>
          </a:p>
        </p:txBody>
      </p:sp>
      <p:sp>
        <p:nvSpPr>
          <p:cNvPr id="73" name="Freeform: Shape 72">
            <a:extLst>
              <a:ext uri="{FF2B5EF4-FFF2-40B4-BE49-F238E27FC236}">
                <a16:creationId xmlns:a16="http://schemas.microsoft.com/office/drawing/2014/main" id="{95DA4D23-37FC-4B90-8188-F0377C5F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417162" cy="6858000"/>
          </a:xfrm>
          <a:custGeom>
            <a:avLst/>
            <a:gdLst>
              <a:gd name="connsiteX0" fmla="*/ 0 w 4417162"/>
              <a:gd name="connsiteY0" fmla="*/ 0 h 6858000"/>
              <a:gd name="connsiteX1" fmla="*/ 144378 w 4417162"/>
              <a:gd name="connsiteY1" fmla="*/ 0 h 6858000"/>
              <a:gd name="connsiteX2" fmla="*/ 2310062 w 4417162"/>
              <a:gd name="connsiteY2" fmla="*/ 0 h 6858000"/>
              <a:gd name="connsiteX3" fmla="*/ 4227367 w 4417162"/>
              <a:gd name="connsiteY3" fmla="*/ 0 h 6858000"/>
              <a:gd name="connsiteX4" fmla="*/ 4232407 w 4417162"/>
              <a:gd name="connsiteY4" fmla="*/ 66675 h 6858000"/>
              <a:gd name="connsiteX5" fmla="*/ 4240804 w 4417162"/>
              <a:gd name="connsiteY5" fmla="*/ 122237 h 6858000"/>
              <a:gd name="connsiteX6" fmla="*/ 4250882 w 4417162"/>
              <a:gd name="connsiteY6" fmla="*/ 174625 h 6858000"/>
              <a:gd name="connsiteX7" fmla="*/ 4267678 w 4417162"/>
              <a:gd name="connsiteY7" fmla="*/ 217487 h 6858000"/>
              <a:gd name="connsiteX8" fmla="*/ 4284474 w 4417162"/>
              <a:gd name="connsiteY8" fmla="*/ 260350 h 6858000"/>
              <a:gd name="connsiteX9" fmla="*/ 4304629 w 4417162"/>
              <a:gd name="connsiteY9" fmla="*/ 296862 h 6858000"/>
              <a:gd name="connsiteX10" fmla="*/ 4324784 w 4417162"/>
              <a:gd name="connsiteY10" fmla="*/ 334962 h 6858000"/>
              <a:gd name="connsiteX11" fmla="*/ 4343260 w 4417162"/>
              <a:gd name="connsiteY11" fmla="*/ 369887 h 6858000"/>
              <a:gd name="connsiteX12" fmla="*/ 4361735 w 4417162"/>
              <a:gd name="connsiteY12" fmla="*/ 409575 h 6858000"/>
              <a:gd name="connsiteX13" fmla="*/ 4378531 w 4417162"/>
              <a:gd name="connsiteY13" fmla="*/ 450850 h 6858000"/>
              <a:gd name="connsiteX14" fmla="*/ 4393648 w 4417162"/>
              <a:gd name="connsiteY14" fmla="*/ 496887 h 6858000"/>
              <a:gd name="connsiteX15" fmla="*/ 4405405 w 4417162"/>
              <a:gd name="connsiteY15" fmla="*/ 546100 h 6858000"/>
              <a:gd name="connsiteX16" fmla="*/ 4413803 w 4417162"/>
              <a:gd name="connsiteY16" fmla="*/ 606425 h 6858000"/>
              <a:gd name="connsiteX17" fmla="*/ 4417162 w 4417162"/>
              <a:gd name="connsiteY17" fmla="*/ 673100 h 6858000"/>
              <a:gd name="connsiteX18" fmla="*/ 4413803 w 4417162"/>
              <a:gd name="connsiteY18" fmla="*/ 744537 h 6858000"/>
              <a:gd name="connsiteX19" fmla="*/ 4405405 w 4417162"/>
              <a:gd name="connsiteY19" fmla="*/ 801687 h 6858000"/>
              <a:gd name="connsiteX20" fmla="*/ 4393648 w 4417162"/>
              <a:gd name="connsiteY20" fmla="*/ 854075 h 6858000"/>
              <a:gd name="connsiteX21" fmla="*/ 4378531 w 4417162"/>
              <a:gd name="connsiteY21" fmla="*/ 901700 h 6858000"/>
              <a:gd name="connsiteX22" fmla="*/ 4361735 w 4417162"/>
              <a:gd name="connsiteY22" fmla="*/ 942975 h 6858000"/>
              <a:gd name="connsiteX23" fmla="*/ 4341580 w 4417162"/>
              <a:gd name="connsiteY23" fmla="*/ 981075 h 6858000"/>
              <a:gd name="connsiteX24" fmla="*/ 4321425 w 4417162"/>
              <a:gd name="connsiteY24" fmla="*/ 1017587 h 6858000"/>
              <a:gd name="connsiteX25" fmla="*/ 4301270 w 4417162"/>
              <a:gd name="connsiteY25" fmla="*/ 1055687 h 6858000"/>
              <a:gd name="connsiteX26" fmla="*/ 4282794 w 4417162"/>
              <a:gd name="connsiteY26" fmla="*/ 1095375 h 6858000"/>
              <a:gd name="connsiteX27" fmla="*/ 4264318 w 4417162"/>
              <a:gd name="connsiteY27" fmla="*/ 1136650 h 6858000"/>
              <a:gd name="connsiteX28" fmla="*/ 4249203 w 4417162"/>
              <a:gd name="connsiteY28" fmla="*/ 1182687 h 6858000"/>
              <a:gd name="connsiteX29" fmla="*/ 4239125 w 4417162"/>
              <a:gd name="connsiteY29" fmla="*/ 1235075 h 6858000"/>
              <a:gd name="connsiteX30" fmla="*/ 4229047 w 4417162"/>
              <a:gd name="connsiteY30" fmla="*/ 1295400 h 6858000"/>
              <a:gd name="connsiteX31" fmla="*/ 4227367 w 4417162"/>
              <a:gd name="connsiteY31" fmla="*/ 1363662 h 6858000"/>
              <a:gd name="connsiteX32" fmla="*/ 4229047 w 4417162"/>
              <a:gd name="connsiteY32" fmla="*/ 1431925 h 6858000"/>
              <a:gd name="connsiteX33" fmla="*/ 4239125 w 4417162"/>
              <a:gd name="connsiteY33" fmla="*/ 1492250 h 6858000"/>
              <a:gd name="connsiteX34" fmla="*/ 4249203 w 4417162"/>
              <a:gd name="connsiteY34" fmla="*/ 1544637 h 6858000"/>
              <a:gd name="connsiteX35" fmla="*/ 4264318 w 4417162"/>
              <a:gd name="connsiteY35" fmla="*/ 1589087 h 6858000"/>
              <a:gd name="connsiteX36" fmla="*/ 4282794 w 4417162"/>
              <a:gd name="connsiteY36" fmla="*/ 1631950 h 6858000"/>
              <a:gd name="connsiteX37" fmla="*/ 4301270 w 4417162"/>
              <a:gd name="connsiteY37" fmla="*/ 1671637 h 6858000"/>
              <a:gd name="connsiteX38" fmla="*/ 4321425 w 4417162"/>
              <a:gd name="connsiteY38" fmla="*/ 1708150 h 6858000"/>
              <a:gd name="connsiteX39" fmla="*/ 4341580 w 4417162"/>
              <a:gd name="connsiteY39" fmla="*/ 1743075 h 6858000"/>
              <a:gd name="connsiteX40" fmla="*/ 4361735 w 4417162"/>
              <a:gd name="connsiteY40" fmla="*/ 1782762 h 6858000"/>
              <a:gd name="connsiteX41" fmla="*/ 4378531 w 4417162"/>
              <a:gd name="connsiteY41" fmla="*/ 1824037 h 6858000"/>
              <a:gd name="connsiteX42" fmla="*/ 4393648 w 4417162"/>
              <a:gd name="connsiteY42" fmla="*/ 1870075 h 6858000"/>
              <a:gd name="connsiteX43" fmla="*/ 4405405 w 4417162"/>
              <a:gd name="connsiteY43" fmla="*/ 1922462 h 6858000"/>
              <a:gd name="connsiteX44" fmla="*/ 4413803 w 4417162"/>
              <a:gd name="connsiteY44" fmla="*/ 1982787 h 6858000"/>
              <a:gd name="connsiteX45" fmla="*/ 4417162 w 4417162"/>
              <a:gd name="connsiteY45" fmla="*/ 2051050 h 6858000"/>
              <a:gd name="connsiteX46" fmla="*/ 4413803 w 4417162"/>
              <a:gd name="connsiteY46" fmla="*/ 2119312 h 6858000"/>
              <a:gd name="connsiteX47" fmla="*/ 4405405 w 4417162"/>
              <a:gd name="connsiteY47" fmla="*/ 2179637 h 6858000"/>
              <a:gd name="connsiteX48" fmla="*/ 4393648 w 4417162"/>
              <a:gd name="connsiteY48" fmla="*/ 2232025 h 6858000"/>
              <a:gd name="connsiteX49" fmla="*/ 4378531 w 4417162"/>
              <a:gd name="connsiteY49" fmla="*/ 2278062 h 6858000"/>
              <a:gd name="connsiteX50" fmla="*/ 4361735 w 4417162"/>
              <a:gd name="connsiteY50" fmla="*/ 2319337 h 6858000"/>
              <a:gd name="connsiteX51" fmla="*/ 4341580 w 4417162"/>
              <a:gd name="connsiteY51" fmla="*/ 2359025 h 6858000"/>
              <a:gd name="connsiteX52" fmla="*/ 4321425 w 4417162"/>
              <a:gd name="connsiteY52" fmla="*/ 2395537 h 6858000"/>
              <a:gd name="connsiteX53" fmla="*/ 4301270 w 4417162"/>
              <a:gd name="connsiteY53" fmla="*/ 2433637 h 6858000"/>
              <a:gd name="connsiteX54" fmla="*/ 4282794 w 4417162"/>
              <a:gd name="connsiteY54" fmla="*/ 2471737 h 6858000"/>
              <a:gd name="connsiteX55" fmla="*/ 4264318 w 4417162"/>
              <a:gd name="connsiteY55" fmla="*/ 2513012 h 6858000"/>
              <a:gd name="connsiteX56" fmla="*/ 4249203 w 4417162"/>
              <a:gd name="connsiteY56" fmla="*/ 2560637 h 6858000"/>
              <a:gd name="connsiteX57" fmla="*/ 4239125 w 4417162"/>
              <a:gd name="connsiteY57" fmla="*/ 2613025 h 6858000"/>
              <a:gd name="connsiteX58" fmla="*/ 4229047 w 4417162"/>
              <a:gd name="connsiteY58" fmla="*/ 2671762 h 6858000"/>
              <a:gd name="connsiteX59" fmla="*/ 4227367 w 4417162"/>
              <a:gd name="connsiteY59" fmla="*/ 2741612 h 6858000"/>
              <a:gd name="connsiteX60" fmla="*/ 4229047 w 4417162"/>
              <a:gd name="connsiteY60" fmla="*/ 2809875 h 6858000"/>
              <a:gd name="connsiteX61" fmla="*/ 4239125 w 4417162"/>
              <a:gd name="connsiteY61" fmla="*/ 2868612 h 6858000"/>
              <a:gd name="connsiteX62" fmla="*/ 4249203 w 4417162"/>
              <a:gd name="connsiteY62" fmla="*/ 2922587 h 6858000"/>
              <a:gd name="connsiteX63" fmla="*/ 4264318 w 4417162"/>
              <a:gd name="connsiteY63" fmla="*/ 2967037 h 6858000"/>
              <a:gd name="connsiteX64" fmla="*/ 4282794 w 4417162"/>
              <a:gd name="connsiteY64" fmla="*/ 3009900 h 6858000"/>
              <a:gd name="connsiteX65" fmla="*/ 4301270 w 4417162"/>
              <a:gd name="connsiteY65" fmla="*/ 3046412 h 6858000"/>
              <a:gd name="connsiteX66" fmla="*/ 4321425 w 4417162"/>
              <a:gd name="connsiteY66" fmla="*/ 3084512 h 6858000"/>
              <a:gd name="connsiteX67" fmla="*/ 4341580 w 4417162"/>
              <a:gd name="connsiteY67" fmla="*/ 3121025 h 6858000"/>
              <a:gd name="connsiteX68" fmla="*/ 4361735 w 4417162"/>
              <a:gd name="connsiteY68" fmla="*/ 3160712 h 6858000"/>
              <a:gd name="connsiteX69" fmla="*/ 4378531 w 4417162"/>
              <a:gd name="connsiteY69" fmla="*/ 3201987 h 6858000"/>
              <a:gd name="connsiteX70" fmla="*/ 4393648 w 4417162"/>
              <a:gd name="connsiteY70" fmla="*/ 3248025 h 6858000"/>
              <a:gd name="connsiteX71" fmla="*/ 4405405 w 4417162"/>
              <a:gd name="connsiteY71" fmla="*/ 3300412 h 6858000"/>
              <a:gd name="connsiteX72" fmla="*/ 4413803 w 4417162"/>
              <a:gd name="connsiteY72" fmla="*/ 3360737 h 6858000"/>
              <a:gd name="connsiteX73" fmla="*/ 4417162 w 4417162"/>
              <a:gd name="connsiteY73" fmla="*/ 3427412 h 6858000"/>
              <a:gd name="connsiteX74" fmla="*/ 4413803 w 4417162"/>
              <a:gd name="connsiteY74" fmla="*/ 3497262 h 6858000"/>
              <a:gd name="connsiteX75" fmla="*/ 4405405 w 4417162"/>
              <a:gd name="connsiteY75" fmla="*/ 3557587 h 6858000"/>
              <a:gd name="connsiteX76" fmla="*/ 4393648 w 4417162"/>
              <a:gd name="connsiteY76" fmla="*/ 3609975 h 6858000"/>
              <a:gd name="connsiteX77" fmla="*/ 4378531 w 4417162"/>
              <a:gd name="connsiteY77" fmla="*/ 3656012 h 6858000"/>
              <a:gd name="connsiteX78" fmla="*/ 4361735 w 4417162"/>
              <a:gd name="connsiteY78" fmla="*/ 3697287 h 6858000"/>
              <a:gd name="connsiteX79" fmla="*/ 4341580 w 4417162"/>
              <a:gd name="connsiteY79" fmla="*/ 3736975 h 6858000"/>
              <a:gd name="connsiteX80" fmla="*/ 4301270 w 4417162"/>
              <a:gd name="connsiteY80" fmla="*/ 3811587 h 6858000"/>
              <a:gd name="connsiteX81" fmla="*/ 4282794 w 4417162"/>
              <a:gd name="connsiteY81" fmla="*/ 3848100 h 6858000"/>
              <a:gd name="connsiteX82" fmla="*/ 4264318 w 4417162"/>
              <a:gd name="connsiteY82" fmla="*/ 3890962 h 6858000"/>
              <a:gd name="connsiteX83" fmla="*/ 4249203 w 4417162"/>
              <a:gd name="connsiteY83" fmla="*/ 3935412 h 6858000"/>
              <a:gd name="connsiteX84" fmla="*/ 4239125 w 4417162"/>
              <a:gd name="connsiteY84" fmla="*/ 3987800 h 6858000"/>
              <a:gd name="connsiteX85" fmla="*/ 4229047 w 4417162"/>
              <a:gd name="connsiteY85" fmla="*/ 4048125 h 6858000"/>
              <a:gd name="connsiteX86" fmla="*/ 4227367 w 4417162"/>
              <a:gd name="connsiteY86" fmla="*/ 4116387 h 6858000"/>
              <a:gd name="connsiteX87" fmla="*/ 4229047 w 4417162"/>
              <a:gd name="connsiteY87" fmla="*/ 4186237 h 6858000"/>
              <a:gd name="connsiteX88" fmla="*/ 4239125 w 4417162"/>
              <a:gd name="connsiteY88" fmla="*/ 4244975 h 6858000"/>
              <a:gd name="connsiteX89" fmla="*/ 4249203 w 4417162"/>
              <a:gd name="connsiteY89" fmla="*/ 4297362 h 6858000"/>
              <a:gd name="connsiteX90" fmla="*/ 4264318 w 4417162"/>
              <a:gd name="connsiteY90" fmla="*/ 4343400 h 6858000"/>
              <a:gd name="connsiteX91" fmla="*/ 4282794 w 4417162"/>
              <a:gd name="connsiteY91" fmla="*/ 4386262 h 6858000"/>
              <a:gd name="connsiteX92" fmla="*/ 4301270 w 4417162"/>
              <a:gd name="connsiteY92" fmla="*/ 4424362 h 6858000"/>
              <a:gd name="connsiteX93" fmla="*/ 4341580 w 4417162"/>
              <a:gd name="connsiteY93" fmla="*/ 4498975 h 6858000"/>
              <a:gd name="connsiteX94" fmla="*/ 4361735 w 4417162"/>
              <a:gd name="connsiteY94" fmla="*/ 4537075 h 6858000"/>
              <a:gd name="connsiteX95" fmla="*/ 4378531 w 4417162"/>
              <a:gd name="connsiteY95" fmla="*/ 4579937 h 6858000"/>
              <a:gd name="connsiteX96" fmla="*/ 4393648 w 4417162"/>
              <a:gd name="connsiteY96" fmla="*/ 4625975 h 6858000"/>
              <a:gd name="connsiteX97" fmla="*/ 4405405 w 4417162"/>
              <a:gd name="connsiteY97" fmla="*/ 4678362 h 6858000"/>
              <a:gd name="connsiteX98" fmla="*/ 4413803 w 4417162"/>
              <a:gd name="connsiteY98" fmla="*/ 4738687 h 6858000"/>
              <a:gd name="connsiteX99" fmla="*/ 4417162 w 4417162"/>
              <a:gd name="connsiteY99" fmla="*/ 4806950 h 6858000"/>
              <a:gd name="connsiteX100" fmla="*/ 4413803 w 4417162"/>
              <a:gd name="connsiteY100" fmla="*/ 4875212 h 6858000"/>
              <a:gd name="connsiteX101" fmla="*/ 4405405 w 4417162"/>
              <a:gd name="connsiteY101" fmla="*/ 4935537 h 6858000"/>
              <a:gd name="connsiteX102" fmla="*/ 4393648 w 4417162"/>
              <a:gd name="connsiteY102" fmla="*/ 4987925 h 6858000"/>
              <a:gd name="connsiteX103" fmla="*/ 4378531 w 4417162"/>
              <a:gd name="connsiteY103" fmla="*/ 5033962 h 6858000"/>
              <a:gd name="connsiteX104" fmla="*/ 4361735 w 4417162"/>
              <a:gd name="connsiteY104" fmla="*/ 5075237 h 6858000"/>
              <a:gd name="connsiteX105" fmla="*/ 4341580 w 4417162"/>
              <a:gd name="connsiteY105" fmla="*/ 5114925 h 6858000"/>
              <a:gd name="connsiteX106" fmla="*/ 4321425 w 4417162"/>
              <a:gd name="connsiteY106" fmla="*/ 5149850 h 6858000"/>
              <a:gd name="connsiteX107" fmla="*/ 4301270 w 4417162"/>
              <a:gd name="connsiteY107" fmla="*/ 5186362 h 6858000"/>
              <a:gd name="connsiteX108" fmla="*/ 4282794 w 4417162"/>
              <a:gd name="connsiteY108" fmla="*/ 5226050 h 6858000"/>
              <a:gd name="connsiteX109" fmla="*/ 4264318 w 4417162"/>
              <a:gd name="connsiteY109" fmla="*/ 5268912 h 6858000"/>
              <a:gd name="connsiteX110" fmla="*/ 4249203 w 4417162"/>
              <a:gd name="connsiteY110" fmla="*/ 5313362 h 6858000"/>
              <a:gd name="connsiteX111" fmla="*/ 4239125 w 4417162"/>
              <a:gd name="connsiteY111" fmla="*/ 5365750 h 6858000"/>
              <a:gd name="connsiteX112" fmla="*/ 4229047 w 4417162"/>
              <a:gd name="connsiteY112" fmla="*/ 5426075 h 6858000"/>
              <a:gd name="connsiteX113" fmla="*/ 4227367 w 4417162"/>
              <a:gd name="connsiteY113" fmla="*/ 5494337 h 6858000"/>
              <a:gd name="connsiteX114" fmla="*/ 4229047 w 4417162"/>
              <a:gd name="connsiteY114" fmla="*/ 5562600 h 6858000"/>
              <a:gd name="connsiteX115" fmla="*/ 4239125 w 4417162"/>
              <a:gd name="connsiteY115" fmla="*/ 5622925 h 6858000"/>
              <a:gd name="connsiteX116" fmla="*/ 4249203 w 4417162"/>
              <a:gd name="connsiteY116" fmla="*/ 5675312 h 6858000"/>
              <a:gd name="connsiteX117" fmla="*/ 4264318 w 4417162"/>
              <a:gd name="connsiteY117" fmla="*/ 5721350 h 6858000"/>
              <a:gd name="connsiteX118" fmla="*/ 4282794 w 4417162"/>
              <a:gd name="connsiteY118" fmla="*/ 5762625 h 6858000"/>
              <a:gd name="connsiteX119" fmla="*/ 4301270 w 4417162"/>
              <a:gd name="connsiteY119" fmla="*/ 5802312 h 6858000"/>
              <a:gd name="connsiteX120" fmla="*/ 4321425 w 4417162"/>
              <a:gd name="connsiteY120" fmla="*/ 5840412 h 6858000"/>
              <a:gd name="connsiteX121" fmla="*/ 4341580 w 4417162"/>
              <a:gd name="connsiteY121" fmla="*/ 5876925 h 6858000"/>
              <a:gd name="connsiteX122" fmla="*/ 4361735 w 4417162"/>
              <a:gd name="connsiteY122" fmla="*/ 5915025 h 6858000"/>
              <a:gd name="connsiteX123" fmla="*/ 4378531 w 4417162"/>
              <a:gd name="connsiteY123" fmla="*/ 5956300 h 6858000"/>
              <a:gd name="connsiteX124" fmla="*/ 4393648 w 4417162"/>
              <a:gd name="connsiteY124" fmla="*/ 6003925 h 6858000"/>
              <a:gd name="connsiteX125" fmla="*/ 4405405 w 4417162"/>
              <a:gd name="connsiteY125" fmla="*/ 6056312 h 6858000"/>
              <a:gd name="connsiteX126" fmla="*/ 4413803 w 4417162"/>
              <a:gd name="connsiteY126" fmla="*/ 6113462 h 6858000"/>
              <a:gd name="connsiteX127" fmla="*/ 4417162 w 4417162"/>
              <a:gd name="connsiteY127" fmla="*/ 6183312 h 6858000"/>
              <a:gd name="connsiteX128" fmla="*/ 4413803 w 4417162"/>
              <a:gd name="connsiteY128" fmla="*/ 6251575 h 6858000"/>
              <a:gd name="connsiteX129" fmla="*/ 4405405 w 4417162"/>
              <a:gd name="connsiteY129" fmla="*/ 6311900 h 6858000"/>
              <a:gd name="connsiteX130" fmla="*/ 4393648 w 4417162"/>
              <a:gd name="connsiteY130" fmla="*/ 6361112 h 6858000"/>
              <a:gd name="connsiteX131" fmla="*/ 4378531 w 4417162"/>
              <a:gd name="connsiteY131" fmla="*/ 6407150 h 6858000"/>
              <a:gd name="connsiteX132" fmla="*/ 4361735 w 4417162"/>
              <a:gd name="connsiteY132" fmla="*/ 6448425 h 6858000"/>
              <a:gd name="connsiteX133" fmla="*/ 4343260 w 4417162"/>
              <a:gd name="connsiteY133" fmla="*/ 6488112 h 6858000"/>
              <a:gd name="connsiteX134" fmla="*/ 4324784 w 4417162"/>
              <a:gd name="connsiteY134" fmla="*/ 6523037 h 6858000"/>
              <a:gd name="connsiteX135" fmla="*/ 4304629 w 4417162"/>
              <a:gd name="connsiteY135" fmla="*/ 6561137 h 6858000"/>
              <a:gd name="connsiteX136" fmla="*/ 4284474 w 4417162"/>
              <a:gd name="connsiteY136" fmla="*/ 6597650 h 6858000"/>
              <a:gd name="connsiteX137" fmla="*/ 4267678 w 4417162"/>
              <a:gd name="connsiteY137" fmla="*/ 6640512 h 6858000"/>
              <a:gd name="connsiteX138" fmla="*/ 4250882 w 4417162"/>
              <a:gd name="connsiteY138" fmla="*/ 6683375 h 6858000"/>
              <a:gd name="connsiteX139" fmla="*/ 4240804 w 4417162"/>
              <a:gd name="connsiteY139" fmla="*/ 6735762 h 6858000"/>
              <a:gd name="connsiteX140" fmla="*/ 4232407 w 4417162"/>
              <a:gd name="connsiteY140" fmla="*/ 6791325 h 6858000"/>
              <a:gd name="connsiteX141" fmla="*/ 4227367 w 4417162"/>
              <a:gd name="connsiteY141" fmla="*/ 6858000 h 6858000"/>
              <a:gd name="connsiteX142" fmla="*/ 2310062 w 4417162"/>
              <a:gd name="connsiteY142" fmla="*/ 6858000 h 6858000"/>
              <a:gd name="connsiteX143" fmla="*/ 144378 w 4417162"/>
              <a:gd name="connsiteY143" fmla="*/ 6858000 h 6858000"/>
              <a:gd name="connsiteX144" fmla="*/ 0 w 4417162"/>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417162" h="6858000">
                <a:moveTo>
                  <a:pt x="0" y="0"/>
                </a:moveTo>
                <a:lnTo>
                  <a:pt x="144378" y="0"/>
                </a:lnTo>
                <a:lnTo>
                  <a:pt x="2310062" y="0"/>
                </a:lnTo>
                <a:lnTo>
                  <a:pt x="4227367" y="0"/>
                </a:lnTo>
                <a:lnTo>
                  <a:pt x="4232407" y="66675"/>
                </a:lnTo>
                <a:lnTo>
                  <a:pt x="4240804" y="122237"/>
                </a:lnTo>
                <a:lnTo>
                  <a:pt x="4250882" y="174625"/>
                </a:lnTo>
                <a:lnTo>
                  <a:pt x="4267678" y="217487"/>
                </a:lnTo>
                <a:lnTo>
                  <a:pt x="4284474" y="260350"/>
                </a:lnTo>
                <a:lnTo>
                  <a:pt x="4304629" y="296862"/>
                </a:lnTo>
                <a:lnTo>
                  <a:pt x="4324784" y="334962"/>
                </a:lnTo>
                <a:lnTo>
                  <a:pt x="4343260" y="369887"/>
                </a:lnTo>
                <a:lnTo>
                  <a:pt x="4361735" y="409575"/>
                </a:lnTo>
                <a:lnTo>
                  <a:pt x="4378531" y="450850"/>
                </a:lnTo>
                <a:lnTo>
                  <a:pt x="4393648" y="496887"/>
                </a:lnTo>
                <a:lnTo>
                  <a:pt x="4405405" y="546100"/>
                </a:lnTo>
                <a:lnTo>
                  <a:pt x="4413803" y="606425"/>
                </a:lnTo>
                <a:lnTo>
                  <a:pt x="4417162" y="673100"/>
                </a:lnTo>
                <a:lnTo>
                  <a:pt x="4413803" y="744537"/>
                </a:lnTo>
                <a:lnTo>
                  <a:pt x="4405405" y="801687"/>
                </a:lnTo>
                <a:lnTo>
                  <a:pt x="4393648" y="854075"/>
                </a:lnTo>
                <a:lnTo>
                  <a:pt x="4378531" y="901700"/>
                </a:lnTo>
                <a:lnTo>
                  <a:pt x="4361735" y="942975"/>
                </a:lnTo>
                <a:lnTo>
                  <a:pt x="4341580" y="981075"/>
                </a:lnTo>
                <a:lnTo>
                  <a:pt x="4321425" y="1017587"/>
                </a:lnTo>
                <a:lnTo>
                  <a:pt x="4301270" y="1055687"/>
                </a:lnTo>
                <a:lnTo>
                  <a:pt x="4282794" y="1095375"/>
                </a:lnTo>
                <a:lnTo>
                  <a:pt x="4264318" y="1136650"/>
                </a:lnTo>
                <a:lnTo>
                  <a:pt x="4249203" y="1182687"/>
                </a:lnTo>
                <a:lnTo>
                  <a:pt x="4239125" y="1235075"/>
                </a:lnTo>
                <a:lnTo>
                  <a:pt x="4229047" y="1295400"/>
                </a:lnTo>
                <a:lnTo>
                  <a:pt x="4227367" y="1363662"/>
                </a:lnTo>
                <a:lnTo>
                  <a:pt x="4229047" y="1431925"/>
                </a:lnTo>
                <a:lnTo>
                  <a:pt x="4239125" y="1492250"/>
                </a:lnTo>
                <a:lnTo>
                  <a:pt x="4249203" y="1544637"/>
                </a:lnTo>
                <a:lnTo>
                  <a:pt x="4264318" y="1589087"/>
                </a:lnTo>
                <a:lnTo>
                  <a:pt x="4282794" y="1631950"/>
                </a:lnTo>
                <a:lnTo>
                  <a:pt x="4301270" y="1671637"/>
                </a:lnTo>
                <a:lnTo>
                  <a:pt x="4321425" y="1708150"/>
                </a:lnTo>
                <a:lnTo>
                  <a:pt x="4341580" y="1743075"/>
                </a:lnTo>
                <a:lnTo>
                  <a:pt x="4361735" y="1782762"/>
                </a:lnTo>
                <a:lnTo>
                  <a:pt x="4378531" y="1824037"/>
                </a:lnTo>
                <a:lnTo>
                  <a:pt x="4393648" y="1870075"/>
                </a:lnTo>
                <a:lnTo>
                  <a:pt x="4405405" y="1922462"/>
                </a:lnTo>
                <a:lnTo>
                  <a:pt x="4413803" y="1982787"/>
                </a:lnTo>
                <a:lnTo>
                  <a:pt x="4417162" y="2051050"/>
                </a:lnTo>
                <a:lnTo>
                  <a:pt x="4413803" y="2119312"/>
                </a:lnTo>
                <a:lnTo>
                  <a:pt x="4405405" y="2179637"/>
                </a:lnTo>
                <a:lnTo>
                  <a:pt x="4393648" y="2232025"/>
                </a:lnTo>
                <a:lnTo>
                  <a:pt x="4378531" y="2278062"/>
                </a:lnTo>
                <a:lnTo>
                  <a:pt x="4361735" y="2319337"/>
                </a:lnTo>
                <a:lnTo>
                  <a:pt x="4341580" y="2359025"/>
                </a:lnTo>
                <a:lnTo>
                  <a:pt x="4321425" y="2395537"/>
                </a:lnTo>
                <a:lnTo>
                  <a:pt x="4301270" y="2433637"/>
                </a:lnTo>
                <a:lnTo>
                  <a:pt x="4282794" y="2471737"/>
                </a:lnTo>
                <a:lnTo>
                  <a:pt x="4264318" y="2513012"/>
                </a:lnTo>
                <a:lnTo>
                  <a:pt x="4249203" y="2560637"/>
                </a:lnTo>
                <a:lnTo>
                  <a:pt x="4239125" y="2613025"/>
                </a:lnTo>
                <a:lnTo>
                  <a:pt x="4229047" y="2671762"/>
                </a:lnTo>
                <a:lnTo>
                  <a:pt x="4227367" y="2741612"/>
                </a:lnTo>
                <a:lnTo>
                  <a:pt x="4229047" y="2809875"/>
                </a:lnTo>
                <a:lnTo>
                  <a:pt x="4239125" y="2868612"/>
                </a:lnTo>
                <a:lnTo>
                  <a:pt x="4249203" y="2922587"/>
                </a:lnTo>
                <a:lnTo>
                  <a:pt x="4264318" y="2967037"/>
                </a:lnTo>
                <a:lnTo>
                  <a:pt x="4282794" y="3009900"/>
                </a:lnTo>
                <a:lnTo>
                  <a:pt x="4301270" y="3046412"/>
                </a:lnTo>
                <a:lnTo>
                  <a:pt x="4321425" y="3084512"/>
                </a:lnTo>
                <a:lnTo>
                  <a:pt x="4341580" y="3121025"/>
                </a:lnTo>
                <a:lnTo>
                  <a:pt x="4361735" y="3160712"/>
                </a:lnTo>
                <a:lnTo>
                  <a:pt x="4378531" y="3201987"/>
                </a:lnTo>
                <a:lnTo>
                  <a:pt x="4393648" y="3248025"/>
                </a:lnTo>
                <a:lnTo>
                  <a:pt x="4405405" y="3300412"/>
                </a:lnTo>
                <a:lnTo>
                  <a:pt x="4413803" y="3360737"/>
                </a:lnTo>
                <a:lnTo>
                  <a:pt x="4417162" y="3427412"/>
                </a:lnTo>
                <a:lnTo>
                  <a:pt x="4413803" y="3497262"/>
                </a:lnTo>
                <a:lnTo>
                  <a:pt x="4405405" y="3557587"/>
                </a:lnTo>
                <a:lnTo>
                  <a:pt x="4393648" y="3609975"/>
                </a:lnTo>
                <a:lnTo>
                  <a:pt x="4378531" y="3656012"/>
                </a:lnTo>
                <a:lnTo>
                  <a:pt x="4361735" y="3697287"/>
                </a:lnTo>
                <a:lnTo>
                  <a:pt x="4341580" y="3736975"/>
                </a:lnTo>
                <a:lnTo>
                  <a:pt x="4301270" y="3811587"/>
                </a:lnTo>
                <a:lnTo>
                  <a:pt x="4282794" y="3848100"/>
                </a:lnTo>
                <a:lnTo>
                  <a:pt x="4264318" y="3890962"/>
                </a:lnTo>
                <a:lnTo>
                  <a:pt x="4249203" y="3935412"/>
                </a:lnTo>
                <a:lnTo>
                  <a:pt x="4239125" y="3987800"/>
                </a:lnTo>
                <a:lnTo>
                  <a:pt x="4229047" y="4048125"/>
                </a:lnTo>
                <a:lnTo>
                  <a:pt x="4227367" y="4116387"/>
                </a:lnTo>
                <a:lnTo>
                  <a:pt x="4229047" y="4186237"/>
                </a:lnTo>
                <a:lnTo>
                  <a:pt x="4239125" y="4244975"/>
                </a:lnTo>
                <a:lnTo>
                  <a:pt x="4249203" y="4297362"/>
                </a:lnTo>
                <a:lnTo>
                  <a:pt x="4264318" y="4343400"/>
                </a:lnTo>
                <a:lnTo>
                  <a:pt x="4282794" y="4386262"/>
                </a:lnTo>
                <a:lnTo>
                  <a:pt x="4301270" y="4424362"/>
                </a:lnTo>
                <a:lnTo>
                  <a:pt x="4341580" y="4498975"/>
                </a:lnTo>
                <a:lnTo>
                  <a:pt x="4361735" y="4537075"/>
                </a:lnTo>
                <a:lnTo>
                  <a:pt x="4378531" y="4579937"/>
                </a:lnTo>
                <a:lnTo>
                  <a:pt x="4393648" y="4625975"/>
                </a:lnTo>
                <a:lnTo>
                  <a:pt x="4405405" y="4678362"/>
                </a:lnTo>
                <a:lnTo>
                  <a:pt x="4413803" y="4738687"/>
                </a:lnTo>
                <a:lnTo>
                  <a:pt x="4417162" y="4806950"/>
                </a:lnTo>
                <a:lnTo>
                  <a:pt x="4413803" y="4875212"/>
                </a:lnTo>
                <a:lnTo>
                  <a:pt x="4405405" y="4935537"/>
                </a:lnTo>
                <a:lnTo>
                  <a:pt x="4393648" y="4987925"/>
                </a:lnTo>
                <a:lnTo>
                  <a:pt x="4378531" y="5033962"/>
                </a:lnTo>
                <a:lnTo>
                  <a:pt x="4361735" y="5075237"/>
                </a:lnTo>
                <a:lnTo>
                  <a:pt x="4341580" y="5114925"/>
                </a:lnTo>
                <a:lnTo>
                  <a:pt x="4321425" y="5149850"/>
                </a:lnTo>
                <a:lnTo>
                  <a:pt x="4301270" y="5186362"/>
                </a:lnTo>
                <a:lnTo>
                  <a:pt x="4282794" y="5226050"/>
                </a:lnTo>
                <a:lnTo>
                  <a:pt x="4264318" y="5268912"/>
                </a:lnTo>
                <a:lnTo>
                  <a:pt x="4249203" y="5313362"/>
                </a:lnTo>
                <a:lnTo>
                  <a:pt x="4239125" y="5365750"/>
                </a:lnTo>
                <a:lnTo>
                  <a:pt x="4229047" y="5426075"/>
                </a:lnTo>
                <a:lnTo>
                  <a:pt x="4227367" y="5494337"/>
                </a:lnTo>
                <a:lnTo>
                  <a:pt x="4229047" y="5562600"/>
                </a:lnTo>
                <a:lnTo>
                  <a:pt x="4239125" y="5622925"/>
                </a:lnTo>
                <a:lnTo>
                  <a:pt x="4249203" y="5675312"/>
                </a:lnTo>
                <a:lnTo>
                  <a:pt x="4264318" y="5721350"/>
                </a:lnTo>
                <a:lnTo>
                  <a:pt x="4282794" y="5762625"/>
                </a:lnTo>
                <a:lnTo>
                  <a:pt x="4301270" y="5802312"/>
                </a:lnTo>
                <a:lnTo>
                  <a:pt x="4321425" y="5840412"/>
                </a:lnTo>
                <a:lnTo>
                  <a:pt x="4341580" y="5876925"/>
                </a:lnTo>
                <a:lnTo>
                  <a:pt x="4361735" y="5915025"/>
                </a:lnTo>
                <a:lnTo>
                  <a:pt x="4378531" y="5956300"/>
                </a:lnTo>
                <a:lnTo>
                  <a:pt x="4393648" y="6003925"/>
                </a:lnTo>
                <a:lnTo>
                  <a:pt x="4405405" y="6056312"/>
                </a:lnTo>
                <a:lnTo>
                  <a:pt x="4413803" y="6113462"/>
                </a:lnTo>
                <a:lnTo>
                  <a:pt x="4417162" y="6183312"/>
                </a:lnTo>
                <a:lnTo>
                  <a:pt x="4413803" y="6251575"/>
                </a:lnTo>
                <a:lnTo>
                  <a:pt x="4405405" y="6311900"/>
                </a:lnTo>
                <a:lnTo>
                  <a:pt x="4393648" y="6361112"/>
                </a:lnTo>
                <a:lnTo>
                  <a:pt x="4378531" y="6407150"/>
                </a:lnTo>
                <a:lnTo>
                  <a:pt x="4361735" y="6448425"/>
                </a:lnTo>
                <a:lnTo>
                  <a:pt x="4343260" y="6488112"/>
                </a:lnTo>
                <a:lnTo>
                  <a:pt x="4324784" y="6523037"/>
                </a:lnTo>
                <a:lnTo>
                  <a:pt x="4304629" y="6561137"/>
                </a:lnTo>
                <a:lnTo>
                  <a:pt x="4284474" y="6597650"/>
                </a:lnTo>
                <a:lnTo>
                  <a:pt x="4267678" y="6640512"/>
                </a:lnTo>
                <a:lnTo>
                  <a:pt x="4250882" y="6683375"/>
                </a:lnTo>
                <a:lnTo>
                  <a:pt x="4240804" y="6735762"/>
                </a:lnTo>
                <a:lnTo>
                  <a:pt x="4232407" y="6791325"/>
                </a:lnTo>
                <a:lnTo>
                  <a:pt x="4227367" y="6858000"/>
                </a:lnTo>
                <a:lnTo>
                  <a:pt x="2310062" y="6858000"/>
                </a:lnTo>
                <a:lnTo>
                  <a:pt x="144378" y="6858000"/>
                </a:lnTo>
                <a:lnTo>
                  <a:pt x="0" y="6858000"/>
                </a:lnTo>
                <a:close/>
              </a:path>
            </a:pathLst>
          </a:custGeom>
          <a:solidFill>
            <a:srgbClr val="FFFFFF"/>
          </a:solidFill>
          <a:ln w="0">
            <a:noFill/>
            <a:prstDash val="solid"/>
            <a:round/>
            <a:headEnd/>
            <a:tailEnd/>
          </a:ln>
        </p:spPr>
      </p:sp>
      <p:sp useBgFill="1">
        <p:nvSpPr>
          <p:cNvPr id="75" name="Freeform: Shape 74">
            <a:extLst>
              <a:ext uri="{FF2B5EF4-FFF2-40B4-BE49-F238E27FC236}">
                <a16:creationId xmlns:a16="http://schemas.microsoft.com/office/drawing/2014/main" id="{A7A4B465-FBCC-4CD4-89A1-82992A7B47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272784" cy="6858000"/>
          </a:xfrm>
          <a:custGeom>
            <a:avLst/>
            <a:gdLst>
              <a:gd name="connsiteX0" fmla="*/ 0 w 4272784"/>
              <a:gd name="connsiteY0" fmla="*/ 0 h 6858000"/>
              <a:gd name="connsiteX1" fmla="*/ 4082989 w 4272784"/>
              <a:gd name="connsiteY1" fmla="*/ 0 h 6858000"/>
              <a:gd name="connsiteX2" fmla="*/ 4088029 w 4272784"/>
              <a:gd name="connsiteY2" fmla="*/ 66675 h 6858000"/>
              <a:gd name="connsiteX3" fmla="*/ 4096426 w 4272784"/>
              <a:gd name="connsiteY3" fmla="*/ 122237 h 6858000"/>
              <a:gd name="connsiteX4" fmla="*/ 4106504 w 4272784"/>
              <a:gd name="connsiteY4" fmla="*/ 174625 h 6858000"/>
              <a:gd name="connsiteX5" fmla="*/ 4123300 w 4272784"/>
              <a:gd name="connsiteY5" fmla="*/ 217487 h 6858000"/>
              <a:gd name="connsiteX6" fmla="*/ 4140096 w 4272784"/>
              <a:gd name="connsiteY6" fmla="*/ 260350 h 6858000"/>
              <a:gd name="connsiteX7" fmla="*/ 4160251 w 4272784"/>
              <a:gd name="connsiteY7" fmla="*/ 296862 h 6858000"/>
              <a:gd name="connsiteX8" fmla="*/ 4180406 w 4272784"/>
              <a:gd name="connsiteY8" fmla="*/ 334962 h 6858000"/>
              <a:gd name="connsiteX9" fmla="*/ 4198882 w 4272784"/>
              <a:gd name="connsiteY9" fmla="*/ 369887 h 6858000"/>
              <a:gd name="connsiteX10" fmla="*/ 4217357 w 4272784"/>
              <a:gd name="connsiteY10" fmla="*/ 409575 h 6858000"/>
              <a:gd name="connsiteX11" fmla="*/ 4234153 w 4272784"/>
              <a:gd name="connsiteY11" fmla="*/ 450850 h 6858000"/>
              <a:gd name="connsiteX12" fmla="*/ 4249270 w 4272784"/>
              <a:gd name="connsiteY12" fmla="*/ 496887 h 6858000"/>
              <a:gd name="connsiteX13" fmla="*/ 4261027 w 4272784"/>
              <a:gd name="connsiteY13" fmla="*/ 546100 h 6858000"/>
              <a:gd name="connsiteX14" fmla="*/ 4269425 w 4272784"/>
              <a:gd name="connsiteY14" fmla="*/ 606425 h 6858000"/>
              <a:gd name="connsiteX15" fmla="*/ 4272784 w 4272784"/>
              <a:gd name="connsiteY15" fmla="*/ 673100 h 6858000"/>
              <a:gd name="connsiteX16" fmla="*/ 4269425 w 4272784"/>
              <a:gd name="connsiteY16" fmla="*/ 744537 h 6858000"/>
              <a:gd name="connsiteX17" fmla="*/ 4261027 w 4272784"/>
              <a:gd name="connsiteY17" fmla="*/ 801687 h 6858000"/>
              <a:gd name="connsiteX18" fmla="*/ 4249270 w 4272784"/>
              <a:gd name="connsiteY18" fmla="*/ 854075 h 6858000"/>
              <a:gd name="connsiteX19" fmla="*/ 4234153 w 4272784"/>
              <a:gd name="connsiteY19" fmla="*/ 901700 h 6858000"/>
              <a:gd name="connsiteX20" fmla="*/ 4217357 w 4272784"/>
              <a:gd name="connsiteY20" fmla="*/ 942975 h 6858000"/>
              <a:gd name="connsiteX21" fmla="*/ 4197202 w 4272784"/>
              <a:gd name="connsiteY21" fmla="*/ 981075 h 6858000"/>
              <a:gd name="connsiteX22" fmla="*/ 4177047 w 4272784"/>
              <a:gd name="connsiteY22" fmla="*/ 1017587 h 6858000"/>
              <a:gd name="connsiteX23" fmla="*/ 4156892 w 4272784"/>
              <a:gd name="connsiteY23" fmla="*/ 1055687 h 6858000"/>
              <a:gd name="connsiteX24" fmla="*/ 4138416 w 4272784"/>
              <a:gd name="connsiteY24" fmla="*/ 1095375 h 6858000"/>
              <a:gd name="connsiteX25" fmla="*/ 4119940 w 4272784"/>
              <a:gd name="connsiteY25" fmla="*/ 1136650 h 6858000"/>
              <a:gd name="connsiteX26" fmla="*/ 4104825 w 4272784"/>
              <a:gd name="connsiteY26" fmla="*/ 1182687 h 6858000"/>
              <a:gd name="connsiteX27" fmla="*/ 4094747 w 4272784"/>
              <a:gd name="connsiteY27" fmla="*/ 1235075 h 6858000"/>
              <a:gd name="connsiteX28" fmla="*/ 4084669 w 4272784"/>
              <a:gd name="connsiteY28" fmla="*/ 1295400 h 6858000"/>
              <a:gd name="connsiteX29" fmla="*/ 4082989 w 4272784"/>
              <a:gd name="connsiteY29" fmla="*/ 1363662 h 6858000"/>
              <a:gd name="connsiteX30" fmla="*/ 4084669 w 4272784"/>
              <a:gd name="connsiteY30" fmla="*/ 1431925 h 6858000"/>
              <a:gd name="connsiteX31" fmla="*/ 4094747 w 4272784"/>
              <a:gd name="connsiteY31" fmla="*/ 1492250 h 6858000"/>
              <a:gd name="connsiteX32" fmla="*/ 4104825 w 4272784"/>
              <a:gd name="connsiteY32" fmla="*/ 1544637 h 6858000"/>
              <a:gd name="connsiteX33" fmla="*/ 4119940 w 4272784"/>
              <a:gd name="connsiteY33" fmla="*/ 1589087 h 6858000"/>
              <a:gd name="connsiteX34" fmla="*/ 4138416 w 4272784"/>
              <a:gd name="connsiteY34" fmla="*/ 1631950 h 6858000"/>
              <a:gd name="connsiteX35" fmla="*/ 4156892 w 4272784"/>
              <a:gd name="connsiteY35" fmla="*/ 1671637 h 6858000"/>
              <a:gd name="connsiteX36" fmla="*/ 4177047 w 4272784"/>
              <a:gd name="connsiteY36" fmla="*/ 1708150 h 6858000"/>
              <a:gd name="connsiteX37" fmla="*/ 4197202 w 4272784"/>
              <a:gd name="connsiteY37" fmla="*/ 1743075 h 6858000"/>
              <a:gd name="connsiteX38" fmla="*/ 4217357 w 4272784"/>
              <a:gd name="connsiteY38" fmla="*/ 1782762 h 6858000"/>
              <a:gd name="connsiteX39" fmla="*/ 4234153 w 4272784"/>
              <a:gd name="connsiteY39" fmla="*/ 1824037 h 6858000"/>
              <a:gd name="connsiteX40" fmla="*/ 4249270 w 4272784"/>
              <a:gd name="connsiteY40" fmla="*/ 1870075 h 6858000"/>
              <a:gd name="connsiteX41" fmla="*/ 4261027 w 4272784"/>
              <a:gd name="connsiteY41" fmla="*/ 1922462 h 6858000"/>
              <a:gd name="connsiteX42" fmla="*/ 4269425 w 4272784"/>
              <a:gd name="connsiteY42" fmla="*/ 1982787 h 6858000"/>
              <a:gd name="connsiteX43" fmla="*/ 4272784 w 4272784"/>
              <a:gd name="connsiteY43" fmla="*/ 2051050 h 6858000"/>
              <a:gd name="connsiteX44" fmla="*/ 4269425 w 4272784"/>
              <a:gd name="connsiteY44" fmla="*/ 2119312 h 6858000"/>
              <a:gd name="connsiteX45" fmla="*/ 4261027 w 4272784"/>
              <a:gd name="connsiteY45" fmla="*/ 2179637 h 6858000"/>
              <a:gd name="connsiteX46" fmla="*/ 4249270 w 4272784"/>
              <a:gd name="connsiteY46" fmla="*/ 2232025 h 6858000"/>
              <a:gd name="connsiteX47" fmla="*/ 4234153 w 4272784"/>
              <a:gd name="connsiteY47" fmla="*/ 2278062 h 6858000"/>
              <a:gd name="connsiteX48" fmla="*/ 4217357 w 4272784"/>
              <a:gd name="connsiteY48" fmla="*/ 2319337 h 6858000"/>
              <a:gd name="connsiteX49" fmla="*/ 4197202 w 4272784"/>
              <a:gd name="connsiteY49" fmla="*/ 2359025 h 6858000"/>
              <a:gd name="connsiteX50" fmla="*/ 4177047 w 4272784"/>
              <a:gd name="connsiteY50" fmla="*/ 2395537 h 6858000"/>
              <a:gd name="connsiteX51" fmla="*/ 4156892 w 4272784"/>
              <a:gd name="connsiteY51" fmla="*/ 2433637 h 6858000"/>
              <a:gd name="connsiteX52" fmla="*/ 4138416 w 4272784"/>
              <a:gd name="connsiteY52" fmla="*/ 2471737 h 6858000"/>
              <a:gd name="connsiteX53" fmla="*/ 4119940 w 4272784"/>
              <a:gd name="connsiteY53" fmla="*/ 2513012 h 6858000"/>
              <a:gd name="connsiteX54" fmla="*/ 4104825 w 4272784"/>
              <a:gd name="connsiteY54" fmla="*/ 2560637 h 6858000"/>
              <a:gd name="connsiteX55" fmla="*/ 4094747 w 4272784"/>
              <a:gd name="connsiteY55" fmla="*/ 2613025 h 6858000"/>
              <a:gd name="connsiteX56" fmla="*/ 4084669 w 4272784"/>
              <a:gd name="connsiteY56" fmla="*/ 2671762 h 6858000"/>
              <a:gd name="connsiteX57" fmla="*/ 4082989 w 4272784"/>
              <a:gd name="connsiteY57" fmla="*/ 2741612 h 6858000"/>
              <a:gd name="connsiteX58" fmla="*/ 4084669 w 4272784"/>
              <a:gd name="connsiteY58" fmla="*/ 2809875 h 6858000"/>
              <a:gd name="connsiteX59" fmla="*/ 4094747 w 4272784"/>
              <a:gd name="connsiteY59" fmla="*/ 2868612 h 6858000"/>
              <a:gd name="connsiteX60" fmla="*/ 4104825 w 4272784"/>
              <a:gd name="connsiteY60" fmla="*/ 2922587 h 6858000"/>
              <a:gd name="connsiteX61" fmla="*/ 4119940 w 4272784"/>
              <a:gd name="connsiteY61" fmla="*/ 2967037 h 6858000"/>
              <a:gd name="connsiteX62" fmla="*/ 4138416 w 4272784"/>
              <a:gd name="connsiteY62" fmla="*/ 3009900 h 6858000"/>
              <a:gd name="connsiteX63" fmla="*/ 4156892 w 4272784"/>
              <a:gd name="connsiteY63" fmla="*/ 3046412 h 6858000"/>
              <a:gd name="connsiteX64" fmla="*/ 4177047 w 4272784"/>
              <a:gd name="connsiteY64" fmla="*/ 3084512 h 6858000"/>
              <a:gd name="connsiteX65" fmla="*/ 4197202 w 4272784"/>
              <a:gd name="connsiteY65" fmla="*/ 3121025 h 6858000"/>
              <a:gd name="connsiteX66" fmla="*/ 4217357 w 4272784"/>
              <a:gd name="connsiteY66" fmla="*/ 3160712 h 6858000"/>
              <a:gd name="connsiteX67" fmla="*/ 4234153 w 4272784"/>
              <a:gd name="connsiteY67" fmla="*/ 3201987 h 6858000"/>
              <a:gd name="connsiteX68" fmla="*/ 4249270 w 4272784"/>
              <a:gd name="connsiteY68" fmla="*/ 3248025 h 6858000"/>
              <a:gd name="connsiteX69" fmla="*/ 4261027 w 4272784"/>
              <a:gd name="connsiteY69" fmla="*/ 3300412 h 6858000"/>
              <a:gd name="connsiteX70" fmla="*/ 4269425 w 4272784"/>
              <a:gd name="connsiteY70" fmla="*/ 3360737 h 6858000"/>
              <a:gd name="connsiteX71" fmla="*/ 4272784 w 4272784"/>
              <a:gd name="connsiteY71" fmla="*/ 3427412 h 6858000"/>
              <a:gd name="connsiteX72" fmla="*/ 4269425 w 4272784"/>
              <a:gd name="connsiteY72" fmla="*/ 3497262 h 6858000"/>
              <a:gd name="connsiteX73" fmla="*/ 4261027 w 4272784"/>
              <a:gd name="connsiteY73" fmla="*/ 3557587 h 6858000"/>
              <a:gd name="connsiteX74" fmla="*/ 4249270 w 4272784"/>
              <a:gd name="connsiteY74" fmla="*/ 3609975 h 6858000"/>
              <a:gd name="connsiteX75" fmla="*/ 4234153 w 4272784"/>
              <a:gd name="connsiteY75" fmla="*/ 3656012 h 6858000"/>
              <a:gd name="connsiteX76" fmla="*/ 4217357 w 4272784"/>
              <a:gd name="connsiteY76" fmla="*/ 3697287 h 6858000"/>
              <a:gd name="connsiteX77" fmla="*/ 4197202 w 4272784"/>
              <a:gd name="connsiteY77" fmla="*/ 3736975 h 6858000"/>
              <a:gd name="connsiteX78" fmla="*/ 4156892 w 4272784"/>
              <a:gd name="connsiteY78" fmla="*/ 3811587 h 6858000"/>
              <a:gd name="connsiteX79" fmla="*/ 4138416 w 4272784"/>
              <a:gd name="connsiteY79" fmla="*/ 3848100 h 6858000"/>
              <a:gd name="connsiteX80" fmla="*/ 4119940 w 4272784"/>
              <a:gd name="connsiteY80" fmla="*/ 3890962 h 6858000"/>
              <a:gd name="connsiteX81" fmla="*/ 4104825 w 4272784"/>
              <a:gd name="connsiteY81" fmla="*/ 3935412 h 6858000"/>
              <a:gd name="connsiteX82" fmla="*/ 4094747 w 4272784"/>
              <a:gd name="connsiteY82" fmla="*/ 3987800 h 6858000"/>
              <a:gd name="connsiteX83" fmla="*/ 4084669 w 4272784"/>
              <a:gd name="connsiteY83" fmla="*/ 4048125 h 6858000"/>
              <a:gd name="connsiteX84" fmla="*/ 4082989 w 4272784"/>
              <a:gd name="connsiteY84" fmla="*/ 4116387 h 6858000"/>
              <a:gd name="connsiteX85" fmla="*/ 4084669 w 4272784"/>
              <a:gd name="connsiteY85" fmla="*/ 4186237 h 6858000"/>
              <a:gd name="connsiteX86" fmla="*/ 4094747 w 4272784"/>
              <a:gd name="connsiteY86" fmla="*/ 4244975 h 6858000"/>
              <a:gd name="connsiteX87" fmla="*/ 4104825 w 4272784"/>
              <a:gd name="connsiteY87" fmla="*/ 4297362 h 6858000"/>
              <a:gd name="connsiteX88" fmla="*/ 4119940 w 4272784"/>
              <a:gd name="connsiteY88" fmla="*/ 4343400 h 6858000"/>
              <a:gd name="connsiteX89" fmla="*/ 4138416 w 4272784"/>
              <a:gd name="connsiteY89" fmla="*/ 4386262 h 6858000"/>
              <a:gd name="connsiteX90" fmla="*/ 4156892 w 4272784"/>
              <a:gd name="connsiteY90" fmla="*/ 4424362 h 6858000"/>
              <a:gd name="connsiteX91" fmla="*/ 4197202 w 4272784"/>
              <a:gd name="connsiteY91" fmla="*/ 4498975 h 6858000"/>
              <a:gd name="connsiteX92" fmla="*/ 4217357 w 4272784"/>
              <a:gd name="connsiteY92" fmla="*/ 4537075 h 6858000"/>
              <a:gd name="connsiteX93" fmla="*/ 4234153 w 4272784"/>
              <a:gd name="connsiteY93" fmla="*/ 4579937 h 6858000"/>
              <a:gd name="connsiteX94" fmla="*/ 4249270 w 4272784"/>
              <a:gd name="connsiteY94" fmla="*/ 4625975 h 6858000"/>
              <a:gd name="connsiteX95" fmla="*/ 4261027 w 4272784"/>
              <a:gd name="connsiteY95" fmla="*/ 4678362 h 6858000"/>
              <a:gd name="connsiteX96" fmla="*/ 4269425 w 4272784"/>
              <a:gd name="connsiteY96" fmla="*/ 4738687 h 6858000"/>
              <a:gd name="connsiteX97" fmla="*/ 4272784 w 4272784"/>
              <a:gd name="connsiteY97" fmla="*/ 4806950 h 6858000"/>
              <a:gd name="connsiteX98" fmla="*/ 4269425 w 4272784"/>
              <a:gd name="connsiteY98" fmla="*/ 4875212 h 6858000"/>
              <a:gd name="connsiteX99" fmla="*/ 4261027 w 4272784"/>
              <a:gd name="connsiteY99" fmla="*/ 4935537 h 6858000"/>
              <a:gd name="connsiteX100" fmla="*/ 4249270 w 4272784"/>
              <a:gd name="connsiteY100" fmla="*/ 4987925 h 6858000"/>
              <a:gd name="connsiteX101" fmla="*/ 4234153 w 4272784"/>
              <a:gd name="connsiteY101" fmla="*/ 5033962 h 6858000"/>
              <a:gd name="connsiteX102" fmla="*/ 4217357 w 4272784"/>
              <a:gd name="connsiteY102" fmla="*/ 5075237 h 6858000"/>
              <a:gd name="connsiteX103" fmla="*/ 4197202 w 4272784"/>
              <a:gd name="connsiteY103" fmla="*/ 5114925 h 6858000"/>
              <a:gd name="connsiteX104" fmla="*/ 4177047 w 4272784"/>
              <a:gd name="connsiteY104" fmla="*/ 5149850 h 6858000"/>
              <a:gd name="connsiteX105" fmla="*/ 4156892 w 4272784"/>
              <a:gd name="connsiteY105" fmla="*/ 5186362 h 6858000"/>
              <a:gd name="connsiteX106" fmla="*/ 4138416 w 4272784"/>
              <a:gd name="connsiteY106" fmla="*/ 5226050 h 6858000"/>
              <a:gd name="connsiteX107" fmla="*/ 4119940 w 4272784"/>
              <a:gd name="connsiteY107" fmla="*/ 5268912 h 6858000"/>
              <a:gd name="connsiteX108" fmla="*/ 4104825 w 4272784"/>
              <a:gd name="connsiteY108" fmla="*/ 5313362 h 6858000"/>
              <a:gd name="connsiteX109" fmla="*/ 4094747 w 4272784"/>
              <a:gd name="connsiteY109" fmla="*/ 5365750 h 6858000"/>
              <a:gd name="connsiteX110" fmla="*/ 4084669 w 4272784"/>
              <a:gd name="connsiteY110" fmla="*/ 5426075 h 6858000"/>
              <a:gd name="connsiteX111" fmla="*/ 4082989 w 4272784"/>
              <a:gd name="connsiteY111" fmla="*/ 5494337 h 6858000"/>
              <a:gd name="connsiteX112" fmla="*/ 4084669 w 4272784"/>
              <a:gd name="connsiteY112" fmla="*/ 5562600 h 6858000"/>
              <a:gd name="connsiteX113" fmla="*/ 4094747 w 4272784"/>
              <a:gd name="connsiteY113" fmla="*/ 5622925 h 6858000"/>
              <a:gd name="connsiteX114" fmla="*/ 4104825 w 4272784"/>
              <a:gd name="connsiteY114" fmla="*/ 5675312 h 6858000"/>
              <a:gd name="connsiteX115" fmla="*/ 4119940 w 4272784"/>
              <a:gd name="connsiteY115" fmla="*/ 5721350 h 6858000"/>
              <a:gd name="connsiteX116" fmla="*/ 4138416 w 4272784"/>
              <a:gd name="connsiteY116" fmla="*/ 5762625 h 6858000"/>
              <a:gd name="connsiteX117" fmla="*/ 4156892 w 4272784"/>
              <a:gd name="connsiteY117" fmla="*/ 5802312 h 6858000"/>
              <a:gd name="connsiteX118" fmla="*/ 4177047 w 4272784"/>
              <a:gd name="connsiteY118" fmla="*/ 5840412 h 6858000"/>
              <a:gd name="connsiteX119" fmla="*/ 4197202 w 4272784"/>
              <a:gd name="connsiteY119" fmla="*/ 5876925 h 6858000"/>
              <a:gd name="connsiteX120" fmla="*/ 4217357 w 4272784"/>
              <a:gd name="connsiteY120" fmla="*/ 5915025 h 6858000"/>
              <a:gd name="connsiteX121" fmla="*/ 4234153 w 4272784"/>
              <a:gd name="connsiteY121" fmla="*/ 5956300 h 6858000"/>
              <a:gd name="connsiteX122" fmla="*/ 4249270 w 4272784"/>
              <a:gd name="connsiteY122" fmla="*/ 6003925 h 6858000"/>
              <a:gd name="connsiteX123" fmla="*/ 4261027 w 4272784"/>
              <a:gd name="connsiteY123" fmla="*/ 6056312 h 6858000"/>
              <a:gd name="connsiteX124" fmla="*/ 4269425 w 4272784"/>
              <a:gd name="connsiteY124" fmla="*/ 6113462 h 6858000"/>
              <a:gd name="connsiteX125" fmla="*/ 4272784 w 4272784"/>
              <a:gd name="connsiteY125" fmla="*/ 6183312 h 6858000"/>
              <a:gd name="connsiteX126" fmla="*/ 4269425 w 4272784"/>
              <a:gd name="connsiteY126" fmla="*/ 6251575 h 6858000"/>
              <a:gd name="connsiteX127" fmla="*/ 4261027 w 4272784"/>
              <a:gd name="connsiteY127" fmla="*/ 6311900 h 6858000"/>
              <a:gd name="connsiteX128" fmla="*/ 4249270 w 4272784"/>
              <a:gd name="connsiteY128" fmla="*/ 6361112 h 6858000"/>
              <a:gd name="connsiteX129" fmla="*/ 4234153 w 4272784"/>
              <a:gd name="connsiteY129" fmla="*/ 6407150 h 6858000"/>
              <a:gd name="connsiteX130" fmla="*/ 4217357 w 4272784"/>
              <a:gd name="connsiteY130" fmla="*/ 6448425 h 6858000"/>
              <a:gd name="connsiteX131" fmla="*/ 4198882 w 4272784"/>
              <a:gd name="connsiteY131" fmla="*/ 6488112 h 6858000"/>
              <a:gd name="connsiteX132" fmla="*/ 4180406 w 4272784"/>
              <a:gd name="connsiteY132" fmla="*/ 6523037 h 6858000"/>
              <a:gd name="connsiteX133" fmla="*/ 4160251 w 4272784"/>
              <a:gd name="connsiteY133" fmla="*/ 6561137 h 6858000"/>
              <a:gd name="connsiteX134" fmla="*/ 4140096 w 4272784"/>
              <a:gd name="connsiteY134" fmla="*/ 6597650 h 6858000"/>
              <a:gd name="connsiteX135" fmla="*/ 4123300 w 4272784"/>
              <a:gd name="connsiteY135" fmla="*/ 6640512 h 6858000"/>
              <a:gd name="connsiteX136" fmla="*/ 4106504 w 4272784"/>
              <a:gd name="connsiteY136" fmla="*/ 6683375 h 6858000"/>
              <a:gd name="connsiteX137" fmla="*/ 4096426 w 4272784"/>
              <a:gd name="connsiteY137" fmla="*/ 6735762 h 6858000"/>
              <a:gd name="connsiteX138" fmla="*/ 4088029 w 4272784"/>
              <a:gd name="connsiteY138" fmla="*/ 6791325 h 6858000"/>
              <a:gd name="connsiteX139" fmla="*/ 4082989 w 4272784"/>
              <a:gd name="connsiteY139" fmla="*/ 6858000 h 6858000"/>
              <a:gd name="connsiteX140" fmla="*/ 0 w 4272784"/>
              <a:gd name="connsiteY14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272784" h="6858000">
                <a:moveTo>
                  <a:pt x="0" y="0"/>
                </a:moveTo>
                <a:lnTo>
                  <a:pt x="4082989" y="0"/>
                </a:lnTo>
                <a:lnTo>
                  <a:pt x="4088029" y="66675"/>
                </a:lnTo>
                <a:lnTo>
                  <a:pt x="4096426" y="122237"/>
                </a:lnTo>
                <a:lnTo>
                  <a:pt x="4106504" y="174625"/>
                </a:lnTo>
                <a:lnTo>
                  <a:pt x="4123300" y="217487"/>
                </a:lnTo>
                <a:lnTo>
                  <a:pt x="4140096" y="260350"/>
                </a:lnTo>
                <a:lnTo>
                  <a:pt x="4160251" y="296862"/>
                </a:lnTo>
                <a:lnTo>
                  <a:pt x="4180406" y="334962"/>
                </a:lnTo>
                <a:lnTo>
                  <a:pt x="4198882" y="369887"/>
                </a:lnTo>
                <a:lnTo>
                  <a:pt x="4217357" y="409575"/>
                </a:lnTo>
                <a:lnTo>
                  <a:pt x="4234153" y="450850"/>
                </a:lnTo>
                <a:lnTo>
                  <a:pt x="4249270" y="496887"/>
                </a:lnTo>
                <a:lnTo>
                  <a:pt x="4261027" y="546100"/>
                </a:lnTo>
                <a:lnTo>
                  <a:pt x="4269425" y="606425"/>
                </a:lnTo>
                <a:lnTo>
                  <a:pt x="4272784" y="673100"/>
                </a:lnTo>
                <a:lnTo>
                  <a:pt x="4269425" y="744537"/>
                </a:lnTo>
                <a:lnTo>
                  <a:pt x="4261027" y="801687"/>
                </a:lnTo>
                <a:lnTo>
                  <a:pt x="4249270" y="854075"/>
                </a:lnTo>
                <a:lnTo>
                  <a:pt x="4234153" y="901700"/>
                </a:lnTo>
                <a:lnTo>
                  <a:pt x="4217357" y="942975"/>
                </a:lnTo>
                <a:lnTo>
                  <a:pt x="4197202" y="981075"/>
                </a:lnTo>
                <a:lnTo>
                  <a:pt x="4177047" y="1017587"/>
                </a:lnTo>
                <a:lnTo>
                  <a:pt x="4156892" y="1055687"/>
                </a:lnTo>
                <a:lnTo>
                  <a:pt x="4138416" y="1095375"/>
                </a:lnTo>
                <a:lnTo>
                  <a:pt x="4119940" y="1136650"/>
                </a:lnTo>
                <a:lnTo>
                  <a:pt x="4104825" y="1182687"/>
                </a:lnTo>
                <a:lnTo>
                  <a:pt x="4094747" y="1235075"/>
                </a:lnTo>
                <a:lnTo>
                  <a:pt x="4084669" y="1295400"/>
                </a:lnTo>
                <a:lnTo>
                  <a:pt x="4082989" y="1363662"/>
                </a:lnTo>
                <a:lnTo>
                  <a:pt x="4084669" y="1431925"/>
                </a:lnTo>
                <a:lnTo>
                  <a:pt x="4094747" y="1492250"/>
                </a:lnTo>
                <a:lnTo>
                  <a:pt x="4104825" y="1544637"/>
                </a:lnTo>
                <a:lnTo>
                  <a:pt x="4119940" y="1589087"/>
                </a:lnTo>
                <a:lnTo>
                  <a:pt x="4138416" y="1631950"/>
                </a:lnTo>
                <a:lnTo>
                  <a:pt x="4156892" y="1671637"/>
                </a:lnTo>
                <a:lnTo>
                  <a:pt x="4177047" y="1708150"/>
                </a:lnTo>
                <a:lnTo>
                  <a:pt x="4197202" y="1743075"/>
                </a:lnTo>
                <a:lnTo>
                  <a:pt x="4217357" y="1782762"/>
                </a:lnTo>
                <a:lnTo>
                  <a:pt x="4234153" y="1824037"/>
                </a:lnTo>
                <a:lnTo>
                  <a:pt x="4249270" y="1870075"/>
                </a:lnTo>
                <a:lnTo>
                  <a:pt x="4261027" y="1922462"/>
                </a:lnTo>
                <a:lnTo>
                  <a:pt x="4269425" y="1982787"/>
                </a:lnTo>
                <a:lnTo>
                  <a:pt x="4272784" y="2051050"/>
                </a:lnTo>
                <a:lnTo>
                  <a:pt x="4269425" y="2119312"/>
                </a:lnTo>
                <a:lnTo>
                  <a:pt x="4261027" y="2179637"/>
                </a:lnTo>
                <a:lnTo>
                  <a:pt x="4249270" y="2232025"/>
                </a:lnTo>
                <a:lnTo>
                  <a:pt x="4234153" y="2278062"/>
                </a:lnTo>
                <a:lnTo>
                  <a:pt x="4217357" y="2319337"/>
                </a:lnTo>
                <a:lnTo>
                  <a:pt x="4197202" y="2359025"/>
                </a:lnTo>
                <a:lnTo>
                  <a:pt x="4177047" y="2395537"/>
                </a:lnTo>
                <a:lnTo>
                  <a:pt x="4156892" y="2433637"/>
                </a:lnTo>
                <a:lnTo>
                  <a:pt x="4138416" y="2471737"/>
                </a:lnTo>
                <a:lnTo>
                  <a:pt x="4119940" y="2513012"/>
                </a:lnTo>
                <a:lnTo>
                  <a:pt x="4104825" y="2560637"/>
                </a:lnTo>
                <a:lnTo>
                  <a:pt x="4094747" y="2613025"/>
                </a:lnTo>
                <a:lnTo>
                  <a:pt x="4084669" y="2671762"/>
                </a:lnTo>
                <a:lnTo>
                  <a:pt x="4082989" y="2741612"/>
                </a:lnTo>
                <a:lnTo>
                  <a:pt x="4084669" y="2809875"/>
                </a:lnTo>
                <a:lnTo>
                  <a:pt x="4094747" y="2868612"/>
                </a:lnTo>
                <a:lnTo>
                  <a:pt x="4104825" y="2922587"/>
                </a:lnTo>
                <a:lnTo>
                  <a:pt x="4119940" y="2967037"/>
                </a:lnTo>
                <a:lnTo>
                  <a:pt x="4138416" y="3009900"/>
                </a:lnTo>
                <a:lnTo>
                  <a:pt x="4156892" y="3046412"/>
                </a:lnTo>
                <a:lnTo>
                  <a:pt x="4177047" y="3084512"/>
                </a:lnTo>
                <a:lnTo>
                  <a:pt x="4197202" y="3121025"/>
                </a:lnTo>
                <a:lnTo>
                  <a:pt x="4217357" y="3160712"/>
                </a:lnTo>
                <a:lnTo>
                  <a:pt x="4234153" y="3201987"/>
                </a:lnTo>
                <a:lnTo>
                  <a:pt x="4249270" y="3248025"/>
                </a:lnTo>
                <a:lnTo>
                  <a:pt x="4261027" y="3300412"/>
                </a:lnTo>
                <a:lnTo>
                  <a:pt x="4269425" y="3360737"/>
                </a:lnTo>
                <a:lnTo>
                  <a:pt x="4272784" y="3427412"/>
                </a:lnTo>
                <a:lnTo>
                  <a:pt x="4269425" y="3497262"/>
                </a:lnTo>
                <a:lnTo>
                  <a:pt x="4261027" y="3557587"/>
                </a:lnTo>
                <a:lnTo>
                  <a:pt x="4249270" y="3609975"/>
                </a:lnTo>
                <a:lnTo>
                  <a:pt x="4234153" y="3656012"/>
                </a:lnTo>
                <a:lnTo>
                  <a:pt x="4217357" y="3697287"/>
                </a:lnTo>
                <a:lnTo>
                  <a:pt x="4197202" y="3736975"/>
                </a:lnTo>
                <a:lnTo>
                  <a:pt x="4156892" y="3811587"/>
                </a:lnTo>
                <a:lnTo>
                  <a:pt x="4138416" y="3848100"/>
                </a:lnTo>
                <a:lnTo>
                  <a:pt x="4119940" y="3890962"/>
                </a:lnTo>
                <a:lnTo>
                  <a:pt x="4104825" y="3935412"/>
                </a:lnTo>
                <a:lnTo>
                  <a:pt x="4094747" y="3987800"/>
                </a:lnTo>
                <a:lnTo>
                  <a:pt x="4084669" y="4048125"/>
                </a:lnTo>
                <a:lnTo>
                  <a:pt x="4082989" y="4116387"/>
                </a:lnTo>
                <a:lnTo>
                  <a:pt x="4084669" y="4186237"/>
                </a:lnTo>
                <a:lnTo>
                  <a:pt x="4094747" y="4244975"/>
                </a:lnTo>
                <a:lnTo>
                  <a:pt x="4104825" y="4297362"/>
                </a:lnTo>
                <a:lnTo>
                  <a:pt x="4119940" y="4343400"/>
                </a:lnTo>
                <a:lnTo>
                  <a:pt x="4138416" y="4386262"/>
                </a:lnTo>
                <a:lnTo>
                  <a:pt x="4156892" y="4424362"/>
                </a:lnTo>
                <a:lnTo>
                  <a:pt x="4197202" y="4498975"/>
                </a:lnTo>
                <a:lnTo>
                  <a:pt x="4217357" y="4537075"/>
                </a:lnTo>
                <a:lnTo>
                  <a:pt x="4234153" y="4579937"/>
                </a:lnTo>
                <a:lnTo>
                  <a:pt x="4249270" y="4625975"/>
                </a:lnTo>
                <a:lnTo>
                  <a:pt x="4261027" y="4678362"/>
                </a:lnTo>
                <a:lnTo>
                  <a:pt x="4269425" y="4738687"/>
                </a:lnTo>
                <a:lnTo>
                  <a:pt x="4272784" y="4806950"/>
                </a:lnTo>
                <a:lnTo>
                  <a:pt x="4269425" y="4875212"/>
                </a:lnTo>
                <a:lnTo>
                  <a:pt x="4261027" y="4935537"/>
                </a:lnTo>
                <a:lnTo>
                  <a:pt x="4249270" y="4987925"/>
                </a:lnTo>
                <a:lnTo>
                  <a:pt x="4234153" y="5033962"/>
                </a:lnTo>
                <a:lnTo>
                  <a:pt x="4217357" y="5075237"/>
                </a:lnTo>
                <a:lnTo>
                  <a:pt x="4197202" y="5114925"/>
                </a:lnTo>
                <a:lnTo>
                  <a:pt x="4177047" y="5149850"/>
                </a:lnTo>
                <a:lnTo>
                  <a:pt x="4156892" y="5186362"/>
                </a:lnTo>
                <a:lnTo>
                  <a:pt x="4138416" y="5226050"/>
                </a:lnTo>
                <a:lnTo>
                  <a:pt x="4119940" y="5268912"/>
                </a:lnTo>
                <a:lnTo>
                  <a:pt x="4104825" y="5313362"/>
                </a:lnTo>
                <a:lnTo>
                  <a:pt x="4094747" y="5365750"/>
                </a:lnTo>
                <a:lnTo>
                  <a:pt x="4084669" y="5426075"/>
                </a:lnTo>
                <a:lnTo>
                  <a:pt x="4082989" y="5494337"/>
                </a:lnTo>
                <a:lnTo>
                  <a:pt x="4084669" y="5562600"/>
                </a:lnTo>
                <a:lnTo>
                  <a:pt x="4094747" y="5622925"/>
                </a:lnTo>
                <a:lnTo>
                  <a:pt x="4104825" y="5675312"/>
                </a:lnTo>
                <a:lnTo>
                  <a:pt x="4119940" y="5721350"/>
                </a:lnTo>
                <a:lnTo>
                  <a:pt x="4138416" y="5762625"/>
                </a:lnTo>
                <a:lnTo>
                  <a:pt x="4156892" y="5802312"/>
                </a:lnTo>
                <a:lnTo>
                  <a:pt x="4177047" y="5840412"/>
                </a:lnTo>
                <a:lnTo>
                  <a:pt x="4197202" y="5876925"/>
                </a:lnTo>
                <a:lnTo>
                  <a:pt x="4217357" y="5915025"/>
                </a:lnTo>
                <a:lnTo>
                  <a:pt x="4234153" y="5956300"/>
                </a:lnTo>
                <a:lnTo>
                  <a:pt x="4249270" y="6003925"/>
                </a:lnTo>
                <a:lnTo>
                  <a:pt x="4261027" y="6056312"/>
                </a:lnTo>
                <a:lnTo>
                  <a:pt x="4269425" y="6113462"/>
                </a:lnTo>
                <a:lnTo>
                  <a:pt x="4272784" y="6183312"/>
                </a:lnTo>
                <a:lnTo>
                  <a:pt x="4269425" y="6251575"/>
                </a:lnTo>
                <a:lnTo>
                  <a:pt x="4261027" y="6311900"/>
                </a:lnTo>
                <a:lnTo>
                  <a:pt x="4249270" y="6361112"/>
                </a:lnTo>
                <a:lnTo>
                  <a:pt x="4234153" y="6407150"/>
                </a:lnTo>
                <a:lnTo>
                  <a:pt x="4217357" y="6448425"/>
                </a:lnTo>
                <a:lnTo>
                  <a:pt x="4198882" y="6488112"/>
                </a:lnTo>
                <a:lnTo>
                  <a:pt x="4180406" y="6523037"/>
                </a:lnTo>
                <a:lnTo>
                  <a:pt x="4160251" y="6561137"/>
                </a:lnTo>
                <a:lnTo>
                  <a:pt x="4140096" y="6597650"/>
                </a:lnTo>
                <a:lnTo>
                  <a:pt x="4123300" y="6640512"/>
                </a:lnTo>
                <a:lnTo>
                  <a:pt x="4106504" y="6683375"/>
                </a:lnTo>
                <a:lnTo>
                  <a:pt x="4096426" y="6735762"/>
                </a:lnTo>
                <a:lnTo>
                  <a:pt x="4088029" y="6791325"/>
                </a:lnTo>
                <a:lnTo>
                  <a:pt x="4082989" y="6858000"/>
                </a:lnTo>
                <a:lnTo>
                  <a:pt x="0" y="6858000"/>
                </a:lnTo>
                <a:close/>
              </a:path>
            </a:pathLst>
          </a:custGeom>
          <a:ln w="0">
            <a:noFill/>
            <a:prstDash val="solid"/>
            <a:round/>
            <a:headEnd/>
            <a:tailEnd/>
          </a:ln>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맑은 고딕" panose="020F0502020204030204"/>
              <a:ea typeface="+mn-ea"/>
              <a:cs typeface="+mn-cs"/>
            </a:endParaRPr>
          </a:p>
        </p:txBody>
      </p:sp>
      <p:sp>
        <p:nvSpPr>
          <p:cNvPr id="77" name="Freeform: Shape 76">
            <a:extLst>
              <a:ext uri="{FF2B5EF4-FFF2-40B4-BE49-F238E27FC236}">
                <a16:creationId xmlns:a16="http://schemas.microsoft.com/office/drawing/2014/main" id="{909E572F-9CDC-4214-9D42-FF00176495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17162" cy="6858000"/>
          </a:xfrm>
          <a:custGeom>
            <a:avLst/>
            <a:gdLst>
              <a:gd name="connsiteX0" fmla="*/ 4417162 w 4417162"/>
              <a:gd name="connsiteY0" fmla="*/ 0 h 6858000"/>
              <a:gd name="connsiteX1" fmla="*/ 334174 w 4417162"/>
              <a:gd name="connsiteY1" fmla="*/ 0 h 6858000"/>
              <a:gd name="connsiteX2" fmla="*/ 334173 w 4417162"/>
              <a:gd name="connsiteY2" fmla="*/ 0 h 6858000"/>
              <a:gd name="connsiteX3" fmla="*/ 189795 w 4417162"/>
              <a:gd name="connsiteY3" fmla="*/ 0 h 6858000"/>
              <a:gd name="connsiteX4" fmla="*/ 184756 w 4417162"/>
              <a:gd name="connsiteY4" fmla="*/ 66675 h 6858000"/>
              <a:gd name="connsiteX5" fmla="*/ 176358 w 4417162"/>
              <a:gd name="connsiteY5" fmla="*/ 122237 h 6858000"/>
              <a:gd name="connsiteX6" fmla="*/ 166281 w 4417162"/>
              <a:gd name="connsiteY6" fmla="*/ 174625 h 6858000"/>
              <a:gd name="connsiteX7" fmla="*/ 149485 w 4417162"/>
              <a:gd name="connsiteY7" fmla="*/ 217487 h 6858000"/>
              <a:gd name="connsiteX8" fmla="*/ 132689 w 4417162"/>
              <a:gd name="connsiteY8" fmla="*/ 260350 h 6858000"/>
              <a:gd name="connsiteX9" fmla="*/ 112534 w 4417162"/>
              <a:gd name="connsiteY9" fmla="*/ 296862 h 6858000"/>
              <a:gd name="connsiteX10" fmla="*/ 92379 w 4417162"/>
              <a:gd name="connsiteY10" fmla="*/ 334962 h 6858000"/>
              <a:gd name="connsiteX11" fmla="*/ 73903 w 4417162"/>
              <a:gd name="connsiteY11" fmla="*/ 369887 h 6858000"/>
              <a:gd name="connsiteX12" fmla="*/ 55427 w 4417162"/>
              <a:gd name="connsiteY12" fmla="*/ 409575 h 6858000"/>
              <a:gd name="connsiteX13" fmla="*/ 38632 w 4417162"/>
              <a:gd name="connsiteY13" fmla="*/ 450850 h 6858000"/>
              <a:gd name="connsiteX14" fmla="*/ 23515 w 4417162"/>
              <a:gd name="connsiteY14" fmla="*/ 496887 h 6858000"/>
              <a:gd name="connsiteX15" fmla="*/ 11758 w 4417162"/>
              <a:gd name="connsiteY15" fmla="*/ 546100 h 6858000"/>
              <a:gd name="connsiteX16" fmla="*/ 3359 w 4417162"/>
              <a:gd name="connsiteY16" fmla="*/ 606425 h 6858000"/>
              <a:gd name="connsiteX17" fmla="*/ 0 w 4417162"/>
              <a:gd name="connsiteY17" fmla="*/ 673100 h 6858000"/>
              <a:gd name="connsiteX18" fmla="*/ 3359 w 4417162"/>
              <a:gd name="connsiteY18" fmla="*/ 744537 h 6858000"/>
              <a:gd name="connsiteX19" fmla="*/ 11758 w 4417162"/>
              <a:gd name="connsiteY19" fmla="*/ 801687 h 6858000"/>
              <a:gd name="connsiteX20" fmla="*/ 23515 w 4417162"/>
              <a:gd name="connsiteY20" fmla="*/ 854075 h 6858000"/>
              <a:gd name="connsiteX21" fmla="*/ 38632 w 4417162"/>
              <a:gd name="connsiteY21" fmla="*/ 901700 h 6858000"/>
              <a:gd name="connsiteX22" fmla="*/ 55427 w 4417162"/>
              <a:gd name="connsiteY22" fmla="*/ 942975 h 6858000"/>
              <a:gd name="connsiteX23" fmla="*/ 75583 w 4417162"/>
              <a:gd name="connsiteY23" fmla="*/ 981075 h 6858000"/>
              <a:gd name="connsiteX24" fmla="*/ 95738 w 4417162"/>
              <a:gd name="connsiteY24" fmla="*/ 1017587 h 6858000"/>
              <a:gd name="connsiteX25" fmla="*/ 115893 w 4417162"/>
              <a:gd name="connsiteY25" fmla="*/ 1055687 h 6858000"/>
              <a:gd name="connsiteX26" fmla="*/ 134368 w 4417162"/>
              <a:gd name="connsiteY26" fmla="*/ 1095375 h 6858000"/>
              <a:gd name="connsiteX27" fmla="*/ 152844 w 4417162"/>
              <a:gd name="connsiteY27" fmla="*/ 1136650 h 6858000"/>
              <a:gd name="connsiteX28" fmla="*/ 167960 w 4417162"/>
              <a:gd name="connsiteY28" fmla="*/ 1182687 h 6858000"/>
              <a:gd name="connsiteX29" fmla="*/ 178038 w 4417162"/>
              <a:gd name="connsiteY29" fmla="*/ 1235075 h 6858000"/>
              <a:gd name="connsiteX30" fmla="*/ 188115 w 4417162"/>
              <a:gd name="connsiteY30" fmla="*/ 1295400 h 6858000"/>
              <a:gd name="connsiteX31" fmla="*/ 189795 w 4417162"/>
              <a:gd name="connsiteY31" fmla="*/ 1363662 h 6858000"/>
              <a:gd name="connsiteX32" fmla="*/ 188115 w 4417162"/>
              <a:gd name="connsiteY32" fmla="*/ 1431925 h 6858000"/>
              <a:gd name="connsiteX33" fmla="*/ 178038 w 4417162"/>
              <a:gd name="connsiteY33" fmla="*/ 1492250 h 6858000"/>
              <a:gd name="connsiteX34" fmla="*/ 167960 w 4417162"/>
              <a:gd name="connsiteY34" fmla="*/ 1544637 h 6858000"/>
              <a:gd name="connsiteX35" fmla="*/ 152844 w 4417162"/>
              <a:gd name="connsiteY35" fmla="*/ 1589087 h 6858000"/>
              <a:gd name="connsiteX36" fmla="*/ 134368 w 4417162"/>
              <a:gd name="connsiteY36" fmla="*/ 1631950 h 6858000"/>
              <a:gd name="connsiteX37" fmla="*/ 115893 w 4417162"/>
              <a:gd name="connsiteY37" fmla="*/ 1671637 h 6858000"/>
              <a:gd name="connsiteX38" fmla="*/ 95738 w 4417162"/>
              <a:gd name="connsiteY38" fmla="*/ 1708150 h 6858000"/>
              <a:gd name="connsiteX39" fmla="*/ 75583 w 4417162"/>
              <a:gd name="connsiteY39" fmla="*/ 1743075 h 6858000"/>
              <a:gd name="connsiteX40" fmla="*/ 55427 w 4417162"/>
              <a:gd name="connsiteY40" fmla="*/ 1782762 h 6858000"/>
              <a:gd name="connsiteX41" fmla="*/ 38632 w 4417162"/>
              <a:gd name="connsiteY41" fmla="*/ 1824037 h 6858000"/>
              <a:gd name="connsiteX42" fmla="*/ 23515 w 4417162"/>
              <a:gd name="connsiteY42" fmla="*/ 1870075 h 6858000"/>
              <a:gd name="connsiteX43" fmla="*/ 11758 w 4417162"/>
              <a:gd name="connsiteY43" fmla="*/ 1922462 h 6858000"/>
              <a:gd name="connsiteX44" fmla="*/ 3359 w 4417162"/>
              <a:gd name="connsiteY44" fmla="*/ 1982787 h 6858000"/>
              <a:gd name="connsiteX45" fmla="*/ 0 w 4417162"/>
              <a:gd name="connsiteY45" fmla="*/ 2051050 h 6858000"/>
              <a:gd name="connsiteX46" fmla="*/ 3359 w 4417162"/>
              <a:gd name="connsiteY46" fmla="*/ 2119312 h 6858000"/>
              <a:gd name="connsiteX47" fmla="*/ 11758 w 4417162"/>
              <a:gd name="connsiteY47" fmla="*/ 2179637 h 6858000"/>
              <a:gd name="connsiteX48" fmla="*/ 23515 w 4417162"/>
              <a:gd name="connsiteY48" fmla="*/ 2232025 h 6858000"/>
              <a:gd name="connsiteX49" fmla="*/ 38632 w 4417162"/>
              <a:gd name="connsiteY49" fmla="*/ 2278062 h 6858000"/>
              <a:gd name="connsiteX50" fmla="*/ 55427 w 4417162"/>
              <a:gd name="connsiteY50" fmla="*/ 2319337 h 6858000"/>
              <a:gd name="connsiteX51" fmla="*/ 75583 w 4417162"/>
              <a:gd name="connsiteY51" fmla="*/ 2359025 h 6858000"/>
              <a:gd name="connsiteX52" fmla="*/ 95738 w 4417162"/>
              <a:gd name="connsiteY52" fmla="*/ 2395537 h 6858000"/>
              <a:gd name="connsiteX53" fmla="*/ 115893 w 4417162"/>
              <a:gd name="connsiteY53" fmla="*/ 2433637 h 6858000"/>
              <a:gd name="connsiteX54" fmla="*/ 134368 w 4417162"/>
              <a:gd name="connsiteY54" fmla="*/ 2471737 h 6858000"/>
              <a:gd name="connsiteX55" fmla="*/ 152844 w 4417162"/>
              <a:gd name="connsiteY55" fmla="*/ 2513012 h 6858000"/>
              <a:gd name="connsiteX56" fmla="*/ 167960 w 4417162"/>
              <a:gd name="connsiteY56" fmla="*/ 2560637 h 6858000"/>
              <a:gd name="connsiteX57" fmla="*/ 178038 w 4417162"/>
              <a:gd name="connsiteY57" fmla="*/ 2613025 h 6858000"/>
              <a:gd name="connsiteX58" fmla="*/ 188115 w 4417162"/>
              <a:gd name="connsiteY58" fmla="*/ 2671762 h 6858000"/>
              <a:gd name="connsiteX59" fmla="*/ 189795 w 4417162"/>
              <a:gd name="connsiteY59" fmla="*/ 2741612 h 6858000"/>
              <a:gd name="connsiteX60" fmla="*/ 188115 w 4417162"/>
              <a:gd name="connsiteY60" fmla="*/ 2809875 h 6858000"/>
              <a:gd name="connsiteX61" fmla="*/ 178038 w 4417162"/>
              <a:gd name="connsiteY61" fmla="*/ 2868612 h 6858000"/>
              <a:gd name="connsiteX62" fmla="*/ 167960 w 4417162"/>
              <a:gd name="connsiteY62" fmla="*/ 2922587 h 6858000"/>
              <a:gd name="connsiteX63" fmla="*/ 152844 w 4417162"/>
              <a:gd name="connsiteY63" fmla="*/ 2967037 h 6858000"/>
              <a:gd name="connsiteX64" fmla="*/ 134368 w 4417162"/>
              <a:gd name="connsiteY64" fmla="*/ 3009900 h 6858000"/>
              <a:gd name="connsiteX65" fmla="*/ 115893 w 4417162"/>
              <a:gd name="connsiteY65" fmla="*/ 3046412 h 6858000"/>
              <a:gd name="connsiteX66" fmla="*/ 95738 w 4417162"/>
              <a:gd name="connsiteY66" fmla="*/ 3084512 h 6858000"/>
              <a:gd name="connsiteX67" fmla="*/ 75583 w 4417162"/>
              <a:gd name="connsiteY67" fmla="*/ 3121025 h 6858000"/>
              <a:gd name="connsiteX68" fmla="*/ 55427 w 4417162"/>
              <a:gd name="connsiteY68" fmla="*/ 3160712 h 6858000"/>
              <a:gd name="connsiteX69" fmla="*/ 38632 w 4417162"/>
              <a:gd name="connsiteY69" fmla="*/ 3201987 h 6858000"/>
              <a:gd name="connsiteX70" fmla="*/ 23515 w 4417162"/>
              <a:gd name="connsiteY70" fmla="*/ 3248025 h 6858000"/>
              <a:gd name="connsiteX71" fmla="*/ 11758 w 4417162"/>
              <a:gd name="connsiteY71" fmla="*/ 3300412 h 6858000"/>
              <a:gd name="connsiteX72" fmla="*/ 3359 w 4417162"/>
              <a:gd name="connsiteY72" fmla="*/ 3360737 h 6858000"/>
              <a:gd name="connsiteX73" fmla="*/ 0 w 4417162"/>
              <a:gd name="connsiteY73" fmla="*/ 3427412 h 6858000"/>
              <a:gd name="connsiteX74" fmla="*/ 3359 w 4417162"/>
              <a:gd name="connsiteY74" fmla="*/ 3497262 h 6858000"/>
              <a:gd name="connsiteX75" fmla="*/ 11758 w 4417162"/>
              <a:gd name="connsiteY75" fmla="*/ 3557587 h 6858000"/>
              <a:gd name="connsiteX76" fmla="*/ 23515 w 4417162"/>
              <a:gd name="connsiteY76" fmla="*/ 3609975 h 6858000"/>
              <a:gd name="connsiteX77" fmla="*/ 38632 w 4417162"/>
              <a:gd name="connsiteY77" fmla="*/ 3656012 h 6858000"/>
              <a:gd name="connsiteX78" fmla="*/ 55427 w 4417162"/>
              <a:gd name="connsiteY78" fmla="*/ 3697287 h 6858000"/>
              <a:gd name="connsiteX79" fmla="*/ 75583 w 4417162"/>
              <a:gd name="connsiteY79" fmla="*/ 3736975 h 6858000"/>
              <a:gd name="connsiteX80" fmla="*/ 115893 w 4417162"/>
              <a:gd name="connsiteY80" fmla="*/ 3811587 h 6858000"/>
              <a:gd name="connsiteX81" fmla="*/ 134368 w 4417162"/>
              <a:gd name="connsiteY81" fmla="*/ 3848100 h 6858000"/>
              <a:gd name="connsiteX82" fmla="*/ 152844 w 4417162"/>
              <a:gd name="connsiteY82" fmla="*/ 3890962 h 6858000"/>
              <a:gd name="connsiteX83" fmla="*/ 167960 w 4417162"/>
              <a:gd name="connsiteY83" fmla="*/ 3935412 h 6858000"/>
              <a:gd name="connsiteX84" fmla="*/ 178038 w 4417162"/>
              <a:gd name="connsiteY84" fmla="*/ 3987800 h 6858000"/>
              <a:gd name="connsiteX85" fmla="*/ 188115 w 4417162"/>
              <a:gd name="connsiteY85" fmla="*/ 4048125 h 6858000"/>
              <a:gd name="connsiteX86" fmla="*/ 189795 w 4417162"/>
              <a:gd name="connsiteY86" fmla="*/ 4116387 h 6858000"/>
              <a:gd name="connsiteX87" fmla="*/ 188115 w 4417162"/>
              <a:gd name="connsiteY87" fmla="*/ 4186237 h 6858000"/>
              <a:gd name="connsiteX88" fmla="*/ 178038 w 4417162"/>
              <a:gd name="connsiteY88" fmla="*/ 4244975 h 6858000"/>
              <a:gd name="connsiteX89" fmla="*/ 167960 w 4417162"/>
              <a:gd name="connsiteY89" fmla="*/ 4297362 h 6858000"/>
              <a:gd name="connsiteX90" fmla="*/ 152844 w 4417162"/>
              <a:gd name="connsiteY90" fmla="*/ 4343400 h 6858000"/>
              <a:gd name="connsiteX91" fmla="*/ 134368 w 4417162"/>
              <a:gd name="connsiteY91" fmla="*/ 4386262 h 6858000"/>
              <a:gd name="connsiteX92" fmla="*/ 115893 w 4417162"/>
              <a:gd name="connsiteY92" fmla="*/ 4424362 h 6858000"/>
              <a:gd name="connsiteX93" fmla="*/ 75583 w 4417162"/>
              <a:gd name="connsiteY93" fmla="*/ 4498975 h 6858000"/>
              <a:gd name="connsiteX94" fmla="*/ 55427 w 4417162"/>
              <a:gd name="connsiteY94" fmla="*/ 4537075 h 6858000"/>
              <a:gd name="connsiteX95" fmla="*/ 38632 w 4417162"/>
              <a:gd name="connsiteY95" fmla="*/ 4579937 h 6858000"/>
              <a:gd name="connsiteX96" fmla="*/ 23515 w 4417162"/>
              <a:gd name="connsiteY96" fmla="*/ 4625975 h 6858000"/>
              <a:gd name="connsiteX97" fmla="*/ 11758 w 4417162"/>
              <a:gd name="connsiteY97" fmla="*/ 4678362 h 6858000"/>
              <a:gd name="connsiteX98" fmla="*/ 3359 w 4417162"/>
              <a:gd name="connsiteY98" fmla="*/ 4738687 h 6858000"/>
              <a:gd name="connsiteX99" fmla="*/ 0 w 4417162"/>
              <a:gd name="connsiteY99" fmla="*/ 4806950 h 6858000"/>
              <a:gd name="connsiteX100" fmla="*/ 3359 w 4417162"/>
              <a:gd name="connsiteY100" fmla="*/ 4875212 h 6858000"/>
              <a:gd name="connsiteX101" fmla="*/ 11758 w 4417162"/>
              <a:gd name="connsiteY101" fmla="*/ 4935537 h 6858000"/>
              <a:gd name="connsiteX102" fmla="*/ 23515 w 4417162"/>
              <a:gd name="connsiteY102" fmla="*/ 4987925 h 6858000"/>
              <a:gd name="connsiteX103" fmla="*/ 38632 w 4417162"/>
              <a:gd name="connsiteY103" fmla="*/ 5033962 h 6858000"/>
              <a:gd name="connsiteX104" fmla="*/ 55427 w 4417162"/>
              <a:gd name="connsiteY104" fmla="*/ 5075237 h 6858000"/>
              <a:gd name="connsiteX105" fmla="*/ 75583 w 4417162"/>
              <a:gd name="connsiteY105" fmla="*/ 5114925 h 6858000"/>
              <a:gd name="connsiteX106" fmla="*/ 95738 w 4417162"/>
              <a:gd name="connsiteY106" fmla="*/ 5149850 h 6858000"/>
              <a:gd name="connsiteX107" fmla="*/ 115893 w 4417162"/>
              <a:gd name="connsiteY107" fmla="*/ 5186362 h 6858000"/>
              <a:gd name="connsiteX108" fmla="*/ 134368 w 4417162"/>
              <a:gd name="connsiteY108" fmla="*/ 5226050 h 6858000"/>
              <a:gd name="connsiteX109" fmla="*/ 152844 w 4417162"/>
              <a:gd name="connsiteY109" fmla="*/ 5268912 h 6858000"/>
              <a:gd name="connsiteX110" fmla="*/ 167960 w 4417162"/>
              <a:gd name="connsiteY110" fmla="*/ 5313362 h 6858000"/>
              <a:gd name="connsiteX111" fmla="*/ 178038 w 4417162"/>
              <a:gd name="connsiteY111" fmla="*/ 5365750 h 6858000"/>
              <a:gd name="connsiteX112" fmla="*/ 188115 w 4417162"/>
              <a:gd name="connsiteY112" fmla="*/ 5426075 h 6858000"/>
              <a:gd name="connsiteX113" fmla="*/ 189795 w 4417162"/>
              <a:gd name="connsiteY113" fmla="*/ 5494337 h 6858000"/>
              <a:gd name="connsiteX114" fmla="*/ 188115 w 4417162"/>
              <a:gd name="connsiteY114" fmla="*/ 5562600 h 6858000"/>
              <a:gd name="connsiteX115" fmla="*/ 178038 w 4417162"/>
              <a:gd name="connsiteY115" fmla="*/ 5622925 h 6858000"/>
              <a:gd name="connsiteX116" fmla="*/ 167960 w 4417162"/>
              <a:gd name="connsiteY116" fmla="*/ 5675312 h 6858000"/>
              <a:gd name="connsiteX117" fmla="*/ 152844 w 4417162"/>
              <a:gd name="connsiteY117" fmla="*/ 5721350 h 6858000"/>
              <a:gd name="connsiteX118" fmla="*/ 134368 w 4417162"/>
              <a:gd name="connsiteY118" fmla="*/ 5762625 h 6858000"/>
              <a:gd name="connsiteX119" fmla="*/ 115893 w 4417162"/>
              <a:gd name="connsiteY119" fmla="*/ 5802312 h 6858000"/>
              <a:gd name="connsiteX120" fmla="*/ 95738 w 4417162"/>
              <a:gd name="connsiteY120" fmla="*/ 5840412 h 6858000"/>
              <a:gd name="connsiteX121" fmla="*/ 75583 w 4417162"/>
              <a:gd name="connsiteY121" fmla="*/ 5876925 h 6858000"/>
              <a:gd name="connsiteX122" fmla="*/ 55427 w 4417162"/>
              <a:gd name="connsiteY122" fmla="*/ 5915025 h 6858000"/>
              <a:gd name="connsiteX123" fmla="*/ 38632 w 4417162"/>
              <a:gd name="connsiteY123" fmla="*/ 5956300 h 6858000"/>
              <a:gd name="connsiteX124" fmla="*/ 23515 w 4417162"/>
              <a:gd name="connsiteY124" fmla="*/ 6003925 h 6858000"/>
              <a:gd name="connsiteX125" fmla="*/ 11758 w 4417162"/>
              <a:gd name="connsiteY125" fmla="*/ 6056312 h 6858000"/>
              <a:gd name="connsiteX126" fmla="*/ 3359 w 4417162"/>
              <a:gd name="connsiteY126" fmla="*/ 6113462 h 6858000"/>
              <a:gd name="connsiteX127" fmla="*/ 0 w 4417162"/>
              <a:gd name="connsiteY127" fmla="*/ 6183312 h 6858000"/>
              <a:gd name="connsiteX128" fmla="*/ 3359 w 4417162"/>
              <a:gd name="connsiteY128" fmla="*/ 6251575 h 6858000"/>
              <a:gd name="connsiteX129" fmla="*/ 11758 w 4417162"/>
              <a:gd name="connsiteY129" fmla="*/ 6311900 h 6858000"/>
              <a:gd name="connsiteX130" fmla="*/ 23515 w 4417162"/>
              <a:gd name="connsiteY130" fmla="*/ 6361112 h 6858000"/>
              <a:gd name="connsiteX131" fmla="*/ 38632 w 4417162"/>
              <a:gd name="connsiteY131" fmla="*/ 6407150 h 6858000"/>
              <a:gd name="connsiteX132" fmla="*/ 55427 w 4417162"/>
              <a:gd name="connsiteY132" fmla="*/ 6448425 h 6858000"/>
              <a:gd name="connsiteX133" fmla="*/ 73903 w 4417162"/>
              <a:gd name="connsiteY133" fmla="*/ 6488112 h 6858000"/>
              <a:gd name="connsiteX134" fmla="*/ 92379 w 4417162"/>
              <a:gd name="connsiteY134" fmla="*/ 6523037 h 6858000"/>
              <a:gd name="connsiteX135" fmla="*/ 112534 w 4417162"/>
              <a:gd name="connsiteY135" fmla="*/ 6561137 h 6858000"/>
              <a:gd name="connsiteX136" fmla="*/ 132689 w 4417162"/>
              <a:gd name="connsiteY136" fmla="*/ 6597650 h 6858000"/>
              <a:gd name="connsiteX137" fmla="*/ 149485 w 4417162"/>
              <a:gd name="connsiteY137" fmla="*/ 6640512 h 6858000"/>
              <a:gd name="connsiteX138" fmla="*/ 166281 w 4417162"/>
              <a:gd name="connsiteY138" fmla="*/ 6683375 h 6858000"/>
              <a:gd name="connsiteX139" fmla="*/ 176358 w 4417162"/>
              <a:gd name="connsiteY139" fmla="*/ 6735762 h 6858000"/>
              <a:gd name="connsiteX140" fmla="*/ 184756 w 4417162"/>
              <a:gd name="connsiteY140" fmla="*/ 6791325 h 6858000"/>
              <a:gd name="connsiteX141" fmla="*/ 189795 w 4417162"/>
              <a:gd name="connsiteY141" fmla="*/ 6858000 h 6858000"/>
              <a:gd name="connsiteX142" fmla="*/ 334173 w 4417162"/>
              <a:gd name="connsiteY142" fmla="*/ 6858000 h 6858000"/>
              <a:gd name="connsiteX143" fmla="*/ 334174 w 4417162"/>
              <a:gd name="connsiteY143" fmla="*/ 6858000 h 6858000"/>
              <a:gd name="connsiteX144" fmla="*/ 4417162 w 4417162"/>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417162" h="6858000">
                <a:moveTo>
                  <a:pt x="4417162" y="0"/>
                </a:moveTo>
                <a:lnTo>
                  <a:pt x="334174" y="0"/>
                </a:lnTo>
                <a:lnTo>
                  <a:pt x="334173" y="0"/>
                </a:lnTo>
                <a:lnTo>
                  <a:pt x="189795" y="0"/>
                </a:lnTo>
                <a:lnTo>
                  <a:pt x="184756" y="66675"/>
                </a:lnTo>
                <a:lnTo>
                  <a:pt x="176358" y="122237"/>
                </a:lnTo>
                <a:lnTo>
                  <a:pt x="166281" y="174625"/>
                </a:lnTo>
                <a:lnTo>
                  <a:pt x="149485" y="217487"/>
                </a:lnTo>
                <a:lnTo>
                  <a:pt x="132689" y="260350"/>
                </a:lnTo>
                <a:lnTo>
                  <a:pt x="112534" y="296862"/>
                </a:lnTo>
                <a:lnTo>
                  <a:pt x="92379" y="334962"/>
                </a:lnTo>
                <a:lnTo>
                  <a:pt x="73903" y="369887"/>
                </a:lnTo>
                <a:lnTo>
                  <a:pt x="55427" y="409575"/>
                </a:lnTo>
                <a:lnTo>
                  <a:pt x="38632" y="450850"/>
                </a:lnTo>
                <a:lnTo>
                  <a:pt x="23515" y="496887"/>
                </a:lnTo>
                <a:lnTo>
                  <a:pt x="11758" y="546100"/>
                </a:lnTo>
                <a:lnTo>
                  <a:pt x="3359" y="606425"/>
                </a:lnTo>
                <a:lnTo>
                  <a:pt x="0" y="673100"/>
                </a:lnTo>
                <a:lnTo>
                  <a:pt x="3359" y="744537"/>
                </a:lnTo>
                <a:lnTo>
                  <a:pt x="11758" y="801687"/>
                </a:lnTo>
                <a:lnTo>
                  <a:pt x="23515" y="854075"/>
                </a:lnTo>
                <a:lnTo>
                  <a:pt x="38632" y="901700"/>
                </a:lnTo>
                <a:lnTo>
                  <a:pt x="55427" y="942975"/>
                </a:lnTo>
                <a:lnTo>
                  <a:pt x="75583" y="981075"/>
                </a:lnTo>
                <a:lnTo>
                  <a:pt x="95738" y="1017587"/>
                </a:lnTo>
                <a:lnTo>
                  <a:pt x="115893" y="1055687"/>
                </a:lnTo>
                <a:lnTo>
                  <a:pt x="134368" y="1095375"/>
                </a:lnTo>
                <a:lnTo>
                  <a:pt x="152844" y="1136650"/>
                </a:lnTo>
                <a:lnTo>
                  <a:pt x="167960" y="1182687"/>
                </a:lnTo>
                <a:lnTo>
                  <a:pt x="178038" y="1235075"/>
                </a:lnTo>
                <a:lnTo>
                  <a:pt x="188115" y="1295400"/>
                </a:lnTo>
                <a:lnTo>
                  <a:pt x="189795" y="1363662"/>
                </a:lnTo>
                <a:lnTo>
                  <a:pt x="188115" y="1431925"/>
                </a:lnTo>
                <a:lnTo>
                  <a:pt x="178038" y="1492250"/>
                </a:lnTo>
                <a:lnTo>
                  <a:pt x="167960" y="1544637"/>
                </a:lnTo>
                <a:lnTo>
                  <a:pt x="152844" y="1589087"/>
                </a:lnTo>
                <a:lnTo>
                  <a:pt x="134368" y="1631950"/>
                </a:lnTo>
                <a:lnTo>
                  <a:pt x="115893" y="1671637"/>
                </a:lnTo>
                <a:lnTo>
                  <a:pt x="95738" y="1708150"/>
                </a:lnTo>
                <a:lnTo>
                  <a:pt x="75583" y="1743075"/>
                </a:lnTo>
                <a:lnTo>
                  <a:pt x="55427" y="1782762"/>
                </a:lnTo>
                <a:lnTo>
                  <a:pt x="38632" y="1824037"/>
                </a:lnTo>
                <a:lnTo>
                  <a:pt x="23515" y="1870075"/>
                </a:lnTo>
                <a:lnTo>
                  <a:pt x="11758" y="1922462"/>
                </a:lnTo>
                <a:lnTo>
                  <a:pt x="3359" y="1982787"/>
                </a:lnTo>
                <a:lnTo>
                  <a:pt x="0" y="2051050"/>
                </a:lnTo>
                <a:lnTo>
                  <a:pt x="3359" y="2119312"/>
                </a:lnTo>
                <a:lnTo>
                  <a:pt x="11758" y="2179637"/>
                </a:lnTo>
                <a:lnTo>
                  <a:pt x="23515" y="2232025"/>
                </a:lnTo>
                <a:lnTo>
                  <a:pt x="38632" y="2278062"/>
                </a:lnTo>
                <a:lnTo>
                  <a:pt x="55427" y="2319337"/>
                </a:lnTo>
                <a:lnTo>
                  <a:pt x="75583" y="2359025"/>
                </a:lnTo>
                <a:lnTo>
                  <a:pt x="95738" y="2395537"/>
                </a:lnTo>
                <a:lnTo>
                  <a:pt x="115893" y="2433637"/>
                </a:lnTo>
                <a:lnTo>
                  <a:pt x="134368" y="2471737"/>
                </a:lnTo>
                <a:lnTo>
                  <a:pt x="152844" y="2513012"/>
                </a:lnTo>
                <a:lnTo>
                  <a:pt x="167960" y="2560637"/>
                </a:lnTo>
                <a:lnTo>
                  <a:pt x="178038" y="2613025"/>
                </a:lnTo>
                <a:lnTo>
                  <a:pt x="188115" y="2671762"/>
                </a:lnTo>
                <a:lnTo>
                  <a:pt x="189795" y="2741612"/>
                </a:lnTo>
                <a:lnTo>
                  <a:pt x="188115" y="2809875"/>
                </a:lnTo>
                <a:lnTo>
                  <a:pt x="178038" y="2868612"/>
                </a:lnTo>
                <a:lnTo>
                  <a:pt x="167960" y="2922587"/>
                </a:lnTo>
                <a:lnTo>
                  <a:pt x="152844" y="2967037"/>
                </a:lnTo>
                <a:lnTo>
                  <a:pt x="134368" y="3009900"/>
                </a:lnTo>
                <a:lnTo>
                  <a:pt x="115893" y="3046412"/>
                </a:lnTo>
                <a:lnTo>
                  <a:pt x="95738" y="3084512"/>
                </a:lnTo>
                <a:lnTo>
                  <a:pt x="75583" y="3121025"/>
                </a:lnTo>
                <a:lnTo>
                  <a:pt x="55427" y="3160712"/>
                </a:lnTo>
                <a:lnTo>
                  <a:pt x="38632" y="3201987"/>
                </a:lnTo>
                <a:lnTo>
                  <a:pt x="23515" y="3248025"/>
                </a:lnTo>
                <a:lnTo>
                  <a:pt x="11758" y="3300412"/>
                </a:lnTo>
                <a:lnTo>
                  <a:pt x="3359" y="3360737"/>
                </a:lnTo>
                <a:lnTo>
                  <a:pt x="0" y="3427412"/>
                </a:lnTo>
                <a:lnTo>
                  <a:pt x="3359" y="3497262"/>
                </a:lnTo>
                <a:lnTo>
                  <a:pt x="11758" y="3557587"/>
                </a:lnTo>
                <a:lnTo>
                  <a:pt x="23515" y="3609975"/>
                </a:lnTo>
                <a:lnTo>
                  <a:pt x="38632" y="3656012"/>
                </a:lnTo>
                <a:lnTo>
                  <a:pt x="55427" y="3697287"/>
                </a:lnTo>
                <a:lnTo>
                  <a:pt x="75583" y="3736975"/>
                </a:lnTo>
                <a:lnTo>
                  <a:pt x="115893" y="3811587"/>
                </a:lnTo>
                <a:lnTo>
                  <a:pt x="134368" y="3848100"/>
                </a:lnTo>
                <a:lnTo>
                  <a:pt x="152844" y="3890962"/>
                </a:lnTo>
                <a:lnTo>
                  <a:pt x="167960" y="3935412"/>
                </a:lnTo>
                <a:lnTo>
                  <a:pt x="178038" y="3987800"/>
                </a:lnTo>
                <a:lnTo>
                  <a:pt x="188115" y="4048125"/>
                </a:lnTo>
                <a:lnTo>
                  <a:pt x="189795" y="4116387"/>
                </a:lnTo>
                <a:lnTo>
                  <a:pt x="188115" y="4186237"/>
                </a:lnTo>
                <a:lnTo>
                  <a:pt x="178038" y="4244975"/>
                </a:lnTo>
                <a:lnTo>
                  <a:pt x="167960" y="4297362"/>
                </a:lnTo>
                <a:lnTo>
                  <a:pt x="152844" y="4343400"/>
                </a:lnTo>
                <a:lnTo>
                  <a:pt x="134368" y="4386262"/>
                </a:lnTo>
                <a:lnTo>
                  <a:pt x="115893" y="4424362"/>
                </a:lnTo>
                <a:lnTo>
                  <a:pt x="75583" y="4498975"/>
                </a:lnTo>
                <a:lnTo>
                  <a:pt x="55427" y="4537075"/>
                </a:lnTo>
                <a:lnTo>
                  <a:pt x="38632" y="4579937"/>
                </a:lnTo>
                <a:lnTo>
                  <a:pt x="23515" y="4625975"/>
                </a:lnTo>
                <a:lnTo>
                  <a:pt x="11758" y="4678362"/>
                </a:lnTo>
                <a:lnTo>
                  <a:pt x="3359" y="4738687"/>
                </a:lnTo>
                <a:lnTo>
                  <a:pt x="0" y="4806950"/>
                </a:lnTo>
                <a:lnTo>
                  <a:pt x="3359" y="4875212"/>
                </a:lnTo>
                <a:lnTo>
                  <a:pt x="11758" y="4935537"/>
                </a:lnTo>
                <a:lnTo>
                  <a:pt x="23515" y="4987925"/>
                </a:lnTo>
                <a:lnTo>
                  <a:pt x="38632" y="5033962"/>
                </a:lnTo>
                <a:lnTo>
                  <a:pt x="55427" y="5075237"/>
                </a:lnTo>
                <a:lnTo>
                  <a:pt x="75583" y="5114925"/>
                </a:lnTo>
                <a:lnTo>
                  <a:pt x="95738" y="5149850"/>
                </a:lnTo>
                <a:lnTo>
                  <a:pt x="115893" y="5186362"/>
                </a:lnTo>
                <a:lnTo>
                  <a:pt x="134368" y="5226050"/>
                </a:lnTo>
                <a:lnTo>
                  <a:pt x="152844" y="5268912"/>
                </a:lnTo>
                <a:lnTo>
                  <a:pt x="167960" y="5313362"/>
                </a:lnTo>
                <a:lnTo>
                  <a:pt x="178038" y="5365750"/>
                </a:lnTo>
                <a:lnTo>
                  <a:pt x="188115" y="5426075"/>
                </a:lnTo>
                <a:lnTo>
                  <a:pt x="189795" y="5494337"/>
                </a:lnTo>
                <a:lnTo>
                  <a:pt x="188115" y="5562600"/>
                </a:lnTo>
                <a:lnTo>
                  <a:pt x="178038" y="5622925"/>
                </a:lnTo>
                <a:lnTo>
                  <a:pt x="167960" y="5675312"/>
                </a:lnTo>
                <a:lnTo>
                  <a:pt x="152844" y="5721350"/>
                </a:lnTo>
                <a:lnTo>
                  <a:pt x="134368" y="5762625"/>
                </a:lnTo>
                <a:lnTo>
                  <a:pt x="115893" y="5802312"/>
                </a:lnTo>
                <a:lnTo>
                  <a:pt x="95738" y="5840412"/>
                </a:lnTo>
                <a:lnTo>
                  <a:pt x="75583" y="5876925"/>
                </a:lnTo>
                <a:lnTo>
                  <a:pt x="55427" y="5915025"/>
                </a:lnTo>
                <a:lnTo>
                  <a:pt x="38632" y="5956300"/>
                </a:lnTo>
                <a:lnTo>
                  <a:pt x="23515" y="6003925"/>
                </a:lnTo>
                <a:lnTo>
                  <a:pt x="11758" y="6056312"/>
                </a:lnTo>
                <a:lnTo>
                  <a:pt x="3359" y="6113462"/>
                </a:lnTo>
                <a:lnTo>
                  <a:pt x="0" y="6183312"/>
                </a:lnTo>
                <a:lnTo>
                  <a:pt x="3359" y="6251575"/>
                </a:lnTo>
                <a:lnTo>
                  <a:pt x="11758" y="6311900"/>
                </a:lnTo>
                <a:lnTo>
                  <a:pt x="23515" y="6361112"/>
                </a:lnTo>
                <a:lnTo>
                  <a:pt x="38632" y="6407150"/>
                </a:lnTo>
                <a:lnTo>
                  <a:pt x="55427" y="6448425"/>
                </a:lnTo>
                <a:lnTo>
                  <a:pt x="73903" y="6488112"/>
                </a:lnTo>
                <a:lnTo>
                  <a:pt x="92379" y="6523037"/>
                </a:lnTo>
                <a:lnTo>
                  <a:pt x="112534" y="6561137"/>
                </a:lnTo>
                <a:lnTo>
                  <a:pt x="132689" y="6597650"/>
                </a:lnTo>
                <a:lnTo>
                  <a:pt x="149485" y="6640512"/>
                </a:lnTo>
                <a:lnTo>
                  <a:pt x="166281" y="6683375"/>
                </a:lnTo>
                <a:lnTo>
                  <a:pt x="176358" y="6735762"/>
                </a:lnTo>
                <a:lnTo>
                  <a:pt x="184756" y="6791325"/>
                </a:lnTo>
                <a:lnTo>
                  <a:pt x="189795" y="6858000"/>
                </a:lnTo>
                <a:lnTo>
                  <a:pt x="334173" y="6858000"/>
                </a:lnTo>
                <a:lnTo>
                  <a:pt x="334174" y="6858000"/>
                </a:lnTo>
                <a:lnTo>
                  <a:pt x="4417162" y="6858000"/>
                </a:lnTo>
                <a:close/>
              </a:path>
            </a:pathLst>
          </a:custGeom>
          <a:solidFill>
            <a:schemeClr val="accent1">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맑은 고딕" panose="020F0502020204030204"/>
              <a:ea typeface="+mn-ea"/>
              <a:cs typeface="+mn-cs"/>
            </a:endParaRPr>
          </a:p>
        </p:txBody>
      </p:sp>
      <p:sp>
        <p:nvSpPr>
          <p:cNvPr id="2" name="제목 1">
            <a:extLst>
              <a:ext uri="{FF2B5EF4-FFF2-40B4-BE49-F238E27FC236}">
                <a16:creationId xmlns:a16="http://schemas.microsoft.com/office/drawing/2014/main" id="{83781E82-75EB-462E-BF49-8771C7D057A9}"/>
              </a:ext>
            </a:extLst>
          </p:cNvPr>
          <p:cNvSpPr>
            <a:spLocks noGrp="1"/>
          </p:cNvSpPr>
          <p:nvPr>
            <p:ph type="title"/>
          </p:nvPr>
        </p:nvSpPr>
        <p:spPr>
          <a:xfrm>
            <a:off x="457201" y="723406"/>
            <a:ext cx="3234018" cy="3826728"/>
          </a:xfrm>
        </p:spPr>
        <p:txBody>
          <a:bodyPr vert="horz" lIns="91440" tIns="45720" rIns="91440" bIns="45720" rtlCol="0" anchor="b">
            <a:normAutofit/>
          </a:bodyPr>
          <a:lstStyle/>
          <a:p>
            <a:pPr algn="ctr" latinLnBrk="0"/>
            <a:r>
              <a:rPr lang="en-US" altLang="ko-KR" sz="3600" b="0" i="0">
                <a:solidFill>
                  <a:srgbClr val="000000"/>
                </a:solidFill>
                <a:effectLst/>
              </a:rPr>
              <a:t>Choose two of the following that are close to each other.</a:t>
            </a:r>
            <a:br>
              <a:rPr lang="en-US" altLang="ko-KR" sz="3600" b="0" i="0">
                <a:solidFill>
                  <a:srgbClr val="000000"/>
                </a:solidFill>
                <a:effectLst/>
              </a:rPr>
            </a:br>
            <a:br>
              <a:rPr lang="en-US" altLang="ko-KR" sz="3600" b="0" i="0">
                <a:solidFill>
                  <a:srgbClr val="000000"/>
                </a:solidFill>
                <a:effectLst/>
              </a:rPr>
            </a:br>
            <a:r>
              <a:rPr lang="en-US" altLang="ko-KR" sz="3600" b="0" i="0">
                <a:solidFill>
                  <a:srgbClr val="000000"/>
                </a:solidFill>
                <a:effectLst/>
              </a:rPr>
              <a:t> (cow, chicken, grass) </a:t>
            </a:r>
            <a:endParaRPr lang="en-US" altLang="ko-KR" sz="3600" kern="1200" dirty="0">
              <a:solidFill>
                <a:schemeClr val="tx1"/>
              </a:solidFill>
              <a:ea typeface="+mj-ea"/>
              <a:cs typeface="+mj-cs"/>
            </a:endParaRPr>
          </a:p>
        </p:txBody>
      </p:sp>
      <p:pic>
        <p:nvPicPr>
          <p:cNvPr id="2050" name="Picture 2" descr="الجابرية زحمة: Cow Chicken Grass">
            <a:extLst>
              <a:ext uri="{FF2B5EF4-FFF2-40B4-BE49-F238E27FC236}">
                <a16:creationId xmlns:a16="http://schemas.microsoft.com/office/drawing/2014/main" id="{69EAF229-40E0-49EF-9AFC-BE49C895F5E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5626489" y="643469"/>
            <a:ext cx="5210864" cy="5571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8930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맑은 고딕" panose="020F0502020204030204"/>
              <a:ea typeface="+mn-ea"/>
              <a:cs typeface="+mn-cs"/>
            </a:endParaRPr>
          </a:p>
        </p:txBody>
      </p:sp>
      <p:sp>
        <p:nvSpPr>
          <p:cNvPr id="2" name="제목 1">
            <a:extLst>
              <a:ext uri="{FF2B5EF4-FFF2-40B4-BE49-F238E27FC236}">
                <a16:creationId xmlns:a16="http://schemas.microsoft.com/office/drawing/2014/main" id="{4B6DB70E-83F9-44F8-A844-599C6E065AFD}"/>
              </a:ext>
            </a:extLst>
          </p:cNvPr>
          <p:cNvSpPr>
            <a:spLocks noGrp="1"/>
          </p:cNvSpPr>
          <p:nvPr>
            <p:ph type="title"/>
          </p:nvPr>
        </p:nvSpPr>
        <p:spPr>
          <a:xfrm>
            <a:off x="808638" y="386930"/>
            <a:ext cx="9236700" cy="1188950"/>
          </a:xfrm>
        </p:spPr>
        <p:txBody>
          <a:bodyPr anchor="b">
            <a:normAutofit/>
          </a:bodyPr>
          <a:lstStyle/>
          <a:p>
            <a:r>
              <a:rPr lang="en-US" altLang="ko-KR" sz="5400"/>
              <a:t>Comment:</a:t>
            </a:r>
            <a:endParaRPr lang="ko-KR" altLang="en-US" sz="5400"/>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맑은 고딕" panose="020F0502020204030204"/>
                <a:ea typeface="+mn-ea"/>
                <a:cs typeface="+mn-cs"/>
              </a:endParaRPr>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맑은 고딕" panose="020F0502020204030204"/>
                <a:ea typeface="+mn-ea"/>
                <a:cs typeface="+mn-cs"/>
              </a:endParaRPr>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맑은 고딕" panose="020F0502020204030204"/>
              <a:ea typeface="+mn-ea"/>
              <a:cs typeface="+mn-cs"/>
            </a:endParaRPr>
          </a:p>
        </p:txBody>
      </p:sp>
      <p:sp>
        <p:nvSpPr>
          <p:cNvPr id="3" name="내용 개체 틀 2">
            <a:extLst>
              <a:ext uri="{FF2B5EF4-FFF2-40B4-BE49-F238E27FC236}">
                <a16:creationId xmlns:a16="http://schemas.microsoft.com/office/drawing/2014/main" id="{E907603F-A330-4CEC-A4AF-0B946EB5195A}"/>
              </a:ext>
            </a:extLst>
          </p:cNvPr>
          <p:cNvSpPr>
            <a:spLocks noGrp="1"/>
          </p:cNvSpPr>
          <p:nvPr>
            <p:ph idx="1"/>
          </p:nvPr>
        </p:nvSpPr>
        <p:spPr>
          <a:xfrm>
            <a:off x="793660" y="2599509"/>
            <a:ext cx="10143668" cy="3435531"/>
          </a:xfrm>
        </p:spPr>
        <p:txBody>
          <a:bodyPr anchor="ctr">
            <a:normAutofit/>
          </a:bodyPr>
          <a:lstStyle/>
          <a:p>
            <a:r>
              <a:rPr lang="en-US" altLang="ko-KR" sz="3200" b="0" i="0">
                <a:solidFill>
                  <a:srgbClr val="000000"/>
                </a:solidFill>
                <a:effectLst/>
                <a:latin typeface="+mj-lt"/>
              </a:rPr>
              <a:t>East - Thinking that objects interact with each other in a huge field connected as one </a:t>
            </a:r>
          </a:p>
          <a:p>
            <a:endParaRPr lang="en-US" altLang="ko-KR" sz="3200">
              <a:solidFill>
                <a:srgbClr val="000000"/>
              </a:solidFill>
              <a:latin typeface="+mj-lt"/>
            </a:endParaRPr>
          </a:p>
          <a:p>
            <a:r>
              <a:rPr lang="en-US" altLang="ko-KR" sz="3200" b="0" i="0">
                <a:solidFill>
                  <a:srgbClr val="000000"/>
                </a:solidFill>
                <a:effectLst/>
                <a:latin typeface="+mj-lt"/>
              </a:rPr>
              <a:t>West - individuals thought to be independent of each other </a:t>
            </a:r>
            <a:endParaRPr lang="en-US" altLang="ko-KR" sz="3200" dirty="0">
              <a:latin typeface="+mj-lt"/>
            </a:endParaRPr>
          </a:p>
          <a:p>
            <a:pPr marL="0" indent="0">
              <a:buNone/>
            </a:pPr>
            <a:endParaRPr lang="en-US" altLang="ko-KR" sz="2400" dirty="0"/>
          </a:p>
        </p:txBody>
      </p:sp>
    </p:spTree>
    <p:extLst>
      <p:ext uri="{BB962C8B-B14F-4D97-AF65-F5344CB8AC3E}">
        <p14:creationId xmlns:p14="http://schemas.microsoft.com/office/powerpoint/2010/main" val="17870872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맑은 고딕" panose="020F0502020204030204"/>
              <a:ea typeface="+mn-ea"/>
              <a:cs typeface="+mn-cs"/>
            </a:endParaRPr>
          </a:p>
        </p:txBody>
      </p:sp>
      <p:sp>
        <p:nvSpPr>
          <p:cNvPr id="2" name="제목 1">
            <a:extLst>
              <a:ext uri="{FF2B5EF4-FFF2-40B4-BE49-F238E27FC236}">
                <a16:creationId xmlns:a16="http://schemas.microsoft.com/office/drawing/2014/main" id="{48DE1C6C-C130-4CE3-BA30-8175966140EF}"/>
              </a:ext>
            </a:extLst>
          </p:cNvPr>
          <p:cNvSpPr>
            <a:spLocks noGrp="1"/>
          </p:cNvSpPr>
          <p:nvPr>
            <p:ph type="title"/>
          </p:nvPr>
        </p:nvSpPr>
        <p:spPr>
          <a:xfrm>
            <a:off x="808638" y="386930"/>
            <a:ext cx="9236700" cy="1188950"/>
          </a:xfrm>
        </p:spPr>
        <p:txBody>
          <a:bodyPr anchor="b">
            <a:normAutofit/>
          </a:bodyPr>
          <a:lstStyle/>
          <a:p>
            <a:r>
              <a:rPr lang="en-US" altLang="ko-KR" sz="5400"/>
              <a:t>Comment:</a:t>
            </a:r>
            <a:endParaRPr lang="ko-KR" altLang="en-US" sz="5400"/>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맑은 고딕" panose="020F0502020204030204"/>
                <a:ea typeface="+mn-ea"/>
                <a:cs typeface="+mn-cs"/>
              </a:endParaRPr>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맑은 고딕" panose="020F0502020204030204"/>
                <a:ea typeface="+mn-ea"/>
                <a:cs typeface="+mn-cs"/>
              </a:endParaRPr>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맑은 고딕" panose="020F0502020204030204"/>
              <a:ea typeface="+mn-ea"/>
              <a:cs typeface="+mn-cs"/>
            </a:endParaRPr>
          </a:p>
        </p:txBody>
      </p:sp>
      <p:sp>
        <p:nvSpPr>
          <p:cNvPr id="3" name="내용 개체 틀 2">
            <a:extLst>
              <a:ext uri="{FF2B5EF4-FFF2-40B4-BE49-F238E27FC236}">
                <a16:creationId xmlns:a16="http://schemas.microsoft.com/office/drawing/2014/main" id="{E3605DFA-1F4E-4CA3-ABB1-2831D519E149}"/>
              </a:ext>
            </a:extLst>
          </p:cNvPr>
          <p:cNvSpPr>
            <a:spLocks noGrp="1"/>
          </p:cNvSpPr>
          <p:nvPr>
            <p:ph idx="1"/>
          </p:nvPr>
        </p:nvSpPr>
        <p:spPr>
          <a:xfrm>
            <a:off x="793660" y="2599509"/>
            <a:ext cx="10143668" cy="3435531"/>
          </a:xfrm>
        </p:spPr>
        <p:txBody>
          <a:bodyPr anchor="ctr">
            <a:normAutofit/>
          </a:bodyPr>
          <a:lstStyle/>
          <a:p>
            <a:r>
              <a:rPr lang="en-US" altLang="ko-KR" b="0" i="0">
                <a:solidFill>
                  <a:srgbClr val="000000"/>
                </a:solidFill>
                <a:effectLst/>
                <a:latin typeface="+mj-lt"/>
              </a:rPr>
              <a:t>Asians - Classify objects according to their associations</a:t>
            </a:r>
          </a:p>
          <a:p>
            <a:endParaRPr lang="en-US" altLang="ko-KR" b="0" i="0">
              <a:solidFill>
                <a:srgbClr val="000000"/>
              </a:solidFill>
              <a:effectLst/>
              <a:latin typeface="+mj-lt"/>
            </a:endParaRPr>
          </a:p>
          <a:p>
            <a:r>
              <a:rPr lang="en-US" altLang="ko-KR" b="0" i="0">
                <a:solidFill>
                  <a:srgbClr val="000000"/>
                </a:solidFill>
                <a:effectLst/>
                <a:latin typeface="+mj-lt"/>
              </a:rPr>
              <a:t> Westerners - Analyze the characteristics of individuals and classify them by types with the same characteristics </a:t>
            </a:r>
          </a:p>
          <a:p>
            <a:pPr marL="0" indent="0">
              <a:buNone/>
            </a:pPr>
            <a:r>
              <a:rPr lang="en-US" altLang="ko-KR">
                <a:solidFill>
                  <a:srgbClr val="000000"/>
                </a:solidFill>
                <a:latin typeface="+mj-lt"/>
              </a:rPr>
              <a:t> </a:t>
            </a:r>
            <a:r>
              <a:rPr lang="en-US" altLang="ko-KR" b="0" i="0">
                <a:solidFill>
                  <a:srgbClr val="000000"/>
                </a:solidFill>
                <a:effectLst/>
                <a:latin typeface="+mj-lt"/>
              </a:rPr>
              <a:t>⇒ Western analytic thinking has been of great help to the accumulation of knowledge and the development of science. </a:t>
            </a:r>
            <a:endParaRPr lang="ko-KR" altLang="en-US" dirty="0">
              <a:latin typeface="+mj-lt"/>
            </a:endParaRPr>
          </a:p>
        </p:txBody>
      </p:sp>
    </p:spTree>
    <p:extLst>
      <p:ext uri="{BB962C8B-B14F-4D97-AF65-F5344CB8AC3E}">
        <p14:creationId xmlns:p14="http://schemas.microsoft.com/office/powerpoint/2010/main" val="4956620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0" name="Rectangle 138">
            <a:extLst>
              <a:ext uri="{FF2B5EF4-FFF2-40B4-BE49-F238E27FC236}">
                <a16:creationId xmlns:a16="http://schemas.microsoft.com/office/drawing/2014/main" id="{8ED08A1D-4632-47AB-8832-C17BA00869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맑은 고딕" panose="020F0502020204030204"/>
              <a:ea typeface="+mn-ea"/>
              <a:cs typeface="+mn-cs"/>
            </a:endParaRPr>
          </a:p>
        </p:txBody>
      </p:sp>
      <p:sp>
        <p:nvSpPr>
          <p:cNvPr id="2" name="제목 1">
            <a:extLst>
              <a:ext uri="{FF2B5EF4-FFF2-40B4-BE49-F238E27FC236}">
                <a16:creationId xmlns:a16="http://schemas.microsoft.com/office/drawing/2014/main" id="{07D73F64-C691-48C6-82EC-271183BDFACB}"/>
              </a:ext>
            </a:extLst>
          </p:cNvPr>
          <p:cNvSpPr>
            <a:spLocks noGrp="1"/>
          </p:cNvSpPr>
          <p:nvPr>
            <p:ph type="title"/>
          </p:nvPr>
        </p:nvSpPr>
        <p:spPr>
          <a:xfrm>
            <a:off x="1251677" y="662399"/>
            <a:ext cx="4357499" cy="1494000"/>
          </a:xfrm>
        </p:spPr>
        <p:txBody>
          <a:bodyPr anchor="t">
            <a:normAutofit/>
          </a:bodyPr>
          <a:lstStyle/>
          <a:p>
            <a:r>
              <a:rPr lang="en-US" altLang="ko-KR" sz="3400"/>
              <a:t>4)</a:t>
            </a:r>
            <a:r>
              <a:rPr lang="en-US" altLang="ko-KR" sz="2800"/>
              <a:t> </a:t>
            </a:r>
            <a:r>
              <a:rPr lang="en-US" altLang="ko-KR" sz="2800" b="0" i="0">
                <a:solidFill>
                  <a:srgbClr val="000000"/>
                </a:solidFill>
                <a:effectLst/>
              </a:rPr>
              <a:t>Observational Study 1: Conversation between mother and infant </a:t>
            </a:r>
            <a:endParaRPr lang="ko-KR" altLang="en-US" sz="2800"/>
          </a:p>
        </p:txBody>
      </p:sp>
      <p:grpSp>
        <p:nvGrpSpPr>
          <p:cNvPr id="3081" name="Group 140">
            <a:extLst>
              <a:ext uri="{FF2B5EF4-FFF2-40B4-BE49-F238E27FC236}">
                <a16:creationId xmlns:a16="http://schemas.microsoft.com/office/drawing/2014/main" id="{0075437B-93A1-4A73-812B-C5030CC2FFC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885825" cy="6858000"/>
            <a:chOff x="0" y="0"/>
            <a:chExt cx="885825" cy="6858000"/>
          </a:xfrm>
        </p:grpSpPr>
        <p:sp>
          <p:nvSpPr>
            <p:cNvPr id="3082" name="Freeform 6">
              <a:extLst>
                <a:ext uri="{FF2B5EF4-FFF2-40B4-BE49-F238E27FC236}">
                  <a16:creationId xmlns:a16="http://schemas.microsoft.com/office/drawing/2014/main" id="{BB8505BE-2298-4E13-A7FB-2D05006DF6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FFFFFF"/>
            </a:solidFill>
            <a:ln w="0">
              <a:noFill/>
              <a:prstDash val="solid"/>
              <a:round/>
              <a:headEnd/>
              <a:tailEnd/>
            </a:ln>
          </p:spPr>
        </p:sp>
        <p:sp>
          <p:nvSpPr>
            <p:cNvPr id="3083" name="Freeform 6">
              <a:extLst>
                <a:ext uri="{FF2B5EF4-FFF2-40B4-BE49-F238E27FC236}">
                  <a16:creationId xmlns:a16="http://schemas.microsoft.com/office/drawing/2014/main" id="{6751C2C2-B295-4CDA-9112-A35D684DCB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50000"/>
                <a:alpha val="25000"/>
              </a:schemeClr>
            </a:solidFill>
            <a:ln w="0">
              <a:noFill/>
              <a:prstDash val="solid"/>
              <a:round/>
              <a:headEnd/>
              <a:tailEnd/>
            </a:ln>
          </p:spPr>
        </p:sp>
      </p:grpSp>
      <p:sp>
        <p:nvSpPr>
          <p:cNvPr id="3" name="내용 개체 틀 2">
            <a:extLst>
              <a:ext uri="{FF2B5EF4-FFF2-40B4-BE49-F238E27FC236}">
                <a16:creationId xmlns:a16="http://schemas.microsoft.com/office/drawing/2014/main" id="{63727776-3CA8-4CFF-8EBC-307994EC9CD5}"/>
              </a:ext>
            </a:extLst>
          </p:cNvPr>
          <p:cNvSpPr>
            <a:spLocks noGrp="1"/>
          </p:cNvSpPr>
          <p:nvPr>
            <p:ph idx="1"/>
          </p:nvPr>
        </p:nvSpPr>
        <p:spPr>
          <a:xfrm>
            <a:off x="1251678" y="2286000"/>
            <a:ext cx="4363595" cy="3844800"/>
          </a:xfrm>
        </p:spPr>
        <p:txBody>
          <a:bodyPr>
            <a:normAutofit/>
          </a:bodyPr>
          <a:lstStyle/>
          <a:p>
            <a:r>
              <a:rPr lang="en-US" altLang="ko-KR" sz="2000" b="0" i="0">
                <a:solidFill>
                  <a:srgbClr val="000000"/>
                </a:solidFill>
                <a:effectLst/>
                <a:latin typeface="+mj-lt"/>
              </a:rPr>
              <a:t>Observation of mothers playing toys with infants (6–19 months) (Fernald, Morikawa, 1993) </a:t>
            </a:r>
          </a:p>
          <a:p>
            <a:endParaRPr lang="en-US" altLang="ko-KR" sz="2000">
              <a:solidFill>
                <a:srgbClr val="000000"/>
              </a:solidFill>
              <a:latin typeface="+mj-lt"/>
            </a:endParaRPr>
          </a:p>
          <a:p>
            <a:endParaRPr lang="en-US" altLang="ko-KR" sz="2000" b="0" i="0">
              <a:solidFill>
                <a:srgbClr val="000000"/>
              </a:solidFill>
              <a:effectLst/>
              <a:latin typeface="+mj-lt"/>
            </a:endParaRPr>
          </a:p>
          <a:p>
            <a:r>
              <a:rPr lang="en-US" altLang="ko-KR" sz="2000" b="0" i="0">
                <a:solidFill>
                  <a:srgbClr val="000000"/>
                </a:solidFill>
                <a:effectLst/>
                <a:latin typeface="+mj-lt"/>
              </a:rPr>
              <a:t>Explain this toy to your toddler. </a:t>
            </a:r>
            <a:endParaRPr lang="en-US" altLang="ko-KR" sz="2000">
              <a:solidFill>
                <a:schemeClr val="tx1">
                  <a:alpha val="60000"/>
                </a:schemeClr>
              </a:solidFill>
              <a:latin typeface="+mj-lt"/>
            </a:endParaRPr>
          </a:p>
          <a:p>
            <a:endParaRPr lang="en-US" altLang="ko-KR" sz="2000">
              <a:solidFill>
                <a:schemeClr val="tx1">
                  <a:alpha val="60000"/>
                </a:schemeClr>
              </a:solidFill>
            </a:endParaRPr>
          </a:p>
          <a:p>
            <a:pPr marL="0" indent="0">
              <a:buNone/>
            </a:pPr>
            <a:endParaRPr lang="en-US" altLang="ko-KR" sz="2000" dirty="0">
              <a:solidFill>
                <a:schemeClr val="tx1">
                  <a:alpha val="60000"/>
                </a:schemeClr>
              </a:solidFill>
            </a:endParaRPr>
          </a:p>
        </p:txBody>
      </p:sp>
      <p:pic>
        <p:nvPicPr>
          <p:cNvPr id="3078" name="Picture 6" descr="Toy Car 이미지, 스톡 사진 및 벡터 | Shutterstock">
            <a:extLst>
              <a:ext uri="{FF2B5EF4-FFF2-40B4-BE49-F238E27FC236}">
                <a16:creationId xmlns:a16="http://schemas.microsoft.com/office/drawing/2014/main" id="{601EF9ED-85F3-471F-8926-ABEE15A71FE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975028" y="1443863"/>
            <a:ext cx="5572564" cy="3970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41085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맑은 고딕" panose="020F0502020204030204"/>
              <a:ea typeface="+mn-ea"/>
              <a:cs typeface="+mn-cs"/>
            </a:endParaRPr>
          </a:p>
        </p:txBody>
      </p:sp>
      <p:sp>
        <p:nvSpPr>
          <p:cNvPr id="2" name="제목 1">
            <a:extLst>
              <a:ext uri="{FF2B5EF4-FFF2-40B4-BE49-F238E27FC236}">
                <a16:creationId xmlns:a16="http://schemas.microsoft.com/office/drawing/2014/main" id="{B86C3E4B-403A-4E2D-8014-4BE7A6535DB1}"/>
              </a:ext>
            </a:extLst>
          </p:cNvPr>
          <p:cNvSpPr>
            <a:spLocks noGrp="1"/>
          </p:cNvSpPr>
          <p:nvPr>
            <p:ph type="title"/>
          </p:nvPr>
        </p:nvSpPr>
        <p:spPr>
          <a:xfrm>
            <a:off x="808638" y="386930"/>
            <a:ext cx="9236700" cy="1188950"/>
          </a:xfrm>
        </p:spPr>
        <p:txBody>
          <a:bodyPr anchor="b">
            <a:normAutofit/>
          </a:bodyPr>
          <a:lstStyle/>
          <a:p>
            <a:endParaRPr lang="ko-KR" altLang="en-US" sz="5400"/>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맑은 고딕" panose="020F0502020204030204"/>
                <a:ea typeface="+mn-ea"/>
                <a:cs typeface="+mn-cs"/>
              </a:endParaRPr>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맑은 고딕" panose="020F0502020204030204"/>
                <a:ea typeface="+mn-ea"/>
                <a:cs typeface="+mn-cs"/>
              </a:endParaRPr>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맑은 고딕" panose="020F0502020204030204"/>
              <a:ea typeface="+mn-ea"/>
              <a:cs typeface="+mn-cs"/>
            </a:endParaRPr>
          </a:p>
        </p:txBody>
      </p:sp>
      <p:sp>
        <p:nvSpPr>
          <p:cNvPr id="3" name="내용 개체 틀 2">
            <a:extLst>
              <a:ext uri="{FF2B5EF4-FFF2-40B4-BE49-F238E27FC236}">
                <a16:creationId xmlns:a16="http://schemas.microsoft.com/office/drawing/2014/main" id="{109F4B36-C95D-4E51-9CF2-257848FC696A}"/>
              </a:ext>
            </a:extLst>
          </p:cNvPr>
          <p:cNvSpPr>
            <a:spLocks noGrp="1"/>
          </p:cNvSpPr>
          <p:nvPr>
            <p:ph idx="1"/>
          </p:nvPr>
        </p:nvSpPr>
        <p:spPr>
          <a:xfrm>
            <a:off x="793660" y="2599509"/>
            <a:ext cx="10143668" cy="3435531"/>
          </a:xfrm>
        </p:spPr>
        <p:txBody>
          <a:bodyPr anchor="ctr">
            <a:normAutofit/>
          </a:bodyPr>
          <a:lstStyle/>
          <a:p>
            <a:r>
              <a:rPr lang="en-US" altLang="ko-KR" sz="2400">
                <a:solidFill>
                  <a:srgbClr val="000000"/>
                </a:solidFill>
                <a:latin typeface="+mj-lt"/>
              </a:rPr>
              <a:t>W</a:t>
            </a:r>
            <a:r>
              <a:rPr lang="en-US" altLang="ko-KR" sz="2400" b="0" i="0">
                <a:solidFill>
                  <a:srgbClr val="000000"/>
                </a:solidFill>
                <a:effectLst/>
                <a:latin typeface="+mj-lt"/>
              </a:rPr>
              <a:t>estern mothers </a:t>
            </a:r>
          </a:p>
          <a:p>
            <a:pPr marL="0" indent="0">
              <a:buNone/>
            </a:pPr>
            <a:r>
              <a:rPr lang="en-US" altLang="ko-KR" sz="2400">
                <a:solidFill>
                  <a:srgbClr val="000000"/>
                </a:solidFill>
                <a:latin typeface="+mj-lt"/>
              </a:rPr>
              <a:t> </a:t>
            </a:r>
            <a:r>
              <a:rPr lang="en-US" altLang="ko-KR" sz="2400" b="0" i="0">
                <a:solidFill>
                  <a:srgbClr val="000000"/>
                </a:solidFill>
                <a:effectLst/>
                <a:latin typeface="+mj-lt"/>
              </a:rPr>
              <a:t>– “That’s a car, See the car? You like it? It’s got nice wheels.” </a:t>
            </a:r>
          </a:p>
          <a:p>
            <a:pPr>
              <a:buFontTx/>
              <a:buChar char="-"/>
            </a:pPr>
            <a:r>
              <a:rPr lang="en-US" altLang="ko-KR" sz="2400" b="0" i="0">
                <a:solidFill>
                  <a:srgbClr val="000000"/>
                </a:solidFill>
                <a:effectLst/>
                <a:latin typeface="+mj-lt"/>
              </a:rPr>
              <a:t>Focusing on things </a:t>
            </a:r>
          </a:p>
          <a:p>
            <a:pPr>
              <a:buFontTx/>
              <a:buChar char="-"/>
            </a:pPr>
            <a:r>
              <a:rPr lang="en-US" altLang="ko-KR" sz="2400" b="0" i="0">
                <a:solidFill>
                  <a:srgbClr val="000000"/>
                </a:solidFill>
                <a:effectLst/>
                <a:latin typeface="+mj-lt"/>
              </a:rPr>
              <a:t>In other words, it pays attention to the object itself. </a:t>
            </a:r>
            <a:endParaRPr lang="ko-KR" altLang="en-US" sz="2400">
              <a:latin typeface="+mj-lt"/>
            </a:endParaRPr>
          </a:p>
        </p:txBody>
      </p:sp>
    </p:spTree>
    <p:extLst>
      <p:ext uri="{BB962C8B-B14F-4D97-AF65-F5344CB8AC3E}">
        <p14:creationId xmlns:p14="http://schemas.microsoft.com/office/powerpoint/2010/main" val="42050096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맑은 고딕" panose="020F0502020204030204"/>
              <a:ea typeface="+mn-ea"/>
              <a:cs typeface="+mn-cs"/>
            </a:endParaRPr>
          </a:p>
        </p:txBody>
      </p:sp>
      <p:sp>
        <p:nvSpPr>
          <p:cNvPr id="2" name="제목 1">
            <a:extLst>
              <a:ext uri="{FF2B5EF4-FFF2-40B4-BE49-F238E27FC236}">
                <a16:creationId xmlns:a16="http://schemas.microsoft.com/office/drawing/2014/main" id="{1771734F-B4A5-431F-8B88-8939688E4FE7}"/>
              </a:ext>
            </a:extLst>
          </p:cNvPr>
          <p:cNvSpPr>
            <a:spLocks noGrp="1"/>
          </p:cNvSpPr>
          <p:nvPr>
            <p:ph type="title"/>
          </p:nvPr>
        </p:nvSpPr>
        <p:spPr>
          <a:xfrm>
            <a:off x="808638" y="386930"/>
            <a:ext cx="9236700" cy="1188950"/>
          </a:xfrm>
        </p:spPr>
        <p:txBody>
          <a:bodyPr anchor="b">
            <a:normAutofit/>
          </a:bodyPr>
          <a:lstStyle/>
          <a:p>
            <a:endParaRPr lang="ko-KR" altLang="en-US" sz="5400"/>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맑은 고딕" panose="020F0502020204030204"/>
                <a:ea typeface="+mn-ea"/>
                <a:cs typeface="+mn-cs"/>
              </a:endParaRPr>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맑은 고딕" panose="020F0502020204030204"/>
                <a:ea typeface="+mn-ea"/>
                <a:cs typeface="+mn-cs"/>
              </a:endParaRPr>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맑은 고딕" panose="020F0502020204030204"/>
              <a:ea typeface="+mn-ea"/>
              <a:cs typeface="+mn-cs"/>
            </a:endParaRPr>
          </a:p>
        </p:txBody>
      </p:sp>
      <p:sp>
        <p:nvSpPr>
          <p:cNvPr id="3" name="내용 개체 틀 2">
            <a:extLst>
              <a:ext uri="{FF2B5EF4-FFF2-40B4-BE49-F238E27FC236}">
                <a16:creationId xmlns:a16="http://schemas.microsoft.com/office/drawing/2014/main" id="{D2F34FE6-F89D-467D-8637-6A1AA229A197}"/>
              </a:ext>
            </a:extLst>
          </p:cNvPr>
          <p:cNvSpPr>
            <a:spLocks noGrp="1"/>
          </p:cNvSpPr>
          <p:nvPr>
            <p:ph idx="1"/>
          </p:nvPr>
        </p:nvSpPr>
        <p:spPr>
          <a:xfrm>
            <a:off x="793660" y="2599509"/>
            <a:ext cx="10143668" cy="3435531"/>
          </a:xfrm>
        </p:spPr>
        <p:txBody>
          <a:bodyPr anchor="ctr">
            <a:normAutofit/>
          </a:bodyPr>
          <a:lstStyle/>
          <a:p>
            <a:r>
              <a:rPr lang="en-US" altLang="ko-KR" sz="2000" b="0" i="0">
                <a:solidFill>
                  <a:srgbClr val="000000"/>
                </a:solidFill>
                <a:effectLst/>
              </a:rPr>
              <a:t>Asian mothers </a:t>
            </a:r>
          </a:p>
          <a:p>
            <a:pPr marL="0" indent="0">
              <a:buNone/>
            </a:pPr>
            <a:r>
              <a:rPr lang="en-US" altLang="ko-KR" sz="2000" b="0" i="0">
                <a:solidFill>
                  <a:srgbClr val="000000"/>
                </a:solidFill>
                <a:effectLst/>
              </a:rPr>
              <a:t>- “Come on, Vroom Vroom. Here you are. Give me this, please. Yes. thanks." </a:t>
            </a:r>
          </a:p>
          <a:p>
            <a:pPr>
              <a:buFontTx/>
              <a:buChar char="-"/>
            </a:pPr>
            <a:r>
              <a:rPr lang="en-US" altLang="ko-KR" sz="2000" b="0" i="0">
                <a:solidFill>
                  <a:srgbClr val="000000"/>
                </a:solidFill>
                <a:effectLst/>
              </a:rPr>
              <a:t>Omit the name of the object </a:t>
            </a:r>
          </a:p>
          <a:p>
            <a:pPr>
              <a:buFontTx/>
              <a:buChar char="-"/>
            </a:pPr>
            <a:r>
              <a:rPr lang="en-US" altLang="ko-KR" sz="2000" b="0" i="0">
                <a:solidFill>
                  <a:srgbClr val="000000"/>
                </a:solidFill>
                <a:effectLst/>
              </a:rPr>
              <a:t>Focus on giving and receiving things with courtesy rather than the things themselves</a:t>
            </a:r>
          </a:p>
          <a:p>
            <a:pPr>
              <a:buFontTx/>
              <a:buChar char="-"/>
            </a:pPr>
            <a:r>
              <a:rPr lang="en-US" altLang="ko-KR" sz="2000" b="0" i="0">
                <a:solidFill>
                  <a:srgbClr val="000000"/>
                </a:solidFill>
                <a:effectLst/>
              </a:rPr>
              <a:t>In other words, they pay attention to the relationship between people by using the object. </a:t>
            </a:r>
          </a:p>
        </p:txBody>
      </p:sp>
    </p:spTree>
    <p:extLst>
      <p:ext uri="{BB962C8B-B14F-4D97-AF65-F5344CB8AC3E}">
        <p14:creationId xmlns:p14="http://schemas.microsoft.com/office/powerpoint/2010/main" val="4403378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맑은 고딕" panose="020F0502020204030204"/>
              <a:ea typeface="+mn-ea"/>
              <a:cs typeface="+mn-cs"/>
            </a:endParaRPr>
          </a:p>
        </p:txBody>
      </p:sp>
      <p:sp>
        <p:nvSpPr>
          <p:cNvPr id="2" name="제목 1">
            <a:extLst>
              <a:ext uri="{FF2B5EF4-FFF2-40B4-BE49-F238E27FC236}">
                <a16:creationId xmlns:a16="http://schemas.microsoft.com/office/drawing/2014/main" id="{78EF1C5B-2DAE-453F-8BFA-CFF397C07BFF}"/>
              </a:ext>
            </a:extLst>
          </p:cNvPr>
          <p:cNvSpPr>
            <a:spLocks noGrp="1"/>
          </p:cNvSpPr>
          <p:nvPr>
            <p:ph type="title"/>
          </p:nvPr>
        </p:nvSpPr>
        <p:spPr>
          <a:xfrm>
            <a:off x="793660" y="413563"/>
            <a:ext cx="9236700" cy="1188950"/>
          </a:xfrm>
        </p:spPr>
        <p:txBody>
          <a:bodyPr anchor="b">
            <a:normAutofit/>
          </a:bodyPr>
          <a:lstStyle/>
          <a:p>
            <a:r>
              <a:rPr lang="en-US" altLang="ko-KR" sz="5400"/>
              <a:t>Comment:</a:t>
            </a:r>
            <a:endParaRPr lang="ko-KR" altLang="en-US" sz="5400"/>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맑은 고딕" panose="020F0502020204030204"/>
                <a:ea typeface="+mn-ea"/>
                <a:cs typeface="+mn-cs"/>
              </a:endParaRPr>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맑은 고딕" panose="020F0502020204030204"/>
                <a:ea typeface="+mn-ea"/>
                <a:cs typeface="+mn-cs"/>
              </a:endParaRPr>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맑은 고딕" panose="020F0502020204030204"/>
              <a:ea typeface="+mn-ea"/>
              <a:cs typeface="+mn-cs"/>
            </a:endParaRPr>
          </a:p>
        </p:txBody>
      </p:sp>
      <p:sp>
        <p:nvSpPr>
          <p:cNvPr id="3" name="내용 개체 틀 2">
            <a:extLst>
              <a:ext uri="{FF2B5EF4-FFF2-40B4-BE49-F238E27FC236}">
                <a16:creationId xmlns:a16="http://schemas.microsoft.com/office/drawing/2014/main" id="{C5A2559D-793C-4954-A9B7-4BC7962A26B2}"/>
              </a:ext>
            </a:extLst>
          </p:cNvPr>
          <p:cNvSpPr>
            <a:spLocks noGrp="1"/>
          </p:cNvSpPr>
          <p:nvPr>
            <p:ph idx="1"/>
          </p:nvPr>
        </p:nvSpPr>
        <p:spPr>
          <a:xfrm>
            <a:off x="793660" y="2599509"/>
            <a:ext cx="10143668" cy="3435531"/>
          </a:xfrm>
        </p:spPr>
        <p:txBody>
          <a:bodyPr anchor="ctr">
            <a:normAutofit/>
          </a:bodyPr>
          <a:lstStyle/>
          <a:p>
            <a:r>
              <a:rPr lang="en-US" altLang="ko-KR" sz="2400" b="0" i="0">
                <a:solidFill>
                  <a:srgbClr val="000000"/>
                </a:solidFill>
                <a:effectLst/>
              </a:rPr>
              <a:t>Due to cultural differences, Eastern and Western mothers are interested in different aspects, and Eastern and Western children have a habit of being interested in other aspects through their mothers.</a:t>
            </a:r>
            <a:endParaRPr lang="ko-KR" altLang="en-US" sz="2400" dirty="0"/>
          </a:p>
        </p:txBody>
      </p:sp>
    </p:spTree>
    <p:extLst>
      <p:ext uri="{BB962C8B-B14F-4D97-AF65-F5344CB8AC3E}">
        <p14:creationId xmlns:p14="http://schemas.microsoft.com/office/powerpoint/2010/main" val="1021274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맑은 고딕" panose="020F0502020204030204"/>
              <a:ea typeface="+mn-ea"/>
              <a:cs typeface="+mn-cs"/>
            </a:endParaRPr>
          </a:p>
        </p:txBody>
      </p:sp>
      <p:sp>
        <p:nvSpPr>
          <p:cNvPr id="2" name="제목 1">
            <a:extLst>
              <a:ext uri="{FF2B5EF4-FFF2-40B4-BE49-F238E27FC236}">
                <a16:creationId xmlns:a16="http://schemas.microsoft.com/office/drawing/2014/main" id="{CE8592F4-E111-4855-9673-67ABB0D1CB3F}"/>
              </a:ext>
            </a:extLst>
          </p:cNvPr>
          <p:cNvSpPr>
            <a:spLocks noGrp="1"/>
          </p:cNvSpPr>
          <p:nvPr>
            <p:ph type="title"/>
          </p:nvPr>
        </p:nvSpPr>
        <p:spPr>
          <a:xfrm>
            <a:off x="808638" y="386930"/>
            <a:ext cx="9236700" cy="1188950"/>
          </a:xfrm>
        </p:spPr>
        <p:txBody>
          <a:bodyPr anchor="b">
            <a:normAutofit/>
          </a:bodyPr>
          <a:lstStyle/>
          <a:p>
            <a:r>
              <a:rPr lang="en-US" altLang="ko-KR" sz="4000" b="0" i="0">
                <a:solidFill>
                  <a:srgbClr val="000000"/>
                </a:solidFill>
                <a:effectLst/>
                <a:latin typeface="Roboto" panose="02000000000000000000" pitchFamily="2" charset="0"/>
              </a:rPr>
              <a:t>Summary - West</a:t>
            </a:r>
            <a:endParaRPr lang="ko-KR" altLang="en-US" sz="4000"/>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맑은 고딕" panose="020F0502020204030204"/>
                <a:ea typeface="+mn-ea"/>
                <a:cs typeface="+mn-cs"/>
              </a:endParaRPr>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맑은 고딕" panose="020F0502020204030204"/>
                <a:ea typeface="+mn-ea"/>
                <a:cs typeface="+mn-cs"/>
              </a:endParaRPr>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맑은 고딕" panose="020F0502020204030204"/>
              <a:ea typeface="+mn-ea"/>
              <a:cs typeface="+mn-cs"/>
            </a:endParaRPr>
          </a:p>
        </p:txBody>
      </p:sp>
      <p:sp>
        <p:nvSpPr>
          <p:cNvPr id="3" name="내용 개체 틀 2">
            <a:extLst>
              <a:ext uri="{FF2B5EF4-FFF2-40B4-BE49-F238E27FC236}">
                <a16:creationId xmlns:a16="http://schemas.microsoft.com/office/drawing/2014/main" id="{0D49BA5D-3472-4631-B06D-35623A2318B5}"/>
              </a:ext>
            </a:extLst>
          </p:cNvPr>
          <p:cNvSpPr>
            <a:spLocks noGrp="1"/>
          </p:cNvSpPr>
          <p:nvPr>
            <p:ph idx="1"/>
          </p:nvPr>
        </p:nvSpPr>
        <p:spPr>
          <a:xfrm>
            <a:off x="793660" y="2599509"/>
            <a:ext cx="10143668" cy="3435531"/>
          </a:xfrm>
        </p:spPr>
        <p:txBody>
          <a:bodyPr anchor="ctr">
            <a:normAutofit/>
          </a:bodyPr>
          <a:lstStyle/>
          <a:p>
            <a:r>
              <a:rPr lang="en-US" altLang="ko-KR" sz="2000" b="0" i="0">
                <a:solidFill>
                  <a:srgbClr val="000000"/>
                </a:solidFill>
                <a:effectLst/>
              </a:rPr>
              <a:t>Westerners view things as independent of context and pay attention to the properties of things themselves.</a:t>
            </a:r>
          </a:p>
          <a:p>
            <a:r>
              <a:rPr lang="en-US" altLang="ko-KR" sz="2000">
                <a:solidFill>
                  <a:srgbClr val="000000"/>
                </a:solidFill>
              </a:rPr>
              <a:t>They</a:t>
            </a:r>
            <a:r>
              <a:rPr lang="en-US" altLang="ko-KR" sz="2000" b="0" i="0">
                <a:solidFill>
                  <a:srgbClr val="000000"/>
                </a:solidFill>
                <a:effectLst/>
              </a:rPr>
              <a:t> categorize  things based on their properties, and try to explain the movement of things with the rules by making rules using those categories. </a:t>
            </a:r>
          </a:p>
          <a:p>
            <a:r>
              <a:rPr lang="en-US" altLang="ko-KR" sz="2000" b="0" i="0">
                <a:solidFill>
                  <a:srgbClr val="000000"/>
                </a:solidFill>
                <a:effectLst/>
              </a:rPr>
              <a:t>Westerners have a linear mindset that does not accept change, and have a dichotomous mindset of either-or. </a:t>
            </a:r>
          </a:p>
          <a:p>
            <a:r>
              <a:rPr lang="en-US" altLang="ko-KR" sz="2000" b="0" i="0">
                <a:solidFill>
                  <a:srgbClr val="000000"/>
                </a:solidFill>
                <a:effectLst/>
              </a:rPr>
              <a:t>Westerners' analytical thinking has helped a lot in advancing science. </a:t>
            </a:r>
          </a:p>
          <a:p>
            <a:r>
              <a:rPr lang="en-US" altLang="ko-KR" sz="2000" b="0" i="0">
                <a:solidFill>
                  <a:srgbClr val="000000"/>
                </a:solidFill>
                <a:effectLst/>
              </a:rPr>
              <a:t>Disadvantages: There is something wrong with oversimplifying the world or trying to explain all the behavior of a thing in terms of its abstract properties. </a:t>
            </a:r>
            <a:endParaRPr lang="ko-KR" altLang="en-US" sz="2000" dirty="0"/>
          </a:p>
        </p:txBody>
      </p:sp>
    </p:spTree>
    <p:extLst>
      <p:ext uri="{BB962C8B-B14F-4D97-AF65-F5344CB8AC3E}">
        <p14:creationId xmlns:p14="http://schemas.microsoft.com/office/powerpoint/2010/main" val="5572263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맑은 고딕" panose="020F0502020204030204"/>
              <a:ea typeface="+mn-ea"/>
              <a:cs typeface="+mn-cs"/>
            </a:endParaRPr>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맑은 고딕" panose="020F0502020204030204"/>
                <a:ea typeface="+mn-ea"/>
                <a:cs typeface="+mn-cs"/>
              </a:endParaRPr>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맑은 고딕" panose="020F0502020204030204"/>
                <a:ea typeface="+mn-ea"/>
                <a:cs typeface="+mn-cs"/>
              </a:endParaRPr>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맑은 고딕" panose="020F0502020204030204"/>
                <a:ea typeface="+mn-ea"/>
                <a:cs typeface="+mn-cs"/>
              </a:endParaRPr>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맑은 고딕" panose="020F0502020204030204"/>
              <a:ea typeface="+mn-ea"/>
              <a:cs typeface="+mn-cs"/>
            </a:endParaRPr>
          </a:p>
        </p:txBody>
      </p:sp>
      <p:sp>
        <p:nvSpPr>
          <p:cNvPr id="2" name="제목 1">
            <a:extLst>
              <a:ext uri="{FF2B5EF4-FFF2-40B4-BE49-F238E27FC236}">
                <a16:creationId xmlns:a16="http://schemas.microsoft.com/office/drawing/2014/main" id="{47F77866-FAA9-485F-92B7-6E9138C981B5}"/>
              </a:ext>
            </a:extLst>
          </p:cNvPr>
          <p:cNvSpPr>
            <a:spLocks noGrp="1"/>
          </p:cNvSpPr>
          <p:nvPr>
            <p:ph type="title"/>
          </p:nvPr>
        </p:nvSpPr>
        <p:spPr>
          <a:xfrm>
            <a:off x="1043631" y="809898"/>
            <a:ext cx="9942716" cy="1554480"/>
          </a:xfrm>
        </p:spPr>
        <p:txBody>
          <a:bodyPr anchor="ctr">
            <a:normAutofit/>
          </a:bodyPr>
          <a:lstStyle/>
          <a:p>
            <a:r>
              <a:rPr lang="en-US" altLang="ko-KR" sz="4800"/>
              <a:t>Summary - East</a:t>
            </a:r>
            <a:endParaRPr lang="ko-KR" altLang="en-US" sz="4800"/>
          </a:p>
        </p:txBody>
      </p:sp>
      <p:sp>
        <p:nvSpPr>
          <p:cNvPr id="3" name="내용 개체 틀 2">
            <a:extLst>
              <a:ext uri="{FF2B5EF4-FFF2-40B4-BE49-F238E27FC236}">
                <a16:creationId xmlns:a16="http://schemas.microsoft.com/office/drawing/2014/main" id="{C4E41BF8-EAD5-4F9F-9F00-7609C354233E}"/>
              </a:ext>
            </a:extLst>
          </p:cNvPr>
          <p:cNvSpPr>
            <a:spLocks noGrp="1"/>
          </p:cNvSpPr>
          <p:nvPr>
            <p:ph idx="1"/>
          </p:nvPr>
        </p:nvSpPr>
        <p:spPr>
          <a:xfrm>
            <a:off x="1045028" y="2704014"/>
            <a:ext cx="9941319" cy="3438166"/>
          </a:xfrm>
        </p:spPr>
        <p:txBody>
          <a:bodyPr anchor="ctr">
            <a:normAutofit fontScale="92500" lnSpcReduction="10000"/>
          </a:bodyPr>
          <a:lstStyle/>
          <a:p>
            <a:r>
              <a:rPr lang="en-US" altLang="ko-KR" sz="2000" b="0" i="0">
                <a:solidFill>
                  <a:srgbClr val="000000"/>
                </a:solidFill>
                <a:effectLst/>
              </a:rPr>
              <a:t>Asians pay more attention to the relationship with the object rather than the object itself. </a:t>
            </a:r>
          </a:p>
          <a:p>
            <a:r>
              <a:rPr lang="en-US" altLang="ko-KR" sz="2000" b="0" i="0">
                <a:solidFill>
                  <a:srgbClr val="000000"/>
                </a:solidFill>
                <a:effectLst/>
              </a:rPr>
              <a:t>They pay attention to the principle, harmony, and part of yin-yang (</a:t>
            </a:r>
            <a:r>
              <a:rPr lang="ko-KR" altLang="en-US" sz="2000" b="0" i="0">
                <a:solidFill>
                  <a:srgbClr val="000000"/>
                </a:solidFill>
                <a:effectLst/>
              </a:rPr>
              <a:t>陰阳</a:t>
            </a:r>
            <a:r>
              <a:rPr lang="en-US" altLang="ko-KR" sz="2000" b="0" i="0">
                <a:solidFill>
                  <a:srgbClr val="000000"/>
                </a:solidFill>
                <a:effectLst/>
              </a:rPr>
              <a:t>, famine, dark, passive vs. masculine, light, active) , and to the interrelationship of the whole and things rather than the part.</a:t>
            </a:r>
          </a:p>
          <a:p>
            <a:r>
              <a:rPr lang="en-US" altLang="ko-KR" sz="2000" b="0" i="0">
                <a:solidFill>
                  <a:srgbClr val="000000"/>
                </a:solidFill>
                <a:effectLst/>
              </a:rPr>
              <a:t>Because the world changes, they think it is impossible to accurately categorize and understand it.</a:t>
            </a:r>
          </a:p>
          <a:p>
            <a:r>
              <a:rPr lang="en-US" altLang="ko-KR" sz="2000" b="0" i="0">
                <a:solidFill>
                  <a:srgbClr val="000000"/>
                </a:solidFill>
                <a:effectLst/>
              </a:rPr>
              <a:t>Because they emphasize the whole context, they have the advantage of being able to understand variable situations well. </a:t>
            </a:r>
          </a:p>
          <a:p>
            <a:r>
              <a:rPr lang="en-US" altLang="ko-KR" sz="2000" b="0" i="0">
                <a:solidFill>
                  <a:srgbClr val="000000"/>
                </a:solidFill>
                <a:effectLst/>
              </a:rPr>
              <a:t>Disadvantages: They ignore the rules that exist in categories or do not effectively explain the behavior of things. </a:t>
            </a:r>
            <a:endParaRPr lang="ko-KR" altLang="en-US" sz="2000"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36998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3">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맑은 고딕" panose="020F0502020204030204"/>
              <a:ea typeface="+mn-ea"/>
              <a:cs typeface="+mn-cs"/>
            </a:endParaRPr>
          </a:p>
        </p:txBody>
      </p:sp>
      <p:sp>
        <p:nvSpPr>
          <p:cNvPr id="2" name="제목 1">
            <a:extLst>
              <a:ext uri="{FF2B5EF4-FFF2-40B4-BE49-F238E27FC236}">
                <a16:creationId xmlns:a16="http://schemas.microsoft.com/office/drawing/2014/main" id="{A9FDB3EA-30B7-4DC6-A554-E4DF0C3D0278}"/>
              </a:ext>
            </a:extLst>
          </p:cNvPr>
          <p:cNvSpPr>
            <a:spLocks noGrp="1"/>
          </p:cNvSpPr>
          <p:nvPr>
            <p:ph type="title"/>
          </p:nvPr>
        </p:nvSpPr>
        <p:spPr>
          <a:xfrm>
            <a:off x="4654296" y="640080"/>
            <a:ext cx="6894576" cy="3566160"/>
          </a:xfrm>
        </p:spPr>
        <p:txBody>
          <a:bodyPr vert="horz" lIns="91440" tIns="45720" rIns="91440" bIns="45720" rtlCol="0" anchor="b">
            <a:normAutofit/>
          </a:bodyPr>
          <a:lstStyle/>
          <a:p>
            <a:pPr latinLnBrk="0"/>
            <a:r>
              <a:rPr lang="en-US" altLang="ko-KR" sz="6600"/>
              <a:t>Home assigment:</a:t>
            </a:r>
            <a:endParaRPr lang="en-US" altLang="ko-KR" sz="6600" dirty="0"/>
          </a:p>
        </p:txBody>
      </p:sp>
      <p:sp>
        <p:nvSpPr>
          <p:cNvPr id="3" name="내용 개체 틀 2">
            <a:extLst>
              <a:ext uri="{FF2B5EF4-FFF2-40B4-BE49-F238E27FC236}">
                <a16:creationId xmlns:a16="http://schemas.microsoft.com/office/drawing/2014/main" id="{76355C40-B587-4083-9029-8F092921CE65}"/>
              </a:ext>
            </a:extLst>
          </p:cNvPr>
          <p:cNvSpPr>
            <a:spLocks noGrp="1"/>
          </p:cNvSpPr>
          <p:nvPr>
            <p:ph idx="1"/>
          </p:nvPr>
        </p:nvSpPr>
        <p:spPr>
          <a:xfrm>
            <a:off x="4654296" y="4636008"/>
            <a:ext cx="6894576" cy="1572768"/>
          </a:xfrm>
        </p:spPr>
        <p:txBody>
          <a:bodyPr vert="horz" lIns="91440" tIns="45720" rIns="91440" bIns="45720" rtlCol="0">
            <a:normAutofit/>
          </a:bodyPr>
          <a:lstStyle/>
          <a:p>
            <a:pPr marL="0" indent="0" latinLnBrk="0">
              <a:buNone/>
            </a:pPr>
            <a:r>
              <a:rPr lang="en-US" altLang="ko-KR" sz="1500" b="0" i="0">
                <a:solidFill>
                  <a:srgbClr val="000000"/>
                </a:solidFill>
                <a:effectLst/>
                <a:latin typeface="+mj-lt"/>
              </a:rPr>
              <a:t>The stark difference in thinking between Westerners and Asians</a:t>
            </a:r>
            <a:r>
              <a:rPr lang="en-US" altLang="ko-KR" sz="1100" b="0" i="0">
                <a:solidFill>
                  <a:srgbClr val="000000"/>
                </a:solidFill>
                <a:effectLst/>
                <a:latin typeface="Roboto" panose="02000000000000000000" pitchFamily="2" charset="0"/>
              </a:rPr>
              <a:t> </a:t>
            </a:r>
            <a:r>
              <a:rPr lang="ko-KR" altLang="en-US" sz="1600">
                <a:hlinkClick r:id="rId2"/>
              </a:rPr>
              <a:t> </a:t>
            </a:r>
            <a:r>
              <a:rPr lang="en-US" altLang="ko-KR" sz="1600" dirty="0">
                <a:hlinkClick r:id="rId2"/>
              </a:rPr>
              <a:t>– YouTube</a:t>
            </a:r>
            <a:endParaRPr lang="en-US" altLang="ko-KR" sz="1600" dirty="0"/>
          </a:p>
          <a:p>
            <a:pPr marL="0" indent="0" latinLnBrk="0">
              <a:buNone/>
            </a:pPr>
            <a:r>
              <a:rPr lang="en-US" altLang="ko-KR" sz="2400" dirty="0">
                <a:hlinkClick r:id="rId3" action="ppaction://hlinkfile"/>
              </a:rPr>
              <a:t>ep_05_</a:t>
            </a:r>
            <a:r>
              <a:rPr lang="ko-KR" altLang="en-US" sz="2400" dirty="0">
                <a:hlinkClick r:id="rId3" action="ppaction://hlinkfile"/>
              </a:rPr>
              <a:t>서양인과 동인인의 극명한 사고관 차이 </a:t>
            </a:r>
            <a:r>
              <a:rPr lang="en-US" altLang="ko-KR" sz="2400" dirty="0">
                <a:hlinkClick r:id="rId3" action="ppaction://hlinkfile"/>
              </a:rPr>
              <a:t>EBS 5.mp4</a:t>
            </a:r>
            <a:endParaRPr lang="en-US" altLang="ko-KR" sz="2400" dirty="0"/>
          </a:p>
          <a:p>
            <a:pPr marL="0" indent="0" latinLnBrk="0">
              <a:buNone/>
            </a:pPr>
            <a:r>
              <a:rPr lang="en-US" altLang="ko-KR" sz="1600" b="1" i="0">
                <a:solidFill>
                  <a:srgbClr val="000000"/>
                </a:solidFill>
                <a:effectLst/>
                <a:latin typeface="Roboto" panose="02000000000000000000" pitchFamily="2" charset="0"/>
              </a:rPr>
              <a:t>Explain the difference between East and West views of the world.</a:t>
            </a:r>
            <a:endParaRPr lang="en-US" altLang="ko-KR" sz="2400" b="1" dirty="0"/>
          </a:p>
        </p:txBody>
      </p:sp>
      <p:pic>
        <p:nvPicPr>
          <p:cNvPr id="5" name="Picture 4" descr="녹색 파스텔색 배경에 표시된 물음표">
            <a:extLst>
              <a:ext uri="{FF2B5EF4-FFF2-40B4-BE49-F238E27FC236}">
                <a16:creationId xmlns:a16="http://schemas.microsoft.com/office/drawing/2014/main" id="{6CCA4379-0C94-4E3A-AC24-74CDCA6774D1}"/>
              </a:ext>
            </a:extLst>
          </p:cNvPr>
          <p:cNvPicPr>
            <a:picLocks noChangeAspect="1"/>
          </p:cNvPicPr>
          <p:nvPr/>
        </p:nvPicPr>
        <p:blipFill rotWithShape="1">
          <a:blip r:embed="rId4"/>
          <a:srcRect l="47761" r="7950"/>
          <a:stretch/>
        </p:blipFill>
        <p:spPr>
          <a:xfrm>
            <a:off x="20" y="10"/>
            <a:ext cx="4049786" cy="6857990"/>
          </a:xfrm>
          <a:custGeom>
            <a:avLst/>
            <a:gdLst/>
            <a:ahLst/>
            <a:cxnLst/>
            <a:rect l="l" t="t" r="r" b="b"/>
            <a:pathLst>
              <a:path w="4049806" h="6858000">
                <a:moveTo>
                  <a:pt x="0" y="0"/>
                </a:moveTo>
                <a:lnTo>
                  <a:pt x="4018525" y="0"/>
                </a:lnTo>
                <a:lnTo>
                  <a:pt x="4019816" y="10931"/>
                </a:lnTo>
                <a:cubicBezTo>
                  <a:pt x="4034945" y="94836"/>
                  <a:pt x="4032275" y="179884"/>
                  <a:pt x="4036343" y="264297"/>
                </a:cubicBezTo>
                <a:cubicBezTo>
                  <a:pt x="4041301" y="367652"/>
                  <a:pt x="4035072" y="471135"/>
                  <a:pt x="4032911" y="574617"/>
                </a:cubicBezTo>
                <a:cubicBezTo>
                  <a:pt x="4031004" y="662717"/>
                  <a:pt x="4022232" y="750690"/>
                  <a:pt x="4025029" y="838916"/>
                </a:cubicBezTo>
                <a:cubicBezTo>
                  <a:pt x="4025029" y="841968"/>
                  <a:pt x="4025029" y="845019"/>
                  <a:pt x="4025029" y="848070"/>
                </a:cubicBezTo>
                <a:cubicBezTo>
                  <a:pt x="4017020" y="945068"/>
                  <a:pt x="4017020" y="1042576"/>
                  <a:pt x="4025029" y="1139574"/>
                </a:cubicBezTo>
                <a:cubicBezTo>
                  <a:pt x="4027609" y="1179950"/>
                  <a:pt x="4026885" y="1220466"/>
                  <a:pt x="4022868" y="1260728"/>
                </a:cubicBezTo>
                <a:cubicBezTo>
                  <a:pt x="4019054" y="1311960"/>
                  <a:pt x="4006849" y="1364083"/>
                  <a:pt x="4015621" y="1414934"/>
                </a:cubicBezTo>
                <a:cubicBezTo>
                  <a:pt x="4021367" y="1456784"/>
                  <a:pt x="4024558" y="1498940"/>
                  <a:pt x="4025156" y="1541172"/>
                </a:cubicBezTo>
                <a:cubicBezTo>
                  <a:pt x="4029478" y="1635755"/>
                  <a:pt x="4025283" y="1730847"/>
                  <a:pt x="4023757" y="1825685"/>
                </a:cubicBezTo>
                <a:cubicBezTo>
                  <a:pt x="4021850" y="1936286"/>
                  <a:pt x="4024647" y="2046634"/>
                  <a:pt x="4015748" y="2157235"/>
                </a:cubicBezTo>
                <a:cubicBezTo>
                  <a:pt x="4010790" y="2246581"/>
                  <a:pt x="4010790" y="2336130"/>
                  <a:pt x="4015748" y="2425476"/>
                </a:cubicBezTo>
                <a:cubicBezTo>
                  <a:pt x="4018164" y="2507473"/>
                  <a:pt x="4030495" y="2588454"/>
                  <a:pt x="4028461" y="2671214"/>
                </a:cubicBezTo>
                <a:cubicBezTo>
                  <a:pt x="4026046" y="2767832"/>
                  <a:pt x="4014604" y="2863940"/>
                  <a:pt x="4018164" y="2960685"/>
                </a:cubicBezTo>
                <a:cubicBezTo>
                  <a:pt x="4019816" y="3006832"/>
                  <a:pt x="4019944" y="3052980"/>
                  <a:pt x="4020961" y="3099127"/>
                </a:cubicBezTo>
                <a:cubicBezTo>
                  <a:pt x="4021978" y="3154682"/>
                  <a:pt x="4032021" y="3210110"/>
                  <a:pt x="4026427" y="3265665"/>
                </a:cubicBezTo>
                <a:cubicBezTo>
                  <a:pt x="4017147" y="3358087"/>
                  <a:pt x="3993120" y="3448857"/>
                  <a:pt x="4008121" y="3543567"/>
                </a:cubicBezTo>
                <a:cubicBezTo>
                  <a:pt x="4016384" y="3595690"/>
                  <a:pt x="4025791" y="3647940"/>
                  <a:pt x="4030495" y="3700571"/>
                </a:cubicBezTo>
                <a:cubicBezTo>
                  <a:pt x="4034690" y="3747608"/>
                  <a:pt x="4045369" y="3795408"/>
                  <a:pt x="4037233" y="3842191"/>
                </a:cubicBezTo>
                <a:cubicBezTo>
                  <a:pt x="4030368" y="3882237"/>
                  <a:pt x="4034055" y="3922282"/>
                  <a:pt x="4028715" y="3962327"/>
                </a:cubicBezTo>
                <a:cubicBezTo>
                  <a:pt x="4021723" y="4014831"/>
                  <a:pt x="4017910" y="4068352"/>
                  <a:pt x="4012697" y="4121111"/>
                </a:cubicBezTo>
                <a:cubicBezTo>
                  <a:pt x="4007866" y="4169038"/>
                  <a:pt x="4004307" y="4216838"/>
                  <a:pt x="4017020" y="4261841"/>
                </a:cubicBezTo>
                <a:cubicBezTo>
                  <a:pt x="4048039" y="4375112"/>
                  <a:pt x="4031004" y="4487748"/>
                  <a:pt x="4019308" y="4600257"/>
                </a:cubicBezTo>
                <a:cubicBezTo>
                  <a:pt x="4013587" y="4655049"/>
                  <a:pt x="4005197" y="4712765"/>
                  <a:pt x="4017910" y="4762853"/>
                </a:cubicBezTo>
                <a:cubicBezTo>
                  <a:pt x="4041428" y="4851716"/>
                  <a:pt x="4022995" y="4936764"/>
                  <a:pt x="4012824" y="5021432"/>
                </a:cubicBezTo>
                <a:cubicBezTo>
                  <a:pt x="4002654" y="5106099"/>
                  <a:pt x="4000239" y="5189495"/>
                  <a:pt x="4018037" y="5272637"/>
                </a:cubicBezTo>
                <a:cubicBezTo>
                  <a:pt x="4030495" y="5331116"/>
                  <a:pt x="4030495" y="5390612"/>
                  <a:pt x="4032021" y="5449600"/>
                </a:cubicBezTo>
                <a:cubicBezTo>
                  <a:pt x="4032911" y="5486339"/>
                  <a:pt x="4019308" y="5523842"/>
                  <a:pt x="4010282" y="5560582"/>
                </a:cubicBezTo>
                <a:cubicBezTo>
                  <a:pt x="3994009" y="5626943"/>
                  <a:pt x="3988162" y="5694321"/>
                  <a:pt x="4010282" y="5759029"/>
                </a:cubicBezTo>
                <a:cubicBezTo>
                  <a:pt x="4040793" y="5848655"/>
                  <a:pt x="4058336" y="5938407"/>
                  <a:pt x="4045623" y="6033117"/>
                </a:cubicBezTo>
                <a:cubicBezTo>
                  <a:pt x="4038377" y="6091724"/>
                  <a:pt x="4036597" y="6151347"/>
                  <a:pt x="4025664" y="6209190"/>
                </a:cubicBezTo>
                <a:cubicBezTo>
                  <a:pt x="4007358" y="6304790"/>
                  <a:pt x="4013841" y="6399882"/>
                  <a:pt x="4028461" y="6494211"/>
                </a:cubicBezTo>
                <a:cubicBezTo>
                  <a:pt x="4038542" y="6573081"/>
                  <a:pt x="4039610" y="6652829"/>
                  <a:pt x="4031639" y="6731941"/>
                </a:cubicBezTo>
                <a:lnTo>
                  <a:pt x="4022913" y="6858000"/>
                </a:lnTo>
                <a:lnTo>
                  <a:pt x="0" y="6858000"/>
                </a:lnTo>
                <a:close/>
              </a:path>
            </a:pathLst>
          </a:custGeom>
        </p:spPr>
      </p:pic>
      <p:sp>
        <p:nvSpPr>
          <p:cNvPr id="19" name="sketchy line">
            <a:extLst>
              <a:ext uri="{FF2B5EF4-FFF2-40B4-BE49-F238E27FC236}">
                <a16:creationId xmlns:a16="http://schemas.microsoft.com/office/drawing/2014/main" id="{82580482-BA80-420A-8A05-C58E97F2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4409267"/>
            <a:ext cx="4242816" cy="18288"/>
          </a:xfrm>
          <a:custGeom>
            <a:avLst/>
            <a:gdLst>
              <a:gd name="connsiteX0" fmla="*/ 0 w 4242816"/>
              <a:gd name="connsiteY0" fmla="*/ 0 h 18288"/>
              <a:gd name="connsiteX1" fmla="*/ 690973 w 4242816"/>
              <a:gd name="connsiteY1" fmla="*/ 0 h 18288"/>
              <a:gd name="connsiteX2" fmla="*/ 1212233 w 4242816"/>
              <a:gd name="connsiteY2" fmla="*/ 0 h 18288"/>
              <a:gd name="connsiteX3" fmla="*/ 1860778 w 4242816"/>
              <a:gd name="connsiteY3" fmla="*/ 0 h 18288"/>
              <a:gd name="connsiteX4" fmla="*/ 2424466 w 4242816"/>
              <a:gd name="connsiteY4" fmla="*/ 0 h 18288"/>
              <a:gd name="connsiteX5" fmla="*/ 3115439 w 4242816"/>
              <a:gd name="connsiteY5" fmla="*/ 0 h 18288"/>
              <a:gd name="connsiteX6" fmla="*/ 3636699 w 4242816"/>
              <a:gd name="connsiteY6" fmla="*/ 0 h 18288"/>
              <a:gd name="connsiteX7" fmla="*/ 4242816 w 4242816"/>
              <a:gd name="connsiteY7" fmla="*/ 0 h 18288"/>
              <a:gd name="connsiteX8" fmla="*/ 4242816 w 4242816"/>
              <a:gd name="connsiteY8" fmla="*/ 18288 h 18288"/>
              <a:gd name="connsiteX9" fmla="*/ 3636699 w 4242816"/>
              <a:gd name="connsiteY9" fmla="*/ 18288 h 18288"/>
              <a:gd name="connsiteX10" fmla="*/ 3030583 w 4242816"/>
              <a:gd name="connsiteY10" fmla="*/ 18288 h 18288"/>
              <a:gd name="connsiteX11" fmla="*/ 2466894 w 4242816"/>
              <a:gd name="connsiteY11" fmla="*/ 18288 h 18288"/>
              <a:gd name="connsiteX12" fmla="*/ 1988062 w 4242816"/>
              <a:gd name="connsiteY12" fmla="*/ 18288 h 18288"/>
              <a:gd name="connsiteX13" fmla="*/ 1466802 w 4242816"/>
              <a:gd name="connsiteY13" fmla="*/ 18288 h 18288"/>
              <a:gd name="connsiteX14" fmla="*/ 860686 w 4242816"/>
              <a:gd name="connsiteY14" fmla="*/ 18288 h 18288"/>
              <a:gd name="connsiteX15" fmla="*/ 0 w 4242816"/>
              <a:gd name="connsiteY15" fmla="*/ 18288 h 18288"/>
              <a:gd name="connsiteX16" fmla="*/ 0 w 4242816"/>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2816" h="18288" fill="none" extrusionOk="0">
                <a:moveTo>
                  <a:pt x="0" y="0"/>
                </a:moveTo>
                <a:cubicBezTo>
                  <a:pt x="249934" y="1471"/>
                  <a:pt x="379877" y="-29444"/>
                  <a:pt x="690973" y="0"/>
                </a:cubicBezTo>
                <a:cubicBezTo>
                  <a:pt x="1002069" y="29444"/>
                  <a:pt x="1021583" y="17501"/>
                  <a:pt x="1212233" y="0"/>
                </a:cubicBezTo>
                <a:cubicBezTo>
                  <a:pt x="1402883" y="-17501"/>
                  <a:pt x="1678760" y="5386"/>
                  <a:pt x="1860778" y="0"/>
                </a:cubicBezTo>
                <a:cubicBezTo>
                  <a:pt x="2042796" y="-5386"/>
                  <a:pt x="2245608" y="-22401"/>
                  <a:pt x="2424466" y="0"/>
                </a:cubicBezTo>
                <a:cubicBezTo>
                  <a:pt x="2603324" y="22401"/>
                  <a:pt x="2890020" y="33806"/>
                  <a:pt x="3115439" y="0"/>
                </a:cubicBezTo>
                <a:cubicBezTo>
                  <a:pt x="3340858" y="-33806"/>
                  <a:pt x="3428300" y="18628"/>
                  <a:pt x="3636699" y="0"/>
                </a:cubicBezTo>
                <a:cubicBezTo>
                  <a:pt x="3845098" y="-18628"/>
                  <a:pt x="4108824" y="5541"/>
                  <a:pt x="4242816" y="0"/>
                </a:cubicBezTo>
                <a:cubicBezTo>
                  <a:pt x="4242066" y="4160"/>
                  <a:pt x="4243125" y="10356"/>
                  <a:pt x="4242816" y="18288"/>
                </a:cubicBezTo>
                <a:cubicBezTo>
                  <a:pt x="4113424" y="32735"/>
                  <a:pt x="3768327" y="47567"/>
                  <a:pt x="3636699" y="18288"/>
                </a:cubicBezTo>
                <a:cubicBezTo>
                  <a:pt x="3505071" y="-10991"/>
                  <a:pt x="3294208" y="-4990"/>
                  <a:pt x="3030583" y="18288"/>
                </a:cubicBezTo>
                <a:cubicBezTo>
                  <a:pt x="2766958" y="41566"/>
                  <a:pt x="2649277" y="20974"/>
                  <a:pt x="2466894" y="18288"/>
                </a:cubicBezTo>
                <a:cubicBezTo>
                  <a:pt x="2284511" y="15602"/>
                  <a:pt x="2151277" y="1154"/>
                  <a:pt x="1988062" y="18288"/>
                </a:cubicBezTo>
                <a:cubicBezTo>
                  <a:pt x="1824847" y="35422"/>
                  <a:pt x="1691359" y="9265"/>
                  <a:pt x="1466802" y="18288"/>
                </a:cubicBezTo>
                <a:cubicBezTo>
                  <a:pt x="1242245" y="27311"/>
                  <a:pt x="1006161" y="36605"/>
                  <a:pt x="860686" y="18288"/>
                </a:cubicBezTo>
                <a:cubicBezTo>
                  <a:pt x="715211" y="-29"/>
                  <a:pt x="242774" y="46538"/>
                  <a:pt x="0" y="18288"/>
                </a:cubicBezTo>
                <a:cubicBezTo>
                  <a:pt x="-146" y="11482"/>
                  <a:pt x="-422" y="5192"/>
                  <a:pt x="0" y="0"/>
                </a:cubicBezTo>
                <a:close/>
              </a:path>
              <a:path w="4242816" h="18288" stroke="0" extrusionOk="0">
                <a:moveTo>
                  <a:pt x="0" y="0"/>
                </a:moveTo>
                <a:cubicBezTo>
                  <a:pt x="259751" y="-14018"/>
                  <a:pt x="356632" y="-15007"/>
                  <a:pt x="521260" y="0"/>
                </a:cubicBezTo>
                <a:cubicBezTo>
                  <a:pt x="685888" y="15007"/>
                  <a:pt x="885786" y="5167"/>
                  <a:pt x="1212233" y="0"/>
                </a:cubicBezTo>
                <a:cubicBezTo>
                  <a:pt x="1538680" y="-5167"/>
                  <a:pt x="1458849" y="7951"/>
                  <a:pt x="1691065" y="0"/>
                </a:cubicBezTo>
                <a:cubicBezTo>
                  <a:pt x="1923281" y="-7951"/>
                  <a:pt x="1985780" y="-16303"/>
                  <a:pt x="2169897" y="0"/>
                </a:cubicBezTo>
                <a:cubicBezTo>
                  <a:pt x="2354014" y="16303"/>
                  <a:pt x="2633054" y="-2739"/>
                  <a:pt x="2776014" y="0"/>
                </a:cubicBezTo>
                <a:cubicBezTo>
                  <a:pt x="2918974" y="2739"/>
                  <a:pt x="3112688" y="-15682"/>
                  <a:pt x="3339702" y="0"/>
                </a:cubicBezTo>
                <a:cubicBezTo>
                  <a:pt x="3566716" y="15682"/>
                  <a:pt x="4015278" y="-28467"/>
                  <a:pt x="4242816" y="0"/>
                </a:cubicBezTo>
                <a:cubicBezTo>
                  <a:pt x="4243501" y="7633"/>
                  <a:pt x="4242294" y="10002"/>
                  <a:pt x="4242816" y="18288"/>
                </a:cubicBezTo>
                <a:cubicBezTo>
                  <a:pt x="3924964" y="16283"/>
                  <a:pt x="3746362" y="-1805"/>
                  <a:pt x="3551843" y="18288"/>
                </a:cubicBezTo>
                <a:cubicBezTo>
                  <a:pt x="3357324" y="38381"/>
                  <a:pt x="3126422" y="47156"/>
                  <a:pt x="2860870" y="18288"/>
                </a:cubicBezTo>
                <a:cubicBezTo>
                  <a:pt x="2595318" y="-10580"/>
                  <a:pt x="2572437" y="11441"/>
                  <a:pt x="2297182" y="18288"/>
                </a:cubicBezTo>
                <a:cubicBezTo>
                  <a:pt x="2021927" y="25135"/>
                  <a:pt x="1916908" y="33601"/>
                  <a:pt x="1733493" y="18288"/>
                </a:cubicBezTo>
                <a:cubicBezTo>
                  <a:pt x="1550078" y="2975"/>
                  <a:pt x="1412440" y="27896"/>
                  <a:pt x="1212233" y="18288"/>
                </a:cubicBezTo>
                <a:cubicBezTo>
                  <a:pt x="1012026" y="8680"/>
                  <a:pt x="914386" y="13859"/>
                  <a:pt x="648545" y="18288"/>
                </a:cubicBezTo>
                <a:cubicBezTo>
                  <a:pt x="382704" y="22717"/>
                  <a:pt x="233522" y="39342"/>
                  <a:pt x="0" y="18288"/>
                </a:cubicBezTo>
                <a:cubicBezTo>
                  <a:pt x="-772" y="13661"/>
                  <a:pt x="-839" y="849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맑은 고딕" panose="020F0502020204030204"/>
              <a:ea typeface="+mn-ea"/>
              <a:cs typeface="+mn-cs"/>
            </a:endParaRPr>
          </a:p>
        </p:txBody>
      </p:sp>
    </p:spTree>
    <p:extLst>
      <p:ext uri="{BB962C8B-B14F-4D97-AF65-F5344CB8AC3E}">
        <p14:creationId xmlns:p14="http://schemas.microsoft.com/office/powerpoint/2010/main" val="9226402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7E105210-61FE-4E9D-9076-A5618FDA8D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제목 1">
            <a:extLst>
              <a:ext uri="{FF2B5EF4-FFF2-40B4-BE49-F238E27FC236}">
                <a16:creationId xmlns:a16="http://schemas.microsoft.com/office/drawing/2014/main" id="{E9C7E66B-5B2F-4E7F-8ABC-09AFC61A73CC}"/>
              </a:ext>
            </a:extLst>
          </p:cNvPr>
          <p:cNvSpPr>
            <a:spLocks noGrp="1"/>
          </p:cNvSpPr>
          <p:nvPr>
            <p:ph type="title"/>
          </p:nvPr>
        </p:nvSpPr>
        <p:spPr>
          <a:xfrm>
            <a:off x="1143001" y="533400"/>
            <a:ext cx="6008914" cy="1683487"/>
          </a:xfrm>
        </p:spPr>
        <p:txBody>
          <a:bodyPr vert="horz" lIns="91440" tIns="45720" rIns="91440" bIns="45720" rtlCol="0">
            <a:normAutofit/>
          </a:bodyPr>
          <a:lstStyle/>
          <a:p>
            <a:r>
              <a:rPr lang="en-US" altLang="ko-KR" i="1" cap="all"/>
              <a:t>Let’s</a:t>
            </a:r>
            <a:r>
              <a:rPr lang="ko-KR" altLang="en-US" i="1" cap="all"/>
              <a:t> </a:t>
            </a:r>
            <a:r>
              <a:rPr lang="en-US" altLang="ko-KR" i="1" cap="all"/>
              <a:t>think!</a:t>
            </a:r>
            <a:endParaRPr lang="ko-KR" altLang="en-US" i="1" kern="1200" cap="all" baseline="0">
              <a:latin typeface="+mj-lt"/>
              <a:ea typeface="+mj-ea"/>
              <a:cs typeface="+mj-cs"/>
            </a:endParaRPr>
          </a:p>
        </p:txBody>
      </p:sp>
      <p:cxnSp>
        <p:nvCxnSpPr>
          <p:cNvPr id="42" name="Straight Connector 41">
            <a:extLst>
              <a:ext uri="{FF2B5EF4-FFF2-40B4-BE49-F238E27FC236}">
                <a16:creationId xmlns:a16="http://schemas.microsoft.com/office/drawing/2014/main" id="{8C1DF613-CD5C-4D37-9F6C-843AFBBBDEF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0" y="5197929"/>
            <a:ext cx="2875207" cy="1660072"/>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CB56F5D-A737-4E56-BCDD-0F992B89C80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0" y="6033977"/>
            <a:ext cx="7151914" cy="824023"/>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graphicFrame>
        <p:nvGraphicFramePr>
          <p:cNvPr id="5" name="내용 개체 틀 2">
            <a:extLst>
              <a:ext uri="{FF2B5EF4-FFF2-40B4-BE49-F238E27FC236}">
                <a16:creationId xmlns:a16="http://schemas.microsoft.com/office/drawing/2014/main" id="{DE2D669B-2DCF-4DA9-831C-E18479CD000E}"/>
              </a:ext>
            </a:extLst>
          </p:cNvPr>
          <p:cNvGraphicFramePr>
            <a:graphicFrameLocks noGrp="1"/>
          </p:cNvGraphicFramePr>
          <p:nvPr>
            <p:ph idx="1"/>
            <p:extLst>
              <p:ext uri="{D42A27DB-BD31-4B8C-83A1-F6EECF244321}">
                <p14:modId xmlns:p14="http://schemas.microsoft.com/office/powerpoint/2010/main" val="1919538973"/>
              </p:ext>
            </p:extLst>
          </p:nvPr>
        </p:nvGraphicFramePr>
        <p:xfrm>
          <a:off x="1142999" y="1695450"/>
          <a:ext cx="10429875" cy="47339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646295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7C887275-7229-4E5B-B429-9481119ACA05}"/>
              </a:ext>
            </a:extLst>
          </p:cNvPr>
          <p:cNvSpPr>
            <a:spLocks noGrp="1"/>
          </p:cNvSpPr>
          <p:nvPr>
            <p:ph type="ctrTitle"/>
          </p:nvPr>
        </p:nvSpPr>
        <p:spPr/>
        <p:txBody>
          <a:bodyPr>
            <a:normAutofit/>
          </a:bodyPr>
          <a:lstStyle/>
          <a:p>
            <a:r>
              <a:rPr lang="en-US" altLang="ko-KR"/>
              <a:t>2. Group culture</a:t>
            </a:r>
            <a:r>
              <a:rPr lang="ko-KR" altLang="en-US"/>
              <a:t> </a:t>
            </a:r>
            <a:r>
              <a:rPr lang="en-US" altLang="ko-KR"/>
              <a:t>vs. Individual culture</a:t>
            </a:r>
            <a:endParaRPr lang="ko-KR" altLang="en-US"/>
          </a:p>
        </p:txBody>
      </p:sp>
      <p:sp>
        <p:nvSpPr>
          <p:cNvPr id="3" name="부제목 2">
            <a:extLst>
              <a:ext uri="{FF2B5EF4-FFF2-40B4-BE49-F238E27FC236}">
                <a16:creationId xmlns:a16="http://schemas.microsoft.com/office/drawing/2014/main" id="{B20C5A14-4AA7-4E49-A5B3-9A9F2585D148}"/>
              </a:ext>
            </a:extLst>
          </p:cNvPr>
          <p:cNvSpPr>
            <a:spLocks noGrp="1"/>
          </p:cNvSpPr>
          <p:nvPr>
            <p:ph type="subTitle" idx="1"/>
          </p:nvPr>
        </p:nvSpPr>
        <p:spPr/>
        <p:txBody>
          <a:bodyPr/>
          <a:lstStyle/>
          <a:p>
            <a:endParaRPr lang="ko-KR" altLang="en-US"/>
          </a:p>
        </p:txBody>
      </p:sp>
    </p:spTree>
    <p:extLst>
      <p:ext uri="{BB962C8B-B14F-4D97-AF65-F5344CB8AC3E}">
        <p14:creationId xmlns:p14="http://schemas.microsoft.com/office/powerpoint/2010/main" val="26662264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B746588D-5AB0-4E57-AC1A-FC090CCC8400}"/>
              </a:ext>
            </a:extLst>
          </p:cNvPr>
          <p:cNvSpPr>
            <a:spLocks noGrp="1"/>
          </p:cNvSpPr>
          <p:nvPr>
            <p:ph type="title"/>
          </p:nvPr>
        </p:nvSpPr>
        <p:spPr>
          <a:xfrm>
            <a:off x="648929" y="629266"/>
            <a:ext cx="3667039" cy="5506358"/>
          </a:xfrm>
        </p:spPr>
        <p:txBody>
          <a:bodyPr>
            <a:normAutofit/>
          </a:bodyPr>
          <a:lstStyle/>
          <a:p>
            <a:r>
              <a:rPr lang="en-US" altLang="ko-KR" sz="4000"/>
              <a:t>2. Group culture vs. Individual culture</a:t>
            </a:r>
            <a:endParaRPr lang="ko-KR" altLang="en-US" sz="4000"/>
          </a:p>
        </p:txBody>
      </p:sp>
      <p:graphicFrame>
        <p:nvGraphicFramePr>
          <p:cNvPr id="22" name="내용 개체 틀 2">
            <a:extLst>
              <a:ext uri="{FF2B5EF4-FFF2-40B4-BE49-F238E27FC236}">
                <a16:creationId xmlns:a16="http://schemas.microsoft.com/office/drawing/2014/main" id="{8D8568E5-78B4-4AA2-937C-8E1E80290294}"/>
              </a:ext>
            </a:extLst>
          </p:cNvPr>
          <p:cNvGraphicFramePr>
            <a:graphicFrameLocks noGrp="1"/>
          </p:cNvGraphicFramePr>
          <p:nvPr>
            <p:ph idx="1"/>
            <p:extLst>
              <p:ext uri="{D42A27DB-BD31-4B8C-83A1-F6EECF244321}">
                <p14:modId xmlns:p14="http://schemas.microsoft.com/office/powerpoint/2010/main" val="588600413"/>
              </p:ext>
            </p:extLst>
          </p:nvPr>
        </p:nvGraphicFramePr>
        <p:xfrm>
          <a:off x="5285232" y="722376"/>
          <a:ext cx="6263640" cy="54132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946124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7160EE6A-0EC7-4E23-8074-D107752C51D5}"/>
              </a:ext>
            </a:extLst>
          </p:cNvPr>
          <p:cNvSpPr>
            <a:spLocks noGrp="1"/>
          </p:cNvSpPr>
          <p:nvPr>
            <p:ph type="title"/>
          </p:nvPr>
        </p:nvSpPr>
        <p:spPr>
          <a:xfrm>
            <a:off x="635000" y="640823"/>
            <a:ext cx="3418659" cy="5583148"/>
          </a:xfrm>
        </p:spPr>
        <p:txBody>
          <a:bodyPr anchor="ctr">
            <a:normAutofit/>
          </a:bodyPr>
          <a:lstStyle/>
          <a:p>
            <a:r>
              <a:rPr lang="en-US" altLang="ko-KR" sz="4000"/>
              <a:t>Group culture vs. Individual culture</a:t>
            </a:r>
            <a:endParaRPr lang="ko-KR" altLang="en-US" sz="4000"/>
          </a:p>
        </p:txBody>
      </p:sp>
      <p:graphicFrame>
        <p:nvGraphicFramePr>
          <p:cNvPr id="12" name="내용 개체 틀 2">
            <a:extLst>
              <a:ext uri="{FF2B5EF4-FFF2-40B4-BE49-F238E27FC236}">
                <a16:creationId xmlns:a16="http://schemas.microsoft.com/office/drawing/2014/main" id="{0C888410-F185-469C-9BEC-D46EC95641EC}"/>
              </a:ext>
            </a:extLst>
          </p:cNvPr>
          <p:cNvGraphicFramePr>
            <a:graphicFrameLocks noGrp="1"/>
          </p:cNvGraphicFramePr>
          <p:nvPr>
            <p:ph idx="1"/>
            <p:extLst>
              <p:ext uri="{D42A27DB-BD31-4B8C-83A1-F6EECF244321}">
                <p14:modId xmlns:p14="http://schemas.microsoft.com/office/powerpoint/2010/main" val="2734599658"/>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719296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DDFE73E0-3B16-4D93-B319-6064A551A83C}"/>
              </a:ext>
            </a:extLst>
          </p:cNvPr>
          <p:cNvSpPr>
            <a:spLocks noGrp="1"/>
          </p:cNvSpPr>
          <p:nvPr>
            <p:ph type="title"/>
          </p:nvPr>
        </p:nvSpPr>
        <p:spPr>
          <a:xfrm>
            <a:off x="838200" y="556995"/>
            <a:ext cx="10515600" cy="1133693"/>
          </a:xfrm>
        </p:spPr>
        <p:txBody>
          <a:bodyPr>
            <a:normAutofit/>
          </a:bodyPr>
          <a:lstStyle/>
          <a:p>
            <a:r>
              <a:rPr lang="en-US" altLang="ko-KR" sz="5200"/>
              <a:t>Indivisualistic society</a:t>
            </a:r>
            <a:endParaRPr lang="ko-KR" altLang="en-US" sz="5200"/>
          </a:p>
        </p:txBody>
      </p:sp>
      <p:graphicFrame>
        <p:nvGraphicFramePr>
          <p:cNvPr id="5" name="내용 개체 틀 2">
            <a:extLst>
              <a:ext uri="{FF2B5EF4-FFF2-40B4-BE49-F238E27FC236}">
                <a16:creationId xmlns:a16="http://schemas.microsoft.com/office/drawing/2014/main" id="{42FDCE0D-B4F9-4063-B4CE-84A7B87CD89C}"/>
              </a:ext>
            </a:extLst>
          </p:cNvPr>
          <p:cNvGraphicFramePr>
            <a:graphicFrameLocks noGrp="1"/>
          </p:cNvGraphicFramePr>
          <p:nvPr>
            <p:ph idx="1"/>
            <p:extLst>
              <p:ext uri="{D42A27DB-BD31-4B8C-83A1-F6EECF244321}">
                <p14:modId xmlns:p14="http://schemas.microsoft.com/office/powerpoint/2010/main" val="119091624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209303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제목 1">
            <a:extLst>
              <a:ext uri="{FF2B5EF4-FFF2-40B4-BE49-F238E27FC236}">
                <a16:creationId xmlns:a16="http://schemas.microsoft.com/office/drawing/2014/main" id="{1C44ABA5-62DD-40E3-80B1-0CDFB1E711B2}"/>
              </a:ext>
            </a:extLst>
          </p:cNvPr>
          <p:cNvSpPr>
            <a:spLocks noGrp="1"/>
          </p:cNvSpPr>
          <p:nvPr>
            <p:ph type="title"/>
          </p:nvPr>
        </p:nvSpPr>
        <p:spPr>
          <a:xfrm>
            <a:off x="838200" y="365125"/>
            <a:ext cx="10515600" cy="1325563"/>
          </a:xfrm>
        </p:spPr>
        <p:txBody>
          <a:bodyPr>
            <a:normAutofit/>
          </a:bodyPr>
          <a:lstStyle/>
          <a:p>
            <a:endParaRPr lang="ko-KR" altLang="en-US"/>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내용 개체 틀 2">
            <a:extLst>
              <a:ext uri="{FF2B5EF4-FFF2-40B4-BE49-F238E27FC236}">
                <a16:creationId xmlns:a16="http://schemas.microsoft.com/office/drawing/2014/main" id="{6A943CFC-38DA-40DB-9C96-CBC08835C9D1}"/>
              </a:ext>
            </a:extLst>
          </p:cNvPr>
          <p:cNvSpPr>
            <a:spLocks noGrp="1"/>
          </p:cNvSpPr>
          <p:nvPr>
            <p:ph idx="1"/>
          </p:nvPr>
        </p:nvSpPr>
        <p:spPr>
          <a:xfrm>
            <a:off x="838200" y="1825625"/>
            <a:ext cx="10515600" cy="4351338"/>
          </a:xfrm>
        </p:spPr>
        <p:txBody>
          <a:bodyPr>
            <a:normAutofit/>
          </a:bodyPr>
          <a:lstStyle/>
          <a:p>
            <a:r>
              <a:rPr lang="en-US" altLang="ko-KR" sz="2400" b="0" i="0">
                <a:effectLst/>
              </a:rPr>
              <a:t>In Korean culture, getting along well with neighbors is a more valuable value than individuality. </a:t>
            </a:r>
          </a:p>
          <a:p>
            <a:pPr marL="0" indent="0">
              <a:buNone/>
            </a:pPr>
            <a:r>
              <a:rPr lang="en-US" altLang="ko-KR" sz="2400" b="0" i="0">
                <a:effectLst/>
              </a:rPr>
              <a:t> - Prefers so-called conventional thoughts and behaviors that think and act similarly to others. </a:t>
            </a:r>
          </a:p>
          <a:p>
            <a:endParaRPr lang="en-US" altLang="ko-KR" sz="2400" b="0" i="0">
              <a:effectLst/>
            </a:endParaRPr>
          </a:p>
          <a:p>
            <a:r>
              <a:rPr lang="en-US" altLang="ko-KR" sz="2400" b="0" i="0">
                <a:effectLst/>
              </a:rPr>
              <a:t>Mom's advice to students going to school:</a:t>
            </a:r>
          </a:p>
          <a:p>
            <a:r>
              <a:rPr lang="en-US" altLang="ko-KR" sz="2400" b="0" i="0">
                <a:effectLst/>
              </a:rPr>
              <a:t> “Listen to your teacher.” </a:t>
            </a:r>
          </a:p>
          <a:p>
            <a:endParaRPr lang="en-US" altLang="ko-KR" sz="2400"/>
          </a:p>
          <a:p>
            <a:r>
              <a:rPr lang="en-US" altLang="ko-KR" sz="2400" b="0" i="0">
                <a:effectLst/>
              </a:rPr>
              <a:t>(It contains the meaning of obeying the teacher so as not to stand out compared to others in group life rather than individuality.) </a:t>
            </a:r>
            <a:endParaRPr lang="ko-KR" altLang="en-US" sz="2400"/>
          </a:p>
        </p:txBody>
      </p:sp>
    </p:spTree>
    <p:extLst>
      <p:ext uri="{BB962C8B-B14F-4D97-AF65-F5344CB8AC3E}">
        <p14:creationId xmlns:p14="http://schemas.microsoft.com/office/powerpoint/2010/main" val="42716309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제목 1">
            <a:extLst>
              <a:ext uri="{FF2B5EF4-FFF2-40B4-BE49-F238E27FC236}">
                <a16:creationId xmlns:a16="http://schemas.microsoft.com/office/drawing/2014/main" id="{34D55F69-663E-4E22-AECA-F21EDE5B5384}"/>
              </a:ext>
            </a:extLst>
          </p:cNvPr>
          <p:cNvSpPr>
            <a:spLocks noGrp="1"/>
          </p:cNvSpPr>
          <p:nvPr>
            <p:ph type="title"/>
          </p:nvPr>
        </p:nvSpPr>
        <p:spPr>
          <a:xfrm>
            <a:off x="838200" y="365125"/>
            <a:ext cx="10515600" cy="1325563"/>
          </a:xfrm>
        </p:spPr>
        <p:txBody>
          <a:bodyPr>
            <a:normAutofit/>
          </a:bodyPr>
          <a:lstStyle/>
          <a:p>
            <a:r>
              <a:rPr lang="en-US" altLang="ko-KR"/>
              <a:t>Group culture</a:t>
            </a:r>
            <a:endParaRPr lang="ko-KR" altLang="en-US"/>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내용 개체 틀 2">
            <a:extLst>
              <a:ext uri="{FF2B5EF4-FFF2-40B4-BE49-F238E27FC236}">
                <a16:creationId xmlns:a16="http://schemas.microsoft.com/office/drawing/2014/main" id="{F1A53496-763F-4763-8DC1-A97E97720C8D}"/>
              </a:ext>
            </a:extLst>
          </p:cNvPr>
          <p:cNvSpPr>
            <a:spLocks noGrp="1"/>
          </p:cNvSpPr>
          <p:nvPr>
            <p:ph idx="1"/>
          </p:nvPr>
        </p:nvSpPr>
        <p:spPr>
          <a:xfrm>
            <a:off x="838200" y="1825625"/>
            <a:ext cx="10515600" cy="4351338"/>
          </a:xfrm>
        </p:spPr>
        <p:txBody>
          <a:bodyPr>
            <a:normAutofit/>
          </a:bodyPr>
          <a:lstStyle/>
          <a:p>
            <a:r>
              <a:rPr lang="en-US" altLang="ko-KR" sz="1800" b="0" i="0">
                <a:effectLst/>
              </a:rPr>
              <a:t>Strong attachment to the society to which the individual belongs. </a:t>
            </a:r>
          </a:p>
          <a:p>
            <a:r>
              <a:rPr lang="en-US" altLang="ko-KR" sz="1800" b="0" i="0">
                <a:effectLst/>
              </a:rPr>
              <a:t>In particular, the fondness for 'hometown' is special. </a:t>
            </a:r>
          </a:p>
          <a:p>
            <a:r>
              <a:rPr lang="en-US" altLang="ko-KR" sz="1800" b="0" i="0">
                <a:effectLst/>
              </a:rPr>
              <a:t>On Lunar New Year or Mid-Autumn Festival (Chuseok), almost everyone visits their hometown, which they consider to be their roots, and shares food and affection with neighbors.</a:t>
            </a:r>
          </a:p>
          <a:p>
            <a:r>
              <a:rPr lang="en-US" altLang="ko-KR" sz="1800" b="0" i="0">
                <a:effectLst/>
              </a:rPr>
              <a:t>Considering ‘hometown seniors, hometown seniors, hometown friends, hometown juniors’, and confirming solidarity through various gatherings such as hometown associations. </a:t>
            </a:r>
          </a:p>
          <a:p>
            <a:pPr marL="0" indent="0">
              <a:buNone/>
            </a:pPr>
            <a:r>
              <a:rPr lang="en-US" altLang="ko-KR" sz="1800" b="0" i="0">
                <a:effectLst/>
              </a:rPr>
              <a:t>    (We share many memories and friendships that we shared, while growing up and born in the same village.) </a:t>
            </a:r>
          </a:p>
          <a:p>
            <a:r>
              <a:rPr lang="en-US" altLang="ko-KR" sz="1800" b="0" i="0">
                <a:effectLst/>
              </a:rPr>
              <a:t>Even when eating food, the characteristics of group culture appear. </a:t>
            </a:r>
          </a:p>
          <a:p>
            <a:pPr marL="0" indent="0">
              <a:buNone/>
            </a:pPr>
            <a:r>
              <a:rPr lang="en-US" altLang="ko-KR" sz="1800"/>
              <a:t> - </a:t>
            </a:r>
            <a:r>
              <a:rPr lang="en-US" altLang="ko-KR" sz="1800" b="0" i="0">
                <a:effectLst/>
              </a:rPr>
              <a:t>Except for rice and soup, the rest of the side dishes are shared by everyone at the table. </a:t>
            </a:r>
            <a:endParaRPr lang="ko-KR" altLang="en-US" sz="1800"/>
          </a:p>
        </p:txBody>
      </p:sp>
    </p:spTree>
    <p:extLst>
      <p:ext uri="{BB962C8B-B14F-4D97-AF65-F5344CB8AC3E}">
        <p14:creationId xmlns:p14="http://schemas.microsoft.com/office/powerpoint/2010/main" val="1688961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제목 1">
            <a:extLst>
              <a:ext uri="{FF2B5EF4-FFF2-40B4-BE49-F238E27FC236}">
                <a16:creationId xmlns:a16="http://schemas.microsoft.com/office/drawing/2014/main" id="{1B632AA5-1334-480A-9F7C-4603AFFF126F}"/>
              </a:ext>
            </a:extLst>
          </p:cNvPr>
          <p:cNvSpPr>
            <a:spLocks noGrp="1"/>
          </p:cNvSpPr>
          <p:nvPr>
            <p:ph type="title"/>
          </p:nvPr>
        </p:nvSpPr>
        <p:spPr>
          <a:xfrm>
            <a:off x="838200" y="365125"/>
            <a:ext cx="10515600" cy="1325563"/>
          </a:xfrm>
        </p:spPr>
        <p:txBody>
          <a:bodyPr>
            <a:normAutofit/>
          </a:bodyPr>
          <a:lstStyle/>
          <a:p>
            <a:r>
              <a:rPr lang="en-US" altLang="ko-KR" sz="3700" b="0" i="0">
                <a:effectLst/>
                <a:latin typeface="+mn-lt"/>
              </a:rPr>
              <a:t> high-context culture vs. low-context culture</a:t>
            </a:r>
            <a:r>
              <a:rPr lang="en-US" altLang="ko-KR" sz="3700"/>
              <a:t>,</a:t>
            </a:r>
            <a:br>
              <a:rPr lang="en-US" altLang="ko-KR" sz="3700"/>
            </a:br>
            <a:r>
              <a:rPr lang="en-US" altLang="ko-KR" sz="3700"/>
              <a:t> Hall(1989)</a:t>
            </a:r>
            <a:endParaRPr lang="ko-KR" altLang="en-US" sz="3700"/>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내용 개체 틀 2">
            <a:extLst>
              <a:ext uri="{FF2B5EF4-FFF2-40B4-BE49-F238E27FC236}">
                <a16:creationId xmlns:a16="http://schemas.microsoft.com/office/drawing/2014/main" id="{757D926C-74CA-488C-AEA2-968D1654DD04}"/>
              </a:ext>
            </a:extLst>
          </p:cNvPr>
          <p:cNvSpPr>
            <a:spLocks noGrp="1"/>
          </p:cNvSpPr>
          <p:nvPr>
            <p:ph idx="1"/>
          </p:nvPr>
        </p:nvSpPr>
        <p:spPr>
          <a:xfrm>
            <a:off x="838200" y="1825625"/>
            <a:ext cx="10515600" cy="4351338"/>
          </a:xfrm>
        </p:spPr>
        <p:txBody>
          <a:bodyPr>
            <a:normAutofit/>
          </a:bodyPr>
          <a:lstStyle/>
          <a:p>
            <a:r>
              <a:rPr lang="en-US" altLang="ko-KR" sz="2600" b="0" i="0">
                <a:effectLst/>
              </a:rPr>
              <a:t>High-context culture: </a:t>
            </a:r>
          </a:p>
          <a:p>
            <a:pPr marL="0" indent="0">
              <a:buNone/>
            </a:pPr>
            <a:r>
              <a:rPr lang="en-US" altLang="ko-KR" sz="2600"/>
              <a:t> </a:t>
            </a:r>
            <a:r>
              <a:rPr lang="en-US" altLang="ko-KR" sz="2600" b="0" i="0">
                <a:effectLst/>
              </a:rPr>
              <a:t>- A culture of shared knowledge among members </a:t>
            </a:r>
          </a:p>
          <a:p>
            <a:pPr marL="0" indent="0">
              <a:buNone/>
            </a:pPr>
            <a:endParaRPr lang="en-US" altLang="ko-KR" sz="2600" b="0" i="0">
              <a:effectLst/>
            </a:endParaRPr>
          </a:p>
          <a:p>
            <a:pPr marL="0" indent="0">
              <a:buNone/>
            </a:pPr>
            <a:r>
              <a:rPr lang="en-US" altLang="ko-KR" sz="2600" b="0" i="0">
                <a:effectLst/>
              </a:rPr>
              <a:t>Example) A country village where you live together for a long time (they know each other well, and they know who's house and what's going on) </a:t>
            </a:r>
          </a:p>
          <a:p>
            <a:pPr marL="0" indent="0">
              <a:buNone/>
            </a:pPr>
            <a:endParaRPr lang="en-US" altLang="ko-KR" sz="2600" b="0" i="0">
              <a:effectLst/>
            </a:endParaRPr>
          </a:p>
          <a:p>
            <a:pPr marL="0" indent="0">
              <a:buNone/>
            </a:pPr>
            <a:r>
              <a:rPr lang="en-US" altLang="ko-KR" sz="2600" b="0" i="0">
                <a:effectLst/>
              </a:rPr>
              <a:t>- The individual feels very similar to other members of the ingroup and trust them significantly more than members of the outgroup. </a:t>
            </a:r>
            <a:endParaRPr lang="en-US" altLang="ko-KR" sz="2600"/>
          </a:p>
        </p:txBody>
      </p:sp>
    </p:spTree>
    <p:extLst>
      <p:ext uri="{BB962C8B-B14F-4D97-AF65-F5344CB8AC3E}">
        <p14:creationId xmlns:p14="http://schemas.microsoft.com/office/powerpoint/2010/main" val="18155037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제목 1">
            <a:extLst>
              <a:ext uri="{FF2B5EF4-FFF2-40B4-BE49-F238E27FC236}">
                <a16:creationId xmlns:a16="http://schemas.microsoft.com/office/drawing/2014/main" id="{1E720C04-A1B2-45B2-8809-B809798C7C14}"/>
              </a:ext>
            </a:extLst>
          </p:cNvPr>
          <p:cNvSpPr>
            <a:spLocks noGrp="1"/>
          </p:cNvSpPr>
          <p:nvPr>
            <p:ph type="title"/>
          </p:nvPr>
        </p:nvSpPr>
        <p:spPr>
          <a:xfrm>
            <a:off x="838200" y="365125"/>
            <a:ext cx="10515600" cy="1325563"/>
          </a:xfrm>
        </p:spPr>
        <p:txBody>
          <a:bodyPr>
            <a:normAutofit/>
          </a:bodyPr>
          <a:lstStyle/>
          <a:p>
            <a:endParaRPr lang="ko-KR" altLang="en-US"/>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내용 개체 틀 2">
            <a:extLst>
              <a:ext uri="{FF2B5EF4-FFF2-40B4-BE49-F238E27FC236}">
                <a16:creationId xmlns:a16="http://schemas.microsoft.com/office/drawing/2014/main" id="{04B111AF-E41B-43B1-99B5-E2811068DB68}"/>
              </a:ext>
            </a:extLst>
          </p:cNvPr>
          <p:cNvSpPr>
            <a:spLocks noGrp="1"/>
          </p:cNvSpPr>
          <p:nvPr>
            <p:ph idx="1"/>
          </p:nvPr>
        </p:nvSpPr>
        <p:spPr>
          <a:xfrm>
            <a:off x="838200" y="1825625"/>
            <a:ext cx="10515600" cy="4351338"/>
          </a:xfrm>
        </p:spPr>
        <p:txBody>
          <a:bodyPr>
            <a:normAutofit/>
          </a:bodyPr>
          <a:lstStyle/>
          <a:p>
            <a:r>
              <a:rPr lang="en-US" altLang="ko-KR" b="0" i="0">
                <a:solidFill>
                  <a:srgbClr val="C00000"/>
                </a:solidFill>
                <a:effectLst/>
                <a:latin typeface="Roboto" panose="02000000000000000000" pitchFamily="2" charset="0"/>
              </a:rPr>
              <a:t>Low-context culture: </a:t>
            </a:r>
          </a:p>
          <a:p>
            <a:pPr marL="0" indent="0">
              <a:buNone/>
            </a:pPr>
            <a:r>
              <a:rPr lang="en-US" altLang="ko-KR">
                <a:latin typeface="Roboto" panose="02000000000000000000" pitchFamily="2" charset="0"/>
              </a:rPr>
              <a:t> </a:t>
            </a:r>
            <a:r>
              <a:rPr lang="en-US" altLang="ko-KR" b="0" i="0">
                <a:effectLst/>
                <a:latin typeface="Roboto" panose="02000000000000000000" pitchFamily="2" charset="0"/>
              </a:rPr>
              <a:t>- A culture where there is not much knowledge shared among members due to frequent movement </a:t>
            </a:r>
          </a:p>
          <a:p>
            <a:pPr marL="0" indent="0">
              <a:buNone/>
            </a:pPr>
            <a:r>
              <a:rPr lang="en-US" altLang="ko-KR" b="0" i="0">
                <a:effectLst/>
                <a:latin typeface="Roboto" panose="02000000000000000000" pitchFamily="2" charset="0"/>
              </a:rPr>
              <a:t>- The individual wants to keep a certain distance from the members of the ingroup, and follows a universal principle of behavior without distinguishing between the ingroup and the outgroup. </a:t>
            </a:r>
            <a:endParaRPr lang="ko-KR" altLang="en-US"/>
          </a:p>
        </p:txBody>
      </p:sp>
    </p:spTree>
    <p:extLst>
      <p:ext uri="{BB962C8B-B14F-4D97-AF65-F5344CB8AC3E}">
        <p14:creationId xmlns:p14="http://schemas.microsoft.com/office/powerpoint/2010/main" val="297420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제목 1">
            <a:extLst>
              <a:ext uri="{FF2B5EF4-FFF2-40B4-BE49-F238E27FC236}">
                <a16:creationId xmlns:a16="http://schemas.microsoft.com/office/drawing/2014/main" id="{F91DD34C-A7EF-4493-A241-4E1E753FEFF5}"/>
              </a:ext>
            </a:extLst>
          </p:cNvPr>
          <p:cNvSpPr>
            <a:spLocks noGrp="1"/>
          </p:cNvSpPr>
          <p:nvPr>
            <p:ph type="title"/>
          </p:nvPr>
        </p:nvSpPr>
        <p:spPr>
          <a:xfrm>
            <a:off x="838200" y="365125"/>
            <a:ext cx="10515600" cy="1325563"/>
          </a:xfrm>
        </p:spPr>
        <p:txBody>
          <a:bodyPr>
            <a:normAutofit/>
          </a:bodyPr>
          <a:lstStyle/>
          <a:p>
            <a:endParaRPr lang="ko-KR" altLang="en-US"/>
          </a:p>
        </p:txBody>
      </p:sp>
      <p:sp>
        <p:nvSpPr>
          <p:cNvPr id="22" name="Arc 2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3" name="내용 개체 틀 2">
            <a:extLst>
              <a:ext uri="{FF2B5EF4-FFF2-40B4-BE49-F238E27FC236}">
                <a16:creationId xmlns:a16="http://schemas.microsoft.com/office/drawing/2014/main" id="{4362839C-0223-4814-80C6-F140B1431077}"/>
              </a:ext>
            </a:extLst>
          </p:cNvPr>
          <p:cNvSpPr>
            <a:spLocks noGrp="1"/>
          </p:cNvSpPr>
          <p:nvPr>
            <p:ph idx="1"/>
          </p:nvPr>
        </p:nvSpPr>
        <p:spPr>
          <a:xfrm>
            <a:off x="838200" y="1825625"/>
            <a:ext cx="10515600" cy="4351338"/>
          </a:xfrm>
        </p:spPr>
        <p:txBody>
          <a:bodyPr>
            <a:normAutofit/>
          </a:bodyPr>
          <a:lstStyle/>
          <a:p>
            <a:r>
              <a:rPr lang="en-US" altLang="ko-KR" b="0" i="0">
                <a:effectLst/>
              </a:rPr>
              <a:t>linguistic phenomena in collective culture; </a:t>
            </a:r>
          </a:p>
          <a:p>
            <a:endParaRPr lang="en-US" altLang="ko-KR" b="0" i="0">
              <a:effectLst/>
            </a:endParaRPr>
          </a:p>
          <a:p>
            <a:r>
              <a:rPr lang="en-US" altLang="ko-KR" b="0" i="0">
                <a:effectLst/>
              </a:rPr>
              <a:t>- Our country, our school,… my wife, my husband </a:t>
            </a:r>
          </a:p>
          <a:p>
            <a:pPr marL="0" indent="0">
              <a:buNone/>
            </a:pPr>
            <a:r>
              <a:rPr lang="en-US" altLang="ko-KR"/>
              <a:t>     </a:t>
            </a:r>
            <a:r>
              <a:rPr lang="ko-KR" altLang="en-US"/>
              <a:t>우리나라</a:t>
            </a:r>
            <a:r>
              <a:rPr lang="en-US" altLang="ko-KR"/>
              <a:t>, </a:t>
            </a:r>
            <a:r>
              <a:rPr lang="ko-KR" altLang="en-US"/>
              <a:t>우리 학교</a:t>
            </a:r>
            <a:r>
              <a:rPr lang="en-US" altLang="ko-KR"/>
              <a:t>,… </a:t>
            </a:r>
            <a:r>
              <a:rPr lang="ko-KR" altLang="en-US"/>
              <a:t>우리 마누라</a:t>
            </a:r>
            <a:r>
              <a:rPr lang="en-US" altLang="ko-KR"/>
              <a:t>, </a:t>
            </a:r>
            <a:r>
              <a:rPr lang="ko-KR" altLang="en-US"/>
              <a:t>우리 남편</a:t>
            </a:r>
            <a:endParaRPr lang="en-US" altLang="ko-KR"/>
          </a:p>
          <a:p>
            <a:endParaRPr lang="en-US" altLang="ko-KR" b="0" i="0">
              <a:effectLst/>
            </a:endParaRPr>
          </a:p>
          <a:p>
            <a:r>
              <a:rPr lang="en-US" altLang="ko-KR" b="0" i="0">
                <a:effectLst/>
              </a:rPr>
              <a:t>- “Are we strangers, aren’t we?” (We = our group, not the whole nation)</a:t>
            </a:r>
          </a:p>
          <a:p>
            <a:pPr marL="0" indent="0">
              <a:buNone/>
            </a:pPr>
            <a:r>
              <a:rPr lang="en-US" altLang="ko-KR"/>
              <a:t>     </a:t>
            </a:r>
            <a:r>
              <a:rPr lang="en-US" altLang="ko-KR" b="0" i="0">
                <a:effectLst/>
              </a:rPr>
              <a:t> </a:t>
            </a:r>
            <a:r>
              <a:rPr lang="en-US" altLang="ko-KR"/>
              <a:t>“</a:t>
            </a:r>
            <a:r>
              <a:rPr lang="ko-KR" altLang="en-US"/>
              <a:t>우리가 남이가</a:t>
            </a:r>
            <a:r>
              <a:rPr lang="en-US" altLang="ko-KR"/>
              <a:t>?” </a:t>
            </a:r>
          </a:p>
        </p:txBody>
      </p:sp>
    </p:spTree>
    <p:extLst>
      <p:ext uri="{BB962C8B-B14F-4D97-AF65-F5344CB8AC3E}">
        <p14:creationId xmlns:p14="http://schemas.microsoft.com/office/powerpoint/2010/main" val="21672293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제목 1">
            <a:extLst>
              <a:ext uri="{FF2B5EF4-FFF2-40B4-BE49-F238E27FC236}">
                <a16:creationId xmlns:a16="http://schemas.microsoft.com/office/drawing/2014/main" id="{63331843-79C1-4368-9AB3-4DF078E2E242}"/>
              </a:ext>
            </a:extLst>
          </p:cNvPr>
          <p:cNvSpPr>
            <a:spLocks noGrp="1"/>
          </p:cNvSpPr>
          <p:nvPr>
            <p:ph type="title"/>
          </p:nvPr>
        </p:nvSpPr>
        <p:spPr>
          <a:xfrm>
            <a:off x="838200" y="365125"/>
            <a:ext cx="10515600" cy="1325563"/>
          </a:xfrm>
        </p:spPr>
        <p:txBody>
          <a:bodyPr>
            <a:normAutofit/>
          </a:bodyPr>
          <a:lstStyle/>
          <a:p>
            <a:r>
              <a:rPr lang="en-US" altLang="ko-KR"/>
              <a:t>privacy</a:t>
            </a:r>
            <a:endParaRPr lang="ko-KR" altLang="en-US"/>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내용 개체 틀 2">
            <a:extLst>
              <a:ext uri="{FF2B5EF4-FFF2-40B4-BE49-F238E27FC236}">
                <a16:creationId xmlns:a16="http://schemas.microsoft.com/office/drawing/2014/main" id="{214F7770-7CFF-40DB-9695-2390EE4E1F5A}"/>
              </a:ext>
            </a:extLst>
          </p:cNvPr>
          <p:cNvSpPr>
            <a:spLocks noGrp="1"/>
          </p:cNvSpPr>
          <p:nvPr>
            <p:ph idx="1"/>
          </p:nvPr>
        </p:nvSpPr>
        <p:spPr>
          <a:xfrm>
            <a:off x="838200" y="1825625"/>
            <a:ext cx="10515600" cy="4351338"/>
          </a:xfrm>
        </p:spPr>
        <p:txBody>
          <a:bodyPr>
            <a:normAutofit/>
          </a:bodyPr>
          <a:lstStyle/>
          <a:p>
            <a:r>
              <a:rPr lang="en-US" altLang="ko-KR" sz="2600" b="0" i="0">
                <a:effectLst/>
              </a:rPr>
              <a:t>In group culture, it is often not respected or ignored. </a:t>
            </a:r>
          </a:p>
          <a:p>
            <a:endParaRPr lang="en-US" altLang="ko-KR" sz="2600"/>
          </a:p>
          <a:p>
            <a:r>
              <a:rPr lang="en-US" altLang="ko-KR" sz="2600" b="0" i="0">
                <a:effectLst/>
              </a:rPr>
              <a:t>Being asked like “Are you married?” and “How old are you?” by someone, you meet for the first time. </a:t>
            </a:r>
          </a:p>
          <a:p>
            <a:r>
              <a:rPr lang="en-US" altLang="ko-KR" sz="2600" b="0" i="0">
                <a:effectLst/>
              </a:rPr>
              <a:t>There are cases in which alcohol is unreasonably recommended, ignoring an individual's health condition or taste. </a:t>
            </a:r>
          </a:p>
          <a:p>
            <a:r>
              <a:rPr lang="en-US" altLang="ko-KR" sz="2600" b="0" i="0">
                <a:effectLst/>
              </a:rPr>
              <a:t>Individual’s will being ingnored, you are invited to convert to another religion.</a:t>
            </a:r>
          </a:p>
          <a:p>
            <a:r>
              <a:rPr lang="en-US" altLang="ko-KR" sz="2600"/>
              <a:t>You are forced to </a:t>
            </a:r>
            <a:r>
              <a:rPr lang="en-US" altLang="ko-KR" sz="2600" b="0" i="0">
                <a:effectLst/>
              </a:rPr>
              <a:t>support a particular candidate or party in an election </a:t>
            </a:r>
            <a:endParaRPr lang="ko-KR" altLang="en-US" sz="2600"/>
          </a:p>
        </p:txBody>
      </p:sp>
    </p:spTree>
    <p:extLst>
      <p:ext uri="{BB962C8B-B14F-4D97-AF65-F5344CB8AC3E}">
        <p14:creationId xmlns:p14="http://schemas.microsoft.com/office/powerpoint/2010/main" val="2580983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6CA7A60-8DF8-4B78-BFE3-B372B90AB9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469A5737-8D36-4BF8-AC7D-2AA2B6B633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68"/>
            <a:ext cx="3818316" cy="6900306"/>
          </a:xfrm>
          <a:custGeom>
            <a:avLst/>
            <a:gdLst>
              <a:gd name="connsiteX0" fmla="*/ 0 w 4584879"/>
              <a:gd name="connsiteY0" fmla="*/ 0 h 6863976"/>
              <a:gd name="connsiteX1" fmla="*/ 4584879 w 4584879"/>
              <a:gd name="connsiteY1" fmla="*/ 0 h 6863976"/>
              <a:gd name="connsiteX2" fmla="*/ 2493114 w 4584879"/>
              <a:gd name="connsiteY2" fmla="*/ 6863976 h 6863976"/>
              <a:gd name="connsiteX3" fmla="*/ 0 w 4584879"/>
              <a:gd name="connsiteY3" fmla="*/ 6863976 h 6863976"/>
              <a:gd name="connsiteX0" fmla="*/ 0 w 3818316"/>
              <a:gd name="connsiteY0" fmla="*/ 0 h 6863976"/>
              <a:gd name="connsiteX1" fmla="*/ 3818316 w 3818316"/>
              <a:gd name="connsiteY1" fmla="*/ 0 h 6863976"/>
              <a:gd name="connsiteX2" fmla="*/ 2493114 w 3818316"/>
              <a:gd name="connsiteY2" fmla="*/ 6863976 h 6863976"/>
              <a:gd name="connsiteX3" fmla="*/ 0 w 3818316"/>
              <a:gd name="connsiteY3" fmla="*/ 6863976 h 6863976"/>
              <a:gd name="connsiteX4" fmla="*/ 0 w 3818316"/>
              <a:gd name="connsiteY4" fmla="*/ 0 h 6863976"/>
              <a:gd name="connsiteX0" fmla="*/ 0 w 3818316"/>
              <a:gd name="connsiteY0" fmla="*/ 0 h 6863976"/>
              <a:gd name="connsiteX1" fmla="*/ 3818316 w 3818316"/>
              <a:gd name="connsiteY1" fmla="*/ 0 h 6863976"/>
              <a:gd name="connsiteX2" fmla="*/ 2252194 w 3818316"/>
              <a:gd name="connsiteY2" fmla="*/ 6853025 h 6863976"/>
              <a:gd name="connsiteX3" fmla="*/ 0 w 3818316"/>
              <a:gd name="connsiteY3" fmla="*/ 6863976 h 6863976"/>
              <a:gd name="connsiteX4" fmla="*/ 0 w 3818316"/>
              <a:gd name="connsiteY4" fmla="*/ 0 h 6863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8316" h="6863976">
                <a:moveTo>
                  <a:pt x="0" y="0"/>
                </a:moveTo>
                <a:lnTo>
                  <a:pt x="3818316" y="0"/>
                </a:lnTo>
                <a:lnTo>
                  <a:pt x="2252194" y="6853025"/>
                </a:lnTo>
                <a:lnTo>
                  <a:pt x="0" y="6863976"/>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제목 1">
            <a:extLst>
              <a:ext uri="{FF2B5EF4-FFF2-40B4-BE49-F238E27FC236}">
                <a16:creationId xmlns:a16="http://schemas.microsoft.com/office/drawing/2014/main" id="{87C0FCAE-09DC-4D63-8580-18E2F1572F46}"/>
              </a:ext>
            </a:extLst>
          </p:cNvPr>
          <p:cNvSpPr>
            <a:spLocks noGrp="1"/>
          </p:cNvSpPr>
          <p:nvPr>
            <p:ph type="title"/>
          </p:nvPr>
        </p:nvSpPr>
        <p:spPr>
          <a:xfrm>
            <a:off x="711810" y="714374"/>
            <a:ext cx="2472454" cy="1857375"/>
          </a:xfrm>
        </p:spPr>
        <p:txBody>
          <a:bodyPr anchor="t">
            <a:normAutofit/>
          </a:bodyPr>
          <a:lstStyle/>
          <a:p>
            <a:r>
              <a:rPr lang="ko-KR" altLang="en-US" sz="1300"/>
              <a:t>아리스토텔레스</a:t>
            </a:r>
            <a:r>
              <a:rPr lang="en-US" altLang="ko-KR" sz="1300"/>
              <a:t>(Aristotle, BC</a:t>
            </a:r>
            <a:r>
              <a:rPr lang="ko-KR" altLang="en-US" sz="1300"/>
              <a:t> </a:t>
            </a:r>
            <a:r>
              <a:rPr lang="en-US" altLang="ko-KR" sz="1300"/>
              <a:t>384~)</a:t>
            </a:r>
            <a:endParaRPr lang="ko-KR" altLang="en-US" sz="1300"/>
          </a:p>
        </p:txBody>
      </p:sp>
      <p:cxnSp>
        <p:nvCxnSpPr>
          <p:cNvPr id="13" name="Straight Connector 12">
            <a:extLst>
              <a:ext uri="{FF2B5EF4-FFF2-40B4-BE49-F238E27FC236}">
                <a16:creationId xmlns:a16="http://schemas.microsoft.com/office/drawing/2014/main" id="{72ECE8B0-6962-4F5B-830A-E8F8F9726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2759626"/>
            <a:ext cx="3484282" cy="4095382"/>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EAF673E-0279-495F-A8A9-F84D0AB5A49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0" y="5259294"/>
            <a:ext cx="4748213" cy="1595714"/>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graphicFrame>
        <p:nvGraphicFramePr>
          <p:cNvPr id="5" name="내용 개체 틀 2">
            <a:extLst>
              <a:ext uri="{FF2B5EF4-FFF2-40B4-BE49-F238E27FC236}">
                <a16:creationId xmlns:a16="http://schemas.microsoft.com/office/drawing/2014/main" id="{55896375-7080-4166-8121-6974BAED76FA}"/>
              </a:ext>
            </a:extLst>
          </p:cNvPr>
          <p:cNvGraphicFramePr>
            <a:graphicFrameLocks noGrp="1"/>
          </p:cNvGraphicFramePr>
          <p:nvPr>
            <p:ph idx="1"/>
            <p:extLst>
              <p:ext uri="{D42A27DB-BD31-4B8C-83A1-F6EECF244321}">
                <p14:modId xmlns:p14="http://schemas.microsoft.com/office/powerpoint/2010/main" val="2174870130"/>
              </p:ext>
            </p:extLst>
          </p:nvPr>
        </p:nvGraphicFramePr>
        <p:xfrm>
          <a:off x="3662702" y="818373"/>
          <a:ext cx="7008257" cy="52456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333926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제목 1">
            <a:extLst>
              <a:ext uri="{FF2B5EF4-FFF2-40B4-BE49-F238E27FC236}">
                <a16:creationId xmlns:a16="http://schemas.microsoft.com/office/drawing/2014/main" id="{2EBCE085-74A9-442A-B599-CBE48AAD23D7}"/>
              </a:ext>
            </a:extLst>
          </p:cNvPr>
          <p:cNvSpPr>
            <a:spLocks noGrp="1"/>
          </p:cNvSpPr>
          <p:nvPr>
            <p:ph type="title"/>
          </p:nvPr>
        </p:nvSpPr>
        <p:spPr>
          <a:xfrm>
            <a:off x="838200" y="365125"/>
            <a:ext cx="10515600" cy="1325563"/>
          </a:xfrm>
        </p:spPr>
        <p:txBody>
          <a:bodyPr>
            <a:normAutofit/>
          </a:bodyPr>
          <a:lstStyle/>
          <a:p>
            <a:r>
              <a:rPr lang="en-US" altLang="ko-KR"/>
              <a:t>harmony</a:t>
            </a:r>
            <a:endParaRPr lang="ko-KR" altLang="en-US"/>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내용 개체 틀 2">
            <a:extLst>
              <a:ext uri="{FF2B5EF4-FFF2-40B4-BE49-F238E27FC236}">
                <a16:creationId xmlns:a16="http://schemas.microsoft.com/office/drawing/2014/main" id="{D39447DD-F4E1-4F66-9E35-8452480B7671}"/>
              </a:ext>
            </a:extLst>
          </p:cNvPr>
          <p:cNvSpPr>
            <a:spLocks noGrp="1"/>
          </p:cNvSpPr>
          <p:nvPr>
            <p:ph idx="1"/>
          </p:nvPr>
        </p:nvSpPr>
        <p:spPr>
          <a:xfrm>
            <a:off x="838200" y="1825625"/>
            <a:ext cx="10515600" cy="4351338"/>
          </a:xfrm>
        </p:spPr>
        <p:txBody>
          <a:bodyPr>
            <a:normAutofit/>
          </a:bodyPr>
          <a:lstStyle/>
          <a:p>
            <a:r>
              <a:rPr lang="en-US" altLang="ko-KR" b="0" i="0">
                <a:effectLst/>
              </a:rPr>
              <a:t>In high-context culture or group culture, ‘harmny’ is a very important virtue. </a:t>
            </a:r>
          </a:p>
          <a:p>
            <a:r>
              <a:rPr lang="en-US" altLang="ko-KR" b="0" i="0">
                <a:effectLst/>
              </a:rPr>
              <a:t>Reconciliation with neighbors should be prioritized within the in-group, even if an individual suffers losses or sacrifices.</a:t>
            </a:r>
          </a:p>
          <a:p>
            <a:endParaRPr lang="en-US" altLang="ko-KR"/>
          </a:p>
          <a:p>
            <a:endParaRPr lang="en-US" altLang="ko-KR" b="0" i="0">
              <a:effectLst/>
            </a:endParaRPr>
          </a:p>
          <a:p>
            <a:pPr marL="0" indent="0">
              <a:buNone/>
            </a:pPr>
            <a:r>
              <a:rPr lang="en-US" altLang="ko-KR" b="0" i="0">
                <a:effectLst/>
              </a:rPr>
              <a:t> ⇔ It is a behavior that is different from those of low-context or individual culture that follow a universal principle of behavior without distinction between in-group and out-group. </a:t>
            </a:r>
            <a:endParaRPr lang="ko-KR" altLang="en-US"/>
          </a:p>
        </p:txBody>
      </p:sp>
    </p:spTree>
    <p:extLst>
      <p:ext uri="{BB962C8B-B14F-4D97-AF65-F5344CB8AC3E}">
        <p14:creationId xmlns:p14="http://schemas.microsoft.com/office/powerpoint/2010/main" val="16745990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제목 1">
            <a:extLst>
              <a:ext uri="{FF2B5EF4-FFF2-40B4-BE49-F238E27FC236}">
                <a16:creationId xmlns:a16="http://schemas.microsoft.com/office/drawing/2014/main" id="{892D925B-5EC5-4D18-BC14-72DB9B7EAEA0}"/>
              </a:ext>
            </a:extLst>
          </p:cNvPr>
          <p:cNvSpPr>
            <a:spLocks noGrp="1"/>
          </p:cNvSpPr>
          <p:nvPr>
            <p:ph type="title"/>
          </p:nvPr>
        </p:nvSpPr>
        <p:spPr>
          <a:xfrm>
            <a:off x="838200" y="365125"/>
            <a:ext cx="10515600" cy="1325563"/>
          </a:xfrm>
        </p:spPr>
        <p:txBody>
          <a:bodyPr>
            <a:normAutofit/>
          </a:bodyPr>
          <a:lstStyle/>
          <a:p>
            <a:r>
              <a:rPr lang="en-US" altLang="ko-KR"/>
              <a:t>“Good is good.” </a:t>
            </a:r>
            <a:r>
              <a:rPr lang="ko-KR" altLang="en-US"/>
              <a:t>좋은</a:t>
            </a:r>
            <a:r>
              <a:rPr lang="en-US" altLang="ko-KR"/>
              <a:t> </a:t>
            </a:r>
            <a:r>
              <a:rPr lang="ko-KR" altLang="en-US"/>
              <a:t>게 좋은 거지</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내용 개체 틀 2">
            <a:extLst>
              <a:ext uri="{FF2B5EF4-FFF2-40B4-BE49-F238E27FC236}">
                <a16:creationId xmlns:a16="http://schemas.microsoft.com/office/drawing/2014/main" id="{C5896908-D35F-40B1-A243-AB08D36FB8F9}"/>
              </a:ext>
            </a:extLst>
          </p:cNvPr>
          <p:cNvSpPr>
            <a:spLocks noGrp="1"/>
          </p:cNvSpPr>
          <p:nvPr>
            <p:ph idx="1"/>
          </p:nvPr>
        </p:nvSpPr>
        <p:spPr>
          <a:xfrm>
            <a:off x="838200" y="1825625"/>
            <a:ext cx="10515600" cy="4351338"/>
          </a:xfrm>
        </p:spPr>
        <p:txBody>
          <a:bodyPr>
            <a:normAutofit/>
          </a:bodyPr>
          <a:lstStyle/>
          <a:p>
            <a:r>
              <a:rPr lang="en-US" altLang="ko-KR" b="0" i="0">
                <a:effectLst/>
              </a:rPr>
              <a:t>What is good for you is good for me, and what is good for me is good for you. </a:t>
            </a:r>
          </a:p>
          <a:p>
            <a:endParaRPr lang="en-US" altLang="ko-KR"/>
          </a:p>
          <a:p>
            <a:r>
              <a:rPr lang="en-US" altLang="ko-KR" b="0" i="0">
                <a:effectLst/>
              </a:rPr>
              <a:t>Words that emphasize reconciliation from the point of view of group culture.</a:t>
            </a:r>
          </a:p>
          <a:p>
            <a:r>
              <a:rPr lang="en-US" altLang="ko-KR" b="0" i="0">
                <a:effectLst/>
              </a:rPr>
              <a:t> If there is a reconciliation of “between each other” that takes place only within an in-group, this may be far from universal justice and lead to corruption. </a:t>
            </a:r>
            <a:endParaRPr lang="ko-KR" altLang="en-US"/>
          </a:p>
        </p:txBody>
      </p:sp>
    </p:spTree>
    <p:extLst>
      <p:ext uri="{BB962C8B-B14F-4D97-AF65-F5344CB8AC3E}">
        <p14:creationId xmlns:p14="http://schemas.microsoft.com/office/powerpoint/2010/main" val="40192884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제목 1">
            <a:extLst>
              <a:ext uri="{FF2B5EF4-FFF2-40B4-BE49-F238E27FC236}">
                <a16:creationId xmlns:a16="http://schemas.microsoft.com/office/drawing/2014/main" id="{BF07D0CF-CD58-4986-9167-7BA5163AC793}"/>
              </a:ext>
            </a:extLst>
          </p:cNvPr>
          <p:cNvSpPr>
            <a:spLocks noGrp="1"/>
          </p:cNvSpPr>
          <p:nvPr>
            <p:ph type="title"/>
          </p:nvPr>
        </p:nvSpPr>
        <p:spPr>
          <a:xfrm>
            <a:off x="838200" y="365125"/>
            <a:ext cx="10515600" cy="1325563"/>
          </a:xfrm>
        </p:spPr>
        <p:txBody>
          <a:bodyPr>
            <a:normAutofit/>
          </a:bodyPr>
          <a:lstStyle/>
          <a:p>
            <a:r>
              <a:rPr lang="en-US" altLang="ko-KR" b="0" i="0">
                <a:effectLst/>
                <a:latin typeface="+mn-lt"/>
              </a:rPr>
              <a:t>Positive aspect of group culture</a:t>
            </a:r>
            <a:endParaRPr lang="ko-KR" altLang="en-US">
              <a:latin typeface="+mn-lt"/>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내용 개체 틀 2">
            <a:extLst>
              <a:ext uri="{FF2B5EF4-FFF2-40B4-BE49-F238E27FC236}">
                <a16:creationId xmlns:a16="http://schemas.microsoft.com/office/drawing/2014/main" id="{E717BCC1-5A74-4501-B58A-70B901FB6E31}"/>
              </a:ext>
            </a:extLst>
          </p:cNvPr>
          <p:cNvSpPr>
            <a:spLocks noGrp="1"/>
          </p:cNvSpPr>
          <p:nvPr>
            <p:ph idx="1"/>
          </p:nvPr>
        </p:nvSpPr>
        <p:spPr>
          <a:xfrm>
            <a:off x="838200" y="1825625"/>
            <a:ext cx="10515600" cy="4351338"/>
          </a:xfrm>
        </p:spPr>
        <p:txBody>
          <a:bodyPr>
            <a:normAutofit/>
          </a:bodyPr>
          <a:lstStyle/>
          <a:p>
            <a:r>
              <a:rPr lang="en-US" altLang="ko-KR" b="0" i="0">
                <a:effectLst/>
              </a:rPr>
              <a:t>If the whole group has a unified mind of 'Let's try it!', we can overcome any difficulties.</a:t>
            </a:r>
          </a:p>
          <a:p>
            <a:endParaRPr lang="en-US" altLang="ko-KR"/>
          </a:p>
          <a:p>
            <a:endParaRPr lang="en-US" altLang="ko-KR" b="0" i="0">
              <a:effectLst/>
            </a:endParaRPr>
          </a:p>
          <a:p>
            <a:r>
              <a:rPr lang="en-US" altLang="ko-KR" b="0" i="0">
                <a:effectLst/>
              </a:rPr>
              <a:t> Example) When faced with the economic crisis in 1997, Koreans</a:t>
            </a:r>
            <a:r>
              <a:rPr lang="ko-KR" altLang="en-US" b="0" i="0">
                <a:effectLst/>
              </a:rPr>
              <a:t> </a:t>
            </a:r>
            <a:r>
              <a:rPr lang="en-US" altLang="ko-KR" b="0" i="0">
                <a:effectLst/>
              </a:rPr>
              <a:t>overcame it with the power of a unified collective culture. </a:t>
            </a:r>
          </a:p>
          <a:p>
            <a:endParaRPr lang="en-US" altLang="ko-KR"/>
          </a:p>
          <a:p>
            <a:pPr marL="0" indent="0">
              <a:buNone/>
            </a:pPr>
            <a:r>
              <a:rPr lang="ko-KR" altLang="en-US">
                <a:hlinkClick r:id="rId2" action="ppaction://hlinkfile"/>
              </a:rPr>
              <a:t>금모으기 운동 한국의 애국심 </a:t>
            </a:r>
            <a:r>
              <a:rPr lang="en-US" altLang="ko-KR">
                <a:hlinkClick r:id="rId2" action="ppaction://hlinkfile"/>
              </a:rPr>
              <a:t>IMF</a:t>
            </a:r>
            <a:r>
              <a:rPr lang="ko-KR" altLang="en-US">
                <a:hlinkClick r:id="rId2" action="ppaction://hlinkfile"/>
              </a:rPr>
              <a:t>를 기억하다</a:t>
            </a:r>
            <a:r>
              <a:rPr lang="en-US" altLang="ko-KR">
                <a:hlinkClick r:id="rId2" action="ppaction://hlinkfile"/>
              </a:rPr>
              <a:t>.mp4</a:t>
            </a:r>
            <a:endParaRPr lang="en-US" altLang="ko-KR"/>
          </a:p>
          <a:p>
            <a:pPr marL="0" indent="0">
              <a:buNone/>
            </a:pPr>
            <a:endParaRPr lang="en-US" altLang="ko-KR"/>
          </a:p>
          <a:p>
            <a:pPr marL="0" indent="0">
              <a:buNone/>
            </a:pPr>
            <a:endParaRPr lang="ko-KR" altLang="en-US"/>
          </a:p>
        </p:txBody>
      </p:sp>
    </p:spTree>
    <p:extLst>
      <p:ext uri="{BB962C8B-B14F-4D97-AF65-F5344CB8AC3E}">
        <p14:creationId xmlns:p14="http://schemas.microsoft.com/office/powerpoint/2010/main" val="19003742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제목 1">
            <a:extLst>
              <a:ext uri="{FF2B5EF4-FFF2-40B4-BE49-F238E27FC236}">
                <a16:creationId xmlns:a16="http://schemas.microsoft.com/office/drawing/2014/main" id="{21A5D5BB-4C0F-4F15-AC70-5F23C915CD27}"/>
              </a:ext>
            </a:extLst>
          </p:cNvPr>
          <p:cNvSpPr>
            <a:spLocks noGrp="1"/>
          </p:cNvSpPr>
          <p:nvPr>
            <p:ph type="title"/>
          </p:nvPr>
        </p:nvSpPr>
        <p:spPr>
          <a:xfrm>
            <a:off x="838200" y="365125"/>
            <a:ext cx="10515600" cy="1325563"/>
          </a:xfrm>
        </p:spPr>
        <p:txBody>
          <a:bodyPr>
            <a:normAutofit/>
          </a:bodyPr>
          <a:lstStyle/>
          <a:p>
            <a:r>
              <a:rPr lang="en-US" altLang="ko-KR"/>
              <a:t>When are you happy?</a:t>
            </a:r>
            <a:endParaRPr lang="ko-KR" altLang="en-US"/>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내용 개체 틀 2">
            <a:extLst>
              <a:ext uri="{FF2B5EF4-FFF2-40B4-BE49-F238E27FC236}">
                <a16:creationId xmlns:a16="http://schemas.microsoft.com/office/drawing/2014/main" id="{E5BD5DD3-7372-4545-9808-468DA274AA68}"/>
              </a:ext>
            </a:extLst>
          </p:cNvPr>
          <p:cNvSpPr>
            <a:spLocks noGrp="1"/>
          </p:cNvSpPr>
          <p:nvPr>
            <p:ph idx="1"/>
          </p:nvPr>
        </p:nvSpPr>
        <p:spPr>
          <a:xfrm>
            <a:off x="838200" y="1825625"/>
            <a:ext cx="10515600" cy="4351338"/>
          </a:xfrm>
        </p:spPr>
        <p:txBody>
          <a:bodyPr>
            <a:normAutofit/>
          </a:bodyPr>
          <a:lstStyle/>
          <a:p>
            <a:r>
              <a:rPr lang="en-US" altLang="ko-KR" b="0" i="0">
                <a:effectLst/>
              </a:rPr>
              <a:t>Collective Culture: </a:t>
            </a:r>
          </a:p>
          <a:p>
            <a:pPr marL="0" indent="0">
              <a:buNone/>
            </a:pPr>
            <a:r>
              <a:rPr lang="en-US" altLang="ko-KR" b="0" i="0">
                <a:effectLst/>
              </a:rPr>
              <a:t> - As a member of a group, I feel happy to be recognized and harmonized with other members.</a:t>
            </a:r>
          </a:p>
          <a:p>
            <a:pPr marL="0" indent="0">
              <a:buNone/>
            </a:pPr>
            <a:r>
              <a:rPr lang="en-US" altLang="ko-KR" b="0" i="0">
                <a:effectLst/>
              </a:rPr>
              <a:t>  - You need 'humility' and 'concession' in order to be accepted by others. </a:t>
            </a:r>
          </a:p>
          <a:p>
            <a:endParaRPr lang="en-US" altLang="ko-KR"/>
          </a:p>
          <a:p>
            <a:endParaRPr lang="en-US" altLang="ko-KR"/>
          </a:p>
          <a:p>
            <a:r>
              <a:rPr lang="en-US" altLang="ko-KR"/>
              <a:t>Individual</a:t>
            </a:r>
            <a:r>
              <a:rPr lang="en-US" altLang="ko-KR" b="0" i="0">
                <a:effectLst/>
              </a:rPr>
              <a:t> culture: </a:t>
            </a:r>
          </a:p>
          <a:p>
            <a:pPr marL="0" indent="0">
              <a:buNone/>
            </a:pPr>
            <a:r>
              <a:rPr lang="en-US" altLang="ko-KR"/>
              <a:t> </a:t>
            </a:r>
            <a:r>
              <a:rPr lang="en-US" altLang="ko-KR" b="0" i="0">
                <a:effectLst/>
              </a:rPr>
              <a:t>- Find happiness in the full use of one's own qualities. </a:t>
            </a:r>
            <a:endParaRPr lang="ko-KR" altLang="en-US"/>
          </a:p>
        </p:txBody>
      </p:sp>
    </p:spTree>
    <p:extLst>
      <p:ext uri="{BB962C8B-B14F-4D97-AF65-F5344CB8AC3E}">
        <p14:creationId xmlns:p14="http://schemas.microsoft.com/office/powerpoint/2010/main" val="32418472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제목 1">
            <a:extLst>
              <a:ext uri="{FF2B5EF4-FFF2-40B4-BE49-F238E27FC236}">
                <a16:creationId xmlns:a16="http://schemas.microsoft.com/office/drawing/2014/main" id="{57E22A7E-E121-4710-BF02-D893F511C4B7}"/>
              </a:ext>
            </a:extLst>
          </p:cNvPr>
          <p:cNvSpPr>
            <a:spLocks noGrp="1"/>
          </p:cNvSpPr>
          <p:nvPr>
            <p:ph type="title"/>
          </p:nvPr>
        </p:nvSpPr>
        <p:spPr>
          <a:xfrm>
            <a:off x="838200" y="365125"/>
            <a:ext cx="10515600" cy="1325563"/>
          </a:xfrm>
        </p:spPr>
        <p:txBody>
          <a:bodyPr>
            <a:normAutofit/>
          </a:bodyPr>
          <a:lstStyle/>
          <a:p>
            <a:r>
              <a:rPr lang="en-US" altLang="ko-KR"/>
              <a:t>Standard of happiness</a:t>
            </a:r>
            <a:endParaRPr lang="ko-KR" altLang="en-US"/>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내용 개체 틀 2">
            <a:extLst>
              <a:ext uri="{FF2B5EF4-FFF2-40B4-BE49-F238E27FC236}">
                <a16:creationId xmlns:a16="http://schemas.microsoft.com/office/drawing/2014/main" id="{E1D2E2B3-0042-490B-8C63-891E5F6CE70E}"/>
              </a:ext>
            </a:extLst>
          </p:cNvPr>
          <p:cNvSpPr>
            <a:spLocks noGrp="1"/>
          </p:cNvSpPr>
          <p:nvPr>
            <p:ph idx="1"/>
          </p:nvPr>
        </p:nvSpPr>
        <p:spPr>
          <a:xfrm>
            <a:off x="838200" y="1825625"/>
            <a:ext cx="10515600" cy="4351338"/>
          </a:xfrm>
        </p:spPr>
        <p:txBody>
          <a:bodyPr>
            <a:normAutofit/>
          </a:bodyPr>
          <a:lstStyle/>
          <a:p>
            <a:r>
              <a:rPr lang="en-US" altLang="ko-KR" sz="2600" b="0" i="0">
                <a:effectLst/>
              </a:rPr>
              <a:t>Western Culture: </a:t>
            </a:r>
          </a:p>
          <a:p>
            <a:pPr>
              <a:buFontTx/>
              <a:buChar char="-"/>
            </a:pPr>
            <a:r>
              <a:rPr lang="en-US" altLang="ko-KR" sz="2600" b="0" i="0">
                <a:effectLst/>
              </a:rPr>
              <a:t>You have your own standard of happiness. </a:t>
            </a:r>
          </a:p>
          <a:p>
            <a:pPr>
              <a:buFontTx/>
              <a:buChar char="-"/>
            </a:pPr>
            <a:r>
              <a:rPr lang="en-US" altLang="ko-KR" sz="2600" b="0" i="0">
                <a:effectLst/>
              </a:rPr>
              <a:t> When it comes to happiness, westerners have internal standards. </a:t>
            </a:r>
          </a:p>
          <a:p>
            <a:endParaRPr lang="en-US" altLang="ko-KR" sz="2600"/>
          </a:p>
          <a:p>
            <a:endParaRPr lang="en-US" altLang="ko-KR" sz="2600" b="0" i="0">
              <a:effectLst/>
            </a:endParaRPr>
          </a:p>
          <a:p>
            <a:r>
              <a:rPr lang="en-US" altLang="ko-KR" sz="2600" b="0" i="0">
                <a:effectLst/>
              </a:rPr>
              <a:t>Asian Culture: </a:t>
            </a:r>
          </a:p>
          <a:p>
            <a:pPr marL="0" indent="0">
              <a:buNone/>
            </a:pPr>
            <a:r>
              <a:rPr lang="en-US" altLang="ko-KR" sz="2600"/>
              <a:t>  - </a:t>
            </a:r>
            <a:r>
              <a:rPr lang="en-US" altLang="ko-KR" sz="2600" b="0" i="0">
                <a:effectLst/>
              </a:rPr>
              <a:t>The standard of happiness depends on how the people around you evaluate you. </a:t>
            </a:r>
          </a:p>
          <a:p>
            <a:pPr marL="0" indent="0">
              <a:buNone/>
            </a:pPr>
            <a:r>
              <a:rPr lang="en-US" altLang="ko-KR" sz="2600"/>
              <a:t>  </a:t>
            </a:r>
            <a:r>
              <a:rPr lang="en-US" altLang="ko-KR" sz="2600" b="0" i="0">
                <a:effectLst/>
              </a:rPr>
              <a:t>- Asians have external standards. </a:t>
            </a:r>
            <a:endParaRPr lang="ko-KR" altLang="en-US" sz="2600"/>
          </a:p>
        </p:txBody>
      </p:sp>
    </p:spTree>
    <p:extLst>
      <p:ext uri="{BB962C8B-B14F-4D97-AF65-F5344CB8AC3E}">
        <p14:creationId xmlns:p14="http://schemas.microsoft.com/office/powerpoint/2010/main" val="42799462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제목 1">
            <a:extLst>
              <a:ext uri="{FF2B5EF4-FFF2-40B4-BE49-F238E27FC236}">
                <a16:creationId xmlns:a16="http://schemas.microsoft.com/office/drawing/2014/main" id="{1F849489-BFA6-4FD3-9A6A-76F5C552E2CB}"/>
              </a:ext>
            </a:extLst>
          </p:cNvPr>
          <p:cNvSpPr>
            <a:spLocks noGrp="1"/>
          </p:cNvSpPr>
          <p:nvPr>
            <p:ph type="title"/>
          </p:nvPr>
        </p:nvSpPr>
        <p:spPr>
          <a:xfrm>
            <a:off x="838200" y="365125"/>
            <a:ext cx="10515600" cy="1325563"/>
          </a:xfrm>
        </p:spPr>
        <p:txBody>
          <a:bodyPr>
            <a:normAutofit/>
          </a:bodyPr>
          <a:lstStyle/>
          <a:p>
            <a:r>
              <a:rPr lang="en-US" altLang="ko-KR"/>
              <a:t>Generalized other, Mead(1934)</a:t>
            </a:r>
            <a:endParaRPr lang="ko-KR" altLang="en-US"/>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내용 개체 틀 2">
            <a:extLst>
              <a:ext uri="{FF2B5EF4-FFF2-40B4-BE49-F238E27FC236}">
                <a16:creationId xmlns:a16="http://schemas.microsoft.com/office/drawing/2014/main" id="{3F5B87E1-7C6D-4F5B-8B85-D955BAA0B807}"/>
              </a:ext>
            </a:extLst>
          </p:cNvPr>
          <p:cNvSpPr>
            <a:spLocks noGrp="1"/>
          </p:cNvSpPr>
          <p:nvPr>
            <p:ph idx="1"/>
          </p:nvPr>
        </p:nvSpPr>
        <p:spPr>
          <a:xfrm>
            <a:off x="838200" y="1825625"/>
            <a:ext cx="10515600" cy="4351338"/>
          </a:xfrm>
        </p:spPr>
        <p:txBody>
          <a:bodyPr>
            <a:normAutofit/>
          </a:bodyPr>
          <a:lstStyle/>
          <a:p>
            <a:r>
              <a:rPr lang="en-US" altLang="ko-KR" sz="1800" b="0" i="0">
                <a:effectLst/>
                <a:latin typeface="Roboto" panose="02000000000000000000" pitchFamily="2" charset="0"/>
              </a:rPr>
              <a:t>‘My image that others see’ </a:t>
            </a:r>
          </a:p>
          <a:p>
            <a:r>
              <a:rPr lang="en-US" altLang="ko-KR" sz="1800" b="0" i="0">
                <a:effectLst/>
                <a:latin typeface="Roboto" panose="02000000000000000000" pitchFamily="2" charset="0"/>
              </a:rPr>
              <a:t>The way other people see me is very important in Asian society. </a:t>
            </a:r>
          </a:p>
          <a:p>
            <a:r>
              <a:rPr lang="en-US" altLang="ko-KR" sz="1800">
                <a:latin typeface="Roboto" panose="02000000000000000000" pitchFamily="2" charset="0"/>
              </a:rPr>
              <a:t>ex</a:t>
            </a:r>
            <a:r>
              <a:rPr lang="en-US" altLang="ko-KR" sz="1800" b="0" i="0">
                <a:effectLst/>
                <a:latin typeface="Roboto" panose="02000000000000000000" pitchFamily="2" charset="0"/>
              </a:rPr>
              <a:t>) </a:t>
            </a:r>
          </a:p>
          <a:p>
            <a:pPr marL="0" indent="0">
              <a:buNone/>
            </a:pPr>
            <a:r>
              <a:rPr lang="en-US" altLang="ko-KR" sz="1800">
                <a:latin typeface="Roboto" panose="02000000000000000000" pitchFamily="2" charset="0"/>
              </a:rPr>
              <a:t> - </a:t>
            </a:r>
            <a:r>
              <a:rPr lang="en-US" altLang="ko-KR" sz="1800" b="0" i="0">
                <a:effectLst/>
                <a:latin typeface="Roboto" panose="02000000000000000000" pitchFamily="2" charset="0"/>
              </a:rPr>
              <a:t>If there are clothes or hairstyles that I like, but my friends say they don't suit me, I avoid them. </a:t>
            </a:r>
          </a:p>
          <a:p>
            <a:pPr marL="0" indent="0">
              <a:buNone/>
            </a:pPr>
            <a:r>
              <a:rPr lang="en-US" altLang="ko-KR" sz="1800">
                <a:latin typeface="Roboto" panose="02000000000000000000" pitchFamily="2" charset="0"/>
              </a:rPr>
              <a:t>  - </a:t>
            </a:r>
            <a:r>
              <a:rPr lang="en-US" altLang="ko-KR" sz="1800" b="0" i="0">
                <a:effectLst/>
                <a:latin typeface="Roboto" panose="02000000000000000000" pitchFamily="2" charset="0"/>
              </a:rPr>
              <a:t>When the seasons change, we don't choose clothes according to the temperature (because we need to be conscious of others), we turn our attention to what kind of clothes other people are wearing. </a:t>
            </a:r>
          </a:p>
          <a:p>
            <a:pPr marL="0" indent="0">
              <a:buNone/>
            </a:pPr>
            <a:r>
              <a:rPr lang="en-US" altLang="ko-KR" sz="1800" b="0" i="0">
                <a:effectLst/>
                <a:latin typeface="Roboto" panose="02000000000000000000" pitchFamily="2" charset="0"/>
              </a:rPr>
              <a:t> - When choosing a job, choose a job that your parents or friends like rather than a job you like. </a:t>
            </a:r>
          </a:p>
          <a:p>
            <a:pPr>
              <a:buFontTx/>
              <a:buChar char="-"/>
            </a:pPr>
            <a:r>
              <a:rPr lang="en-US" altLang="ko-KR" sz="1800" b="0" i="0">
                <a:effectLst/>
                <a:latin typeface="Roboto" panose="02000000000000000000" pitchFamily="2" charset="0"/>
              </a:rPr>
              <a:t>When choosing a spouse, choose someone that your parents or people around you will like rather than the one you like. </a:t>
            </a:r>
          </a:p>
          <a:p>
            <a:pPr>
              <a:buFontTx/>
              <a:buChar char="-"/>
            </a:pPr>
            <a:endParaRPr lang="en-US" altLang="ko-KR" sz="1800">
              <a:latin typeface="Roboto" panose="02000000000000000000" pitchFamily="2" charset="0"/>
            </a:endParaRPr>
          </a:p>
          <a:p>
            <a:pPr marL="0" indent="0">
              <a:buNone/>
            </a:pPr>
            <a:r>
              <a:rPr lang="en-US" altLang="ko-KR" sz="1800" b="0" i="0">
                <a:effectLst/>
                <a:latin typeface="Roboto" panose="02000000000000000000" pitchFamily="2" charset="0"/>
              </a:rPr>
              <a:t>⇔ From a Western perspective where people are educated to judge for themselves in order to display their talents??? </a:t>
            </a:r>
            <a:endParaRPr lang="ko-KR" altLang="en-US" sz="1800"/>
          </a:p>
        </p:txBody>
      </p:sp>
    </p:spTree>
    <p:extLst>
      <p:ext uri="{BB962C8B-B14F-4D97-AF65-F5344CB8AC3E}">
        <p14:creationId xmlns:p14="http://schemas.microsoft.com/office/powerpoint/2010/main" val="21184628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5F710FDB-0919-493E-8539-8240C23F1E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제목 1">
            <a:extLst>
              <a:ext uri="{FF2B5EF4-FFF2-40B4-BE49-F238E27FC236}">
                <a16:creationId xmlns:a16="http://schemas.microsoft.com/office/drawing/2014/main" id="{6E872BE0-F1ED-4F1E-8860-CC34A1A2339D}"/>
              </a:ext>
            </a:extLst>
          </p:cNvPr>
          <p:cNvSpPr>
            <a:spLocks noGrp="1"/>
          </p:cNvSpPr>
          <p:nvPr>
            <p:ph type="title"/>
          </p:nvPr>
        </p:nvSpPr>
        <p:spPr>
          <a:xfrm>
            <a:off x="700635" y="922096"/>
            <a:ext cx="10691265" cy="1371030"/>
          </a:xfrm>
        </p:spPr>
        <p:txBody>
          <a:bodyPr>
            <a:normAutofit/>
          </a:bodyPr>
          <a:lstStyle/>
          <a:p>
            <a:r>
              <a:rPr lang="ko-KR" altLang="en-US"/>
              <a:t>눈치 </a:t>
            </a:r>
            <a:r>
              <a:rPr lang="en-US" altLang="ko-KR"/>
              <a:t>nunchi, reading face and mind</a:t>
            </a:r>
            <a:endParaRPr lang="ko-KR" altLang="en-US"/>
          </a:p>
        </p:txBody>
      </p:sp>
      <p:cxnSp>
        <p:nvCxnSpPr>
          <p:cNvPr id="31" name="Straight Connector 30">
            <a:extLst>
              <a:ext uri="{FF2B5EF4-FFF2-40B4-BE49-F238E27FC236}">
                <a16:creationId xmlns:a16="http://schemas.microsoft.com/office/drawing/2014/main" id="{033715A5-8048-453E-A44A-0F17BBB481A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8638"/>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내용 개체 틀 2">
            <a:extLst>
              <a:ext uri="{FF2B5EF4-FFF2-40B4-BE49-F238E27FC236}">
                <a16:creationId xmlns:a16="http://schemas.microsoft.com/office/drawing/2014/main" id="{7EB0D9BF-51E4-4533-87D6-9366BA6EF1B8}"/>
              </a:ext>
            </a:extLst>
          </p:cNvPr>
          <p:cNvSpPr>
            <a:spLocks noGrp="1"/>
          </p:cNvSpPr>
          <p:nvPr>
            <p:ph idx="1"/>
          </p:nvPr>
        </p:nvSpPr>
        <p:spPr>
          <a:xfrm>
            <a:off x="695324" y="2276474"/>
            <a:ext cx="10734675" cy="3943351"/>
          </a:xfrm>
        </p:spPr>
        <p:txBody>
          <a:bodyPr>
            <a:normAutofit/>
          </a:bodyPr>
          <a:lstStyle/>
          <a:p>
            <a:r>
              <a:rPr lang="en-US" altLang="ko-KR" b="0" i="0">
                <a:effectLst/>
              </a:rPr>
              <a:t>In a culture where harmony among members is the most important virtue, it is important to avoid conflict with others. </a:t>
            </a:r>
          </a:p>
          <a:p>
            <a:r>
              <a:rPr lang="en-US" altLang="ko-KR" b="0" i="0">
                <a:effectLst/>
              </a:rPr>
              <a:t>In order to avoid conflict with other people, it is natural to pay attention to the psychological state of others and the circumstances in which they are placed.</a:t>
            </a:r>
          </a:p>
          <a:p>
            <a:r>
              <a:rPr lang="en-US" altLang="ko-KR" b="0" i="0">
                <a:effectLst/>
              </a:rPr>
              <a:t>Observing the ‘reading face and mind’ of others can help you avoid conflict.</a:t>
            </a:r>
          </a:p>
          <a:p>
            <a:r>
              <a:rPr lang="en-US" altLang="ko-KR" b="0" i="0">
                <a:effectLst/>
              </a:rPr>
              <a:t>In oriental culture, people who are quick to ‘nunchi’ are recognized as competent people and are often successful in social life. </a:t>
            </a:r>
            <a:endParaRPr lang="ko-KR" altLang="en-US"/>
          </a:p>
        </p:txBody>
      </p:sp>
    </p:spTree>
    <p:extLst>
      <p:ext uri="{BB962C8B-B14F-4D97-AF65-F5344CB8AC3E}">
        <p14:creationId xmlns:p14="http://schemas.microsoft.com/office/powerpoint/2010/main" val="5403766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5F710FDB-0919-493E-8539-8240C23F1E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제목 1">
            <a:extLst>
              <a:ext uri="{FF2B5EF4-FFF2-40B4-BE49-F238E27FC236}">
                <a16:creationId xmlns:a16="http://schemas.microsoft.com/office/drawing/2014/main" id="{07DCC2FC-A084-4E1A-A846-39965B213B0F}"/>
              </a:ext>
            </a:extLst>
          </p:cNvPr>
          <p:cNvSpPr>
            <a:spLocks noGrp="1"/>
          </p:cNvSpPr>
          <p:nvPr>
            <p:ph type="title"/>
          </p:nvPr>
        </p:nvSpPr>
        <p:spPr>
          <a:xfrm>
            <a:off x="700635" y="922096"/>
            <a:ext cx="10691265" cy="1371030"/>
          </a:xfrm>
        </p:spPr>
        <p:txBody>
          <a:bodyPr>
            <a:normAutofit/>
          </a:bodyPr>
          <a:lstStyle/>
          <a:p>
            <a:pPr>
              <a:lnSpc>
                <a:spcPct val="90000"/>
              </a:lnSpc>
            </a:pPr>
            <a:r>
              <a:rPr lang="en-US" altLang="ko-KR"/>
              <a:t>Collective culture</a:t>
            </a:r>
            <a:r>
              <a:rPr lang="ko-KR" altLang="en-US"/>
              <a:t> </a:t>
            </a:r>
            <a:r>
              <a:rPr lang="en-US" altLang="ko-KR"/>
              <a:t>vs. Individual culture/ Korean</a:t>
            </a:r>
            <a:r>
              <a:rPr lang="ko-KR" altLang="en-US"/>
              <a:t> </a:t>
            </a:r>
            <a:r>
              <a:rPr lang="en-US" altLang="ko-KR"/>
              <a:t>- English</a:t>
            </a:r>
            <a:endParaRPr lang="ko-KR" altLang="en-US"/>
          </a:p>
        </p:txBody>
      </p:sp>
      <p:cxnSp>
        <p:nvCxnSpPr>
          <p:cNvPr id="26" name="Straight Connector 25">
            <a:extLst>
              <a:ext uri="{FF2B5EF4-FFF2-40B4-BE49-F238E27FC236}">
                <a16:creationId xmlns:a16="http://schemas.microsoft.com/office/drawing/2014/main" id="{033715A5-8048-453E-A44A-0F17BBB481A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8638"/>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내용 개체 틀 2">
            <a:extLst>
              <a:ext uri="{FF2B5EF4-FFF2-40B4-BE49-F238E27FC236}">
                <a16:creationId xmlns:a16="http://schemas.microsoft.com/office/drawing/2014/main" id="{4E4FD010-90FA-42A8-A0E7-916AA3268C0A}"/>
              </a:ext>
            </a:extLst>
          </p:cNvPr>
          <p:cNvSpPr>
            <a:spLocks noGrp="1"/>
          </p:cNvSpPr>
          <p:nvPr>
            <p:ph idx="1"/>
          </p:nvPr>
        </p:nvSpPr>
        <p:spPr>
          <a:xfrm>
            <a:off x="695324" y="2276474"/>
            <a:ext cx="10734675" cy="3943351"/>
          </a:xfrm>
        </p:spPr>
        <p:txBody>
          <a:bodyPr>
            <a:normAutofit/>
          </a:bodyPr>
          <a:lstStyle/>
          <a:p>
            <a:r>
              <a:rPr lang="en-US" altLang="ko-KR" b="0" i="0">
                <a:effectLst/>
                <a:latin typeface="Roboto" panose="02000000000000000000" pitchFamily="2" charset="0"/>
              </a:rPr>
              <a:t>High Context Culture: </a:t>
            </a:r>
          </a:p>
          <a:p>
            <a:pPr marL="0" indent="0">
              <a:buNone/>
            </a:pPr>
            <a:r>
              <a:rPr lang="en-US" altLang="ko-KR">
                <a:latin typeface="Roboto" panose="02000000000000000000" pitchFamily="2" charset="0"/>
              </a:rPr>
              <a:t> </a:t>
            </a:r>
            <a:r>
              <a:rPr lang="en-US" altLang="ko-KR" b="0" i="0">
                <a:effectLst/>
                <a:latin typeface="Roboto" panose="02000000000000000000" pitchFamily="2" charset="0"/>
              </a:rPr>
              <a:t>- Because there is a lot of information shared between the speaker and the listener, it is possible to understand the other person's words in context without having to accurately convey information or intentions in language. </a:t>
            </a:r>
          </a:p>
          <a:p>
            <a:pPr marL="0" indent="0">
              <a:buNone/>
            </a:pPr>
            <a:r>
              <a:rPr lang="en-US" altLang="ko-KR" b="0" i="0">
                <a:effectLst/>
                <a:latin typeface="Roboto" panose="02000000000000000000" pitchFamily="2" charset="0"/>
              </a:rPr>
              <a:t>- If communication is interrupted during the conversation, it is recognized as the listener's fault. (Nisbett 2003)</a:t>
            </a:r>
            <a:endParaRPr lang="en-US" altLang="ko-KR"/>
          </a:p>
        </p:txBody>
      </p:sp>
    </p:spTree>
    <p:extLst>
      <p:ext uri="{BB962C8B-B14F-4D97-AF65-F5344CB8AC3E}">
        <p14:creationId xmlns:p14="http://schemas.microsoft.com/office/powerpoint/2010/main" val="27227512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F710FDB-0919-493E-8539-8240C23F1E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제목 1">
            <a:extLst>
              <a:ext uri="{FF2B5EF4-FFF2-40B4-BE49-F238E27FC236}">
                <a16:creationId xmlns:a16="http://schemas.microsoft.com/office/drawing/2014/main" id="{296B578C-E3EE-4F10-8883-5A781FFFD289}"/>
              </a:ext>
            </a:extLst>
          </p:cNvPr>
          <p:cNvSpPr>
            <a:spLocks noGrp="1"/>
          </p:cNvSpPr>
          <p:nvPr>
            <p:ph type="title"/>
          </p:nvPr>
        </p:nvSpPr>
        <p:spPr>
          <a:xfrm>
            <a:off x="700635" y="922096"/>
            <a:ext cx="10691265" cy="1371030"/>
          </a:xfrm>
        </p:spPr>
        <p:txBody>
          <a:bodyPr>
            <a:normAutofit/>
          </a:bodyPr>
          <a:lstStyle/>
          <a:p>
            <a:pPr>
              <a:lnSpc>
                <a:spcPct val="90000"/>
              </a:lnSpc>
            </a:pPr>
            <a:r>
              <a:rPr lang="en-US" altLang="ko-KR"/>
              <a:t>Collective culture</a:t>
            </a:r>
            <a:r>
              <a:rPr lang="ko-KR" altLang="en-US"/>
              <a:t> </a:t>
            </a:r>
            <a:r>
              <a:rPr lang="en-US" altLang="ko-KR"/>
              <a:t>vs. Individual culture/ Korean</a:t>
            </a:r>
            <a:r>
              <a:rPr lang="ko-KR" altLang="en-US"/>
              <a:t> </a:t>
            </a:r>
            <a:r>
              <a:rPr lang="en-US" altLang="ko-KR"/>
              <a:t>- English</a:t>
            </a:r>
            <a:endParaRPr lang="ko-KR" altLang="en-US"/>
          </a:p>
        </p:txBody>
      </p:sp>
      <p:cxnSp>
        <p:nvCxnSpPr>
          <p:cNvPr id="10" name="Straight Connector 9">
            <a:extLst>
              <a:ext uri="{FF2B5EF4-FFF2-40B4-BE49-F238E27FC236}">
                <a16:creationId xmlns:a16="http://schemas.microsoft.com/office/drawing/2014/main" id="{033715A5-8048-453E-A44A-0F17BBB481A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8638"/>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내용 개체 틀 2">
            <a:extLst>
              <a:ext uri="{FF2B5EF4-FFF2-40B4-BE49-F238E27FC236}">
                <a16:creationId xmlns:a16="http://schemas.microsoft.com/office/drawing/2014/main" id="{24210D08-4DFE-43F5-BC9C-B7E000F91449}"/>
              </a:ext>
            </a:extLst>
          </p:cNvPr>
          <p:cNvSpPr>
            <a:spLocks noGrp="1"/>
          </p:cNvSpPr>
          <p:nvPr>
            <p:ph idx="1"/>
          </p:nvPr>
        </p:nvSpPr>
        <p:spPr>
          <a:xfrm>
            <a:off x="695324" y="2276474"/>
            <a:ext cx="10734675" cy="3943351"/>
          </a:xfrm>
        </p:spPr>
        <p:txBody>
          <a:bodyPr>
            <a:normAutofit/>
          </a:bodyPr>
          <a:lstStyle/>
          <a:p>
            <a:r>
              <a:rPr lang="en-US" altLang="ko-KR" b="0" i="0">
                <a:effectLst/>
                <a:latin typeface="Roboto" panose="02000000000000000000" pitchFamily="2" charset="0"/>
              </a:rPr>
              <a:t>Low-context culture: </a:t>
            </a:r>
          </a:p>
          <a:p>
            <a:pPr>
              <a:buFontTx/>
              <a:buChar char="-"/>
            </a:pPr>
            <a:r>
              <a:rPr lang="en-US" altLang="ko-KR" b="0" i="0">
                <a:effectLst/>
                <a:latin typeface="Roboto" panose="02000000000000000000" pitchFamily="2" charset="0"/>
              </a:rPr>
              <a:t>Due to the lack of shared information, it is difficult to understand what the other person is saying, if the information is not accurately communicated in language. </a:t>
            </a:r>
          </a:p>
          <a:p>
            <a:pPr>
              <a:buFontTx/>
              <a:buChar char="-"/>
            </a:pPr>
            <a:r>
              <a:rPr lang="en-US" altLang="ko-KR" b="0" i="0">
                <a:effectLst/>
                <a:latin typeface="Roboto" panose="02000000000000000000" pitchFamily="2" charset="0"/>
              </a:rPr>
              <a:t>If communication is interrupted in the course of a conversation, it is recognized as the speaker's fault. (Nisbett 2003) </a:t>
            </a:r>
            <a:endParaRPr lang="ko-KR" altLang="en-US"/>
          </a:p>
        </p:txBody>
      </p:sp>
    </p:spTree>
    <p:extLst>
      <p:ext uri="{BB962C8B-B14F-4D97-AF65-F5344CB8AC3E}">
        <p14:creationId xmlns:p14="http://schemas.microsoft.com/office/powerpoint/2010/main" val="17360129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 name="Rectangle 40">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제목 1">
            <a:extLst>
              <a:ext uri="{FF2B5EF4-FFF2-40B4-BE49-F238E27FC236}">
                <a16:creationId xmlns:a16="http://schemas.microsoft.com/office/drawing/2014/main" id="{7718752C-D48F-4F10-A1C3-048C697970AE}"/>
              </a:ext>
            </a:extLst>
          </p:cNvPr>
          <p:cNvSpPr>
            <a:spLocks noGrp="1"/>
          </p:cNvSpPr>
          <p:nvPr>
            <p:ph type="title"/>
          </p:nvPr>
        </p:nvSpPr>
        <p:spPr>
          <a:xfrm>
            <a:off x="695325" y="897753"/>
            <a:ext cx="3635046" cy="1575391"/>
          </a:xfrm>
        </p:spPr>
        <p:txBody>
          <a:bodyPr vert="horz" lIns="91440" tIns="45720" rIns="91440" bIns="45720" rtlCol="0">
            <a:normAutofit/>
          </a:bodyPr>
          <a:lstStyle/>
          <a:p>
            <a:r>
              <a:rPr lang="en-US" altLang="ko-KR" cap="all" spc="30"/>
              <a:t>Concluding the lecture</a:t>
            </a:r>
          </a:p>
        </p:txBody>
      </p:sp>
      <p:cxnSp>
        <p:nvCxnSpPr>
          <p:cNvPr id="52" name="Straight Connector 42">
            <a:extLst>
              <a:ext uri="{FF2B5EF4-FFF2-40B4-BE49-F238E27FC236}">
                <a16:creationId xmlns:a16="http://schemas.microsoft.com/office/drawing/2014/main" id="{D2E57F3D-33BE-4306-87E6-2457637195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내용 개체 틀 2">
            <a:extLst>
              <a:ext uri="{FF2B5EF4-FFF2-40B4-BE49-F238E27FC236}">
                <a16:creationId xmlns:a16="http://schemas.microsoft.com/office/drawing/2014/main" id="{3CD868E6-997A-41E2-9581-DEB599ED24EA}"/>
              </a:ext>
            </a:extLst>
          </p:cNvPr>
          <p:cNvSpPr>
            <a:spLocks noGrp="1"/>
          </p:cNvSpPr>
          <p:nvPr>
            <p:ph idx="1"/>
          </p:nvPr>
        </p:nvSpPr>
        <p:spPr>
          <a:xfrm>
            <a:off x="695325" y="2710035"/>
            <a:ext cx="3587668" cy="3500265"/>
          </a:xfrm>
        </p:spPr>
        <p:txBody>
          <a:bodyPr vert="horz" lIns="91440" tIns="45720" rIns="91440" bIns="45720" rtlCol="0">
            <a:normAutofit/>
          </a:bodyPr>
          <a:lstStyle/>
          <a:p>
            <a:pPr marL="0" indent="0">
              <a:buNone/>
            </a:pPr>
            <a:r>
              <a:rPr lang="en-US" altLang="ko-KR" b="0" i="0">
                <a:effectLst/>
              </a:rPr>
              <a:t>Let's summarize what we learned today.</a:t>
            </a:r>
            <a:endParaRPr lang="en-US" altLang="ko-KR"/>
          </a:p>
        </p:txBody>
      </p:sp>
      <p:pic>
        <p:nvPicPr>
          <p:cNvPr id="24" name="Picture 23" descr="Notebook and pencil on desk">
            <a:extLst>
              <a:ext uri="{FF2B5EF4-FFF2-40B4-BE49-F238E27FC236}">
                <a16:creationId xmlns:a16="http://schemas.microsoft.com/office/drawing/2014/main" id="{16101D2D-8C4C-46BD-812D-4E00DBC309CC}"/>
              </a:ext>
            </a:extLst>
          </p:cNvPr>
          <p:cNvPicPr>
            <a:picLocks noChangeAspect="1"/>
          </p:cNvPicPr>
          <p:nvPr/>
        </p:nvPicPr>
        <p:blipFill rotWithShape="1">
          <a:blip r:embed="rId2"/>
          <a:srcRect l="47866" r="4666" b="-1"/>
          <a:stretch/>
        </p:blipFill>
        <p:spPr>
          <a:xfrm>
            <a:off x="6210688" y="723900"/>
            <a:ext cx="3847324" cy="5410200"/>
          </a:xfrm>
          <a:prstGeom prst="rect">
            <a:avLst/>
          </a:prstGeom>
        </p:spPr>
      </p:pic>
    </p:spTree>
    <p:extLst>
      <p:ext uri="{BB962C8B-B14F-4D97-AF65-F5344CB8AC3E}">
        <p14:creationId xmlns:p14="http://schemas.microsoft.com/office/powerpoint/2010/main" val="24407817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BE5BC7FA-422B-408B-9FEE-302EE455B329}"/>
              </a:ext>
            </a:extLst>
          </p:cNvPr>
          <p:cNvSpPr>
            <a:spLocks noGrp="1"/>
          </p:cNvSpPr>
          <p:nvPr>
            <p:ph type="title"/>
          </p:nvPr>
        </p:nvSpPr>
        <p:spPr/>
        <p:txBody>
          <a:bodyPr/>
          <a:lstStyle/>
          <a:p>
            <a:r>
              <a:rPr lang="en-US" altLang="ko-KR" sz="2000" b="0" i="0">
                <a:solidFill>
                  <a:srgbClr val="000000"/>
                </a:solidFill>
                <a:effectLst/>
                <a:latin typeface="+mj-ea"/>
              </a:rPr>
              <a:t>1) </a:t>
            </a:r>
            <a:r>
              <a:rPr lang="en-US" altLang="ko-KR" sz="2000" i="0">
                <a:solidFill>
                  <a:srgbClr val="000000"/>
                </a:solidFill>
                <a:effectLst/>
                <a:latin typeface="+mj-ea"/>
              </a:rPr>
              <a:t>Experimental Study 1: </a:t>
            </a:r>
            <a:br>
              <a:rPr lang="en-US" altLang="ko-KR" sz="2000" b="0" i="0">
                <a:solidFill>
                  <a:srgbClr val="000000"/>
                </a:solidFill>
                <a:effectLst/>
                <a:latin typeface="+mj-ea"/>
              </a:rPr>
            </a:br>
            <a:r>
              <a:rPr lang="en-US" altLang="ko-KR" sz="2000" b="0" i="0">
                <a:solidFill>
                  <a:srgbClr val="000000"/>
                </a:solidFill>
                <a:effectLst/>
                <a:latin typeface="+mj-ea"/>
              </a:rPr>
              <a:t>A psychological study on the characteristics of Asians who view a specific object in the context of the whole and the characteristics of Westerners who focus on only a specific object</a:t>
            </a:r>
            <a:endParaRPr lang="ko-KR" altLang="en-US" sz="2000" dirty="0">
              <a:latin typeface="+mj-ea"/>
            </a:endParaRPr>
          </a:p>
        </p:txBody>
      </p:sp>
      <p:sp>
        <p:nvSpPr>
          <p:cNvPr id="3" name="내용 개체 틀 2">
            <a:extLst>
              <a:ext uri="{FF2B5EF4-FFF2-40B4-BE49-F238E27FC236}">
                <a16:creationId xmlns:a16="http://schemas.microsoft.com/office/drawing/2014/main" id="{39387DDE-4C39-41AB-B24A-3A15AB73F7E8}"/>
              </a:ext>
            </a:extLst>
          </p:cNvPr>
          <p:cNvSpPr>
            <a:spLocks noGrp="1"/>
          </p:cNvSpPr>
          <p:nvPr>
            <p:ph idx="1"/>
          </p:nvPr>
        </p:nvSpPr>
        <p:spPr/>
        <p:txBody>
          <a:bodyPr/>
          <a:lstStyle/>
          <a:p>
            <a:r>
              <a:rPr lang="en-US" altLang="ko-KR" b="0" i="0">
                <a:solidFill>
                  <a:srgbClr val="000000"/>
                </a:solidFill>
                <a:effectLst/>
                <a:latin typeface="Roboto" panose="02000000000000000000" pitchFamily="2" charset="0"/>
              </a:rPr>
              <a:t>Experimental Study 1: Reading the Emotions of Specific Characters in People Around them </a:t>
            </a:r>
            <a:r>
              <a:rPr lang="en-US" altLang="ko-KR"/>
              <a:t>(</a:t>
            </a:r>
            <a:r>
              <a:rPr lang="en-US" altLang="ko-KR" dirty="0"/>
              <a:t>Masuda</a:t>
            </a:r>
            <a:r>
              <a:rPr lang="en-US" altLang="ko-KR"/>
              <a:t>, Ellsworth, </a:t>
            </a:r>
            <a:r>
              <a:rPr lang="en-US" altLang="ko-KR" dirty="0"/>
              <a:t>2008)</a:t>
            </a:r>
          </a:p>
          <a:p>
            <a:endParaRPr lang="en-US" altLang="ko-KR" dirty="0"/>
          </a:p>
          <a:p>
            <a:endParaRPr lang="ko-KR" altLang="en-US" dirty="0"/>
          </a:p>
        </p:txBody>
      </p:sp>
      <p:pic>
        <p:nvPicPr>
          <p:cNvPr id="6" name="그림 5" descr="텍스트, 장난감, 인형, 벡터그래픽이(가) 표시된 사진&#10;&#10;자동 생성된 설명">
            <a:extLst>
              <a:ext uri="{FF2B5EF4-FFF2-40B4-BE49-F238E27FC236}">
                <a16:creationId xmlns:a16="http://schemas.microsoft.com/office/drawing/2014/main" id="{46B2DE20-863A-4706-B57B-CE7095093935}"/>
              </a:ext>
            </a:extLst>
          </p:cNvPr>
          <p:cNvPicPr>
            <a:picLocks noChangeAspect="1"/>
          </p:cNvPicPr>
          <p:nvPr/>
        </p:nvPicPr>
        <p:blipFill>
          <a:blip r:embed="rId2"/>
          <a:stretch>
            <a:fillRect/>
          </a:stretch>
        </p:blipFill>
        <p:spPr>
          <a:xfrm>
            <a:off x="4448175" y="2851375"/>
            <a:ext cx="4625788" cy="3276600"/>
          </a:xfrm>
          <a:prstGeom prst="rect">
            <a:avLst/>
          </a:prstGeom>
        </p:spPr>
      </p:pic>
    </p:spTree>
    <p:extLst>
      <p:ext uri="{BB962C8B-B14F-4D97-AF65-F5344CB8AC3E}">
        <p14:creationId xmlns:p14="http://schemas.microsoft.com/office/powerpoint/2010/main" val="9338358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4436E0F2-A64B-471E-93C0-8DFE08CC57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C1E3AB1-2A8C-4607-9FAE-D8BDB280FE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6D66059-832F-40B6-A35F-F56C8F38A1E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515E2ED-7EA9-448D-83FA-54C3DF9723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0595356-EABD-4767-AC9D-EA21FF115E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28CD9F06-9628-469C-B788-A894E3E0828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550A431-0B61-421B-B4B7-24C0CFF0F9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useBgFill="1">
        <p:nvSpPr>
          <p:cNvPr id="33" name="Rectangle 32">
            <a:extLst>
              <a:ext uri="{FF2B5EF4-FFF2-40B4-BE49-F238E27FC236}">
                <a16:creationId xmlns:a16="http://schemas.microsoft.com/office/drawing/2014/main" id="{EA3B6404-C37D-4FE3-8124-9FC5ECE562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제목 1">
            <a:extLst>
              <a:ext uri="{FF2B5EF4-FFF2-40B4-BE49-F238E27FC236}">
                <a16:creationId xmlns:a16="http://schemas.microsoft.com/office/drawing/2014/main" id="{59B17F01-B24C-446D-B42C-1A267999EED6}"/>
              </a:ext>
            </a:extLst>
          </p:cNvPr>
          <p:cNvSpPr>
            <a:spLocks noGrp="1"/>
          </p:cNvSpPr>
          <p:nvPr>
            <p:ph type="title"/>
          </p:nvPr>
        </p:nvSpPr>
        <p:spPr>
          <a:xfrm>
            <a:off x="1015488" y="533400"/>
            <a:ext cx="4493885" cy="3614271"/>
          </a:xfrm>
        </p:spPr>
        <p:txBody>
          <a:bodyPr vert="horz" lIns="91440" tIns="45720" rIns="91440" bIns="45720" rtlCol="0" anchor="b">
            <a:normAutofit/>
          </a:bodyPr>
          <a:lstStyle/>
          <a:p>
            <a:pPr>
              <a:lnSpc>
                <a:spcPct val="90000"/>
              </a:lnSpc>
            </a:pPr>
            <a:r>
              <a:rPr lang="en-US" altLang="ko-KR" sz="3600" b="0" i="0">
                <a:solidFill>
                  <a:srgbClr val="000000"/>
                </a:solidFill>
                <a:effectLst/>
              </a:rPr>
              <a:t>What is the feeling of the person in the middle?</a:t>
            </a:r>
            <a:br>
              <a:rPr lang="en-US" altLang="ko-KR" sz="3600" b="0" i="0">
                <a:solidFill>
                  <a:srgbClr val="000000"/>
                </a:solidFill>
                <a:effectLst/>
              </a:rPr>
            </a:br>
            <a:br>
              <a:rPr lang="en-US" altLang="ko-KR" sz="3600" b="0" i="0">
                <a:solidFill>
                  <a:srgbClr val="000000"/>
                </a:solidFill>
                <a:effectLst/>
              </a:rPr>
            </a:br>
            <a:r>
              <a:rPr lang="en-US" altLang="ko-KR" sz="3600" b="0" i="0">
                <a:solidFill>
                  <a:srgbClr val="000000"/>
                </a:solidFill>
                <a:effectLst/>
              </a:rPr>
              <a:t>Is he happy?</a:t>
            </a:r>
            <a:br>
              <a:rPr lang="en-US" altLang="ko-KR" sz="3600" b="0" i="0">
                <a:solidFill>
                  <a:srgbClr val="000000"/>
                </a:solidFill>
                <a:effectLst/>
              </a:rPr>
            </a:br>
            <a:r>
              <a:rPr lang="en-US" altLang="ko-KR" sz="3600" b="0" i="0">
                <a:solidFill>
                  <a:srgbClr val="000000"/>
                </a:solidFill>
                <a:effectLst/>
              </a:rPr>
              <a:t>sad? </a:t>
            </a:r>
            <a:br>
              <a:rPr lang="en-US" altLang="ko-KR" sz="3600" b="0" i="0">
                <a:solidFill>
                  <a:srgbClr val="000000"/>
                </a:solidFill>
                <a:effectLst/>
              </a:rPr>
            </a:br>
            <a:r>
              <a:rPr lang="en-US" altLang="ko-KR" sz="3600" b="0" i="0">
                <a:solidFill>
                  <a:srgbClr val="000000"/>
                </a:solidFill>
                <a:effectLst/>
              </a:rPr>
              <a:t>Or angry? </a:t>
            </a:r>
            <a:endParaRPr lang="en-US" altLang="ko-KR" sz="3600" cap="all" dirty="0"/>
          </a:p>
        </p:txBody>
      </p:sp>
      <p:cxnSp>
        <p:nvCxnSpPr>
          <p:cNvPr id="35" name="Straight Connector 34">
            <a:extLst>
              <a:ext uri="{FF2B5EF4-FFF2-40B4-BE49-F238E27FC236}">
                <a16:creationId xmlns:a16="http://schemas.microsoft.com/office/drawing/2014/main" id="{B42E889C-BF1F-40B2-86C2-92153DB7E60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38034" y="0"/>
            <a:ext cx="6553966" cy="3542616"/>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8557940A-71CE-48E1-BD71-2BEF15613C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851108" y="4783369"/>
            <a:ext cx="5340893" cy="207463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4777C915-01E5-4C85-B3BF-7BF7CC3FEFE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0021640" y="0"/>
            <a:ext cx="1268175" cy="68580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pic>
        <p:nvPicPr>
          <p:cNvPr id="4" name="그림 3" descr="텍스트, 인형, 장난감, 클립아트이(가) 표시된 사진&#10;&#10;자동 생성된 설명">
            <a:extLst>
              <a:ext uri="{FF2B5EF4-FFF2-40B4-BE49-F238E27FC236}">
                <a16:creationId xmlns:a16="http://schemas.microsoft.com/office/drawing/2014/main" id="{91854364-6C87-411F-969A-FAD9EB798BF3}"/>
              </a:ext>
            </a:extLst>
          </p:cNvPr>
          <p:cNvPicPr>
            <a:picLocks noChangeAspect="1"/>
          </p:cNvPicPr>
          <p:nvPr/>
        </p:nvPicPr>
        <p:blipFill>
          <a:blip r:embed="rId2"/>
          <a:stretch>
            <a:fillRect/>
          </a:stretch>
        </p:blipFill>
        <p:spPr>
          <a:xfrm>
            <a:off x="5509373" y="1571625"/>
            <a:ext cx="6476563" cy="4258340"/>
          </a:xfrm>
          <a:prstGeom prst="rect">
            <a:avLst/>
          </a:prstGeom>
        </p:spPr>
      </p:pic>
    </p:spTree>
    <p:extLst>
      <p:ext uri="{BB962C8B-B14F-4D97-AF65-F5344CB8AC3E}">
        <p14:creationId xmlns:p14="http://schemas.microsoft.com/office/powerpoint/2010/main" val="36408957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99DB431B-B400-4AE0-8266-EB5D397E3DC2}"/>
              </a:ext>
            </a:extLst>
          </p:cNvPr>
          <p:cNvSpPr>
            <a:spLocks noGrp="1"/>
          </p:cNvSpPr>
          <p:nvPr>
            <p:ph type="title"/>
          </p:nvPr>
        </p:nvSpPr>
        <p:spPr/>
        <p:txBody>
          <a:bodyPr/>
          <a:lstStyle/>
          <a:p>
            <a:endParaRPr lang="ko-KR" altLang="en-US"/>
          </a:p>
        </p:txBody>
      </p:sp>
      <p:sp>
        <p:nvSpPr>
          <p:cNvPr id="3" name="내용 개체 틀 2">
            <a:extLst>
              <a:ext uri="{FF2B5EF4-FFF2-40B4-BE49-F238E27FC236}">
                <a16:creationId xmlns:a16="http://schemas.microsoft.com/office/drawing/2014/main" id="{EAD3E696-F78A-420A-88F7-B37E7A62BA12}"/>
              </a:ext>
            </a:extLst>
          </p:cNvPr>
          <p:cNvSpPr>
            <a:spLocks noGrp="1"/>
          </p:cNvSpPr>
          <p:nvPr>
            <p:ph idx="1"/>
          </p:nvPr>
        </p:nvSpPr>
        <p:spPr>
          <a:xfrm>
            <a:off x="1143000" y="1624614"/>
            <a:ext cx="9906000" cy="4409364"/>
          </a:xfrm>
        </p:spPr>
        <p:txBody>
          <a:bodyPr/>
          <a:lstStyle/>
          <a:p>
            <a:r>
              <a:rPr lang="en-US" altLang="ko-KR" b="0" i="0">
                <a:solidFill>
                  <a:srgbClr val="000000"/>
                </a:solidFill>
                <a:effectLst/>
                <a:latin typeface="Roboto" panose="02000000000000000000" pitchFamily="2" charset="0"/>
              </a:rPr>
              <a:t>Americans - judged to be happy</a:t>
            </a:r>
          </a:p>
          <a:p>
            <a:r>
              <a:rPr lang="en-US" altLang="ko-KR" b="0" i="0">
                <a:solidFill>
                  <a:srgbClr val="000000"/>
                </a:solidFill>
                <a:effectLst/>
                <a:latin typeface="Roboto" panose="02000000000000000000" pitchFamily="2" charset="0"/>
              </a:rPr>
              <a:t> Japanese - judged not to be happy</a:t>
            </a:r>
          </a:p>
          <a:p>
            <a:endParaRPr lang="en-US" altLang="ko-KR">
              <a:solidFill>
                <a:srgbClr val="000000"/>
              </a:solidFill>
              <a:latin typeface="Roboto" panose="02000000000000000000" pitchFamily="2" charset="0"/>
            </a:endParaRPr>
          </a:p>
          <a:p>
            <a:r>
              <a:rPr lang="en-US" altLang="ko-KR" b="0" i="0">
                <a:solidFill>
                  <a:srgbClr val="000000"/>
                </a:solidFill>
                <a:effectLst/>
                <a:latin typeface="Roboto" panose="02000000000000000000" pitchFamily="2" charset="0"/>
              </a:rPr>
              <a:t> Asians look at the central character + the surrounding people and judge that the middle person is not happy because the people around him are not happy. Eye movements look at the central person for about 1 second and then look at the people around him. </a:t>
            </a:r>
          </a:p>
          <a:p>
            <a:r>
              <a:rPr lang="en-US" altLang="ko-KR" b="0" i="0">
                <a:solidFill>
                  <a:srgbClr val="000000"/>
                </a:solidFill>
                <a:effectLst/>
                <a:latin typeface="Roboto" panose="02000000000000000000" pitchFamily="2" charset="0"/>
              </a:rPr>
              <a:t>Westerners do not pay attention to the facial expressions of those around them, but only look at the facial expressions of the man in the middle and judge him to be happy.  95% - interest in the central character,  5% - interest in the surrounding people </a:t>
            </a:r>
            <a:endParaRPr lang="en-US" altLang="ko-KR" dirty="0"/>
          </a:p>
        </p:txBody>
      </p:sp>
    </p:spTree>
    <p:extLst>
      <p:ext uri="{BB962C8B-B14F-4D97-AF65-F5344CB8AC3E}">
        <p14:creationId xmlns:p14="http://schemas.microsoft.com/office/powerpoint/2010/main" val="19651977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9">
            <a:extLst>
              <a:ext uri="{FF2B5EF4-FFF2-40B4-BE49-F238E27FC236}">
                <a16:creationId xmlns:a16="http://schemas.microsoft.com/office/drawing/2014/main" id="{DD16DE02-C2C8-477C-9FD7-70A983BDEA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1">
            <a:extLst>
              <a:ext uri="{FF2B5EF4-FFF2-40B4-BE49-F238E27FC236}">
                <a16:creationId xmlns:a16="http://schemas.microsoft.com/office/drawing/2014/main" id="{D13AF29F-D5EC-4489-BF8F-3B356C597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3"/>
            <a:ext cx="12192000" cy="2008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13">
            <a:extLst>
              <a:ext uri="{FF2B5EF4-FFF2-40B4-BE49-F238E27FC236}">
                <a16:creationId xmlns:a16="http://schemas.microsoft.com/office/drawing/2014/main" id="{60173A01-F891-430E-B39E-483E711B20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E0363E9-7CD0-497E-88D7-9401364903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478117" y="0"/>
            <a:ext cx="340591" cy="2009553"/>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CCD4B14-FFCC-4CE5-BC9D-DF47AA1AD7F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1150" y="1171094"/>
            <a:ext cx="4860850" cy="824023"/>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5DED734-54E5-48ED-AEE6-165F24827C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8968704" y="0"/>
            <a:ext cx="2147217" cy="1995117"/>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2" name="제목 1">
            <a:extLst>
              <a:ext uri="{FF2B5EF4-FFF2-40B4-BE49-F238E27FC236}">
                <a16:creationId xmlns:a16="http://schemas.microsoft.com/office/drawing/2014/main" id="{42267FDA-E9F0-45DD-9852-80664DABF67C}"/>
              </a:ext>
            </a:extLst>
          </p:cNvPr>
          <p:cNvSpPr>
            <a:spLocks noGrp="1"/>
          </p:cNvSpPr>
          <p:nvPr>
            <p:ph type="title"/>
          </p:nvPr>
        </p:nvSpPr>
        <p:spPr>
          <a:xfrm>
            <a:off x="1129553" y="584791"/>
            <a:ext cx="10064376" cy="1086847"/>
          </a:xfrm>
        </p:spPr>
        <p:txBody>
          <a:bodyPr>
            <a:normAutofit/>
          </a:bodyPr>
          <a:lstStyle/>
          <a:p>
            <a:endParaRPr lang="ko-KR" altLang="en-US"/>
          </a:p>
        </p:txBody>
      </p:sp>
      <p:cxnSp>
        <p:nvCxnSpPr>
          <p:cNvPr id="22" name="Straight Connector 21">
            <a:extLst>
              <a:ext uri="{FF2B5EF4-FFF2-40B4-BE49-F238E27FC236}">
                <a16:creationId xmlns:a16="http://schemas.microsoft.com/office/drawing/2014/main" id="{34222167-616B-448F-A79B-219A4FD3DD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594353" y="0"/>
            <a:ext cx="239059" cy="2009553"/>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3" name="내용 개체 틀 2">
            <a:extLst>
              <a:ext uri="{FF2B5EF4-FFF2-40B4-BE49-F238E27FC236}">
                <a16:creationId xmlns:a16="http://schemas.microsoft.com/office/drawing/2014/main" id="{406E1A55-C66F-4400-86C7-728E6116EEBB}"/>
              </a:ext>
            </a:extLst>
          </p:cNvPr>
          <p:cNvSpPr>
            <a:spLocks noGrp="1"/>
          </p:cNvSpPr>
          <p:nvPr>
            <p:ph idx="1"/>
          </p:nvPr>
        </p:nvSpPr>
        <p:spPr>
          <a:xfrm>
            <a:off x="1129554" y="2499694"/>
            <a:ext cx="5831833" cy="3824906"/>
          </a:xfrm>
        </p:spPr>
        <p:txBody>
          <a:bodyPr anchor="ctr">
            <a:normAutofit/>
          </a:bodyPr>
          <a:lstStyle/>
          <a:p>
            <a:pPr>
              <a:buFontTx/>
              <a:buChar char="-"/>
            </a:pPr>
            <a:r>
              <a:rPr lang="en-US" altLang="ko-KR" b="0" i="0">
                <a:solidFill>
                  <a:srgbClr val="000000"/>
                </a:solidFill>
                <a:effectLst/>
                <a:latin typeface="Roboto" panose="02000000000000000000" pitchFamily="2" charset="0"/>
              </a:rPr>
              <a:t>Commentary: </a:t>
            </a:r>
          </a:p>
          <a:p>
            <a:pPr marL="0" indent="0">
              <a:buNone/>
            </a:pPr>
            <a:r>
              <a:rPr lang="en-US" altLang="ko-KR" b="0" i="0">
                <a:solidFill>
                  <a:srgbClr val="000000"/>
                </a:solidFill>
                <a:effectLst/>
                <a:latin typeface="Roboto" panose="02000000000000000000" pitchFamily="2" charset="0"/>
              </a:rPr>
              <a:t>- In general, Asians view a specific entity in the context of the whole, whereas Westerners view a specific entity in isolation from the context. </a:t>
            </a:r>
            <a:endParaRPr lang="ko-KR" altLang="en-US" dirty="0"/>
          </a:p>
        </p:txBody>
      </p:sp>
    </p:spTree>
    <p:extLst>
      <p:ext uri="{BB962C8B-B14F-4D97-AF65-F5344CB8AC3E}">
        <p14:creationId xmlns:p14="http://schemas.microsoft.com/office/powerpoint/2010/main" val="31182285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087EC0C7-8452-46F3-8E63-9B36F1460997}"/>
              </a:ext>
            </a:extLst>
          </p:cNvPr>
          <p:cNvSpPr>
            <a:spLocks noGrp="1"/>
          </p:cNvSpPr>
          <p:nvPr>
            <p:ph type="title"/>
          </p:nvPr>
        </p:nvSpPr>
        <p:spPr/>
        <p:txBody>
          <a:bodyPr/>
          <a:lstStyle/>
          <a:p>
            <a:endParaRPr lang="ko-KR" altLang="en-US"/>
          </a:p>
        </p:txBody>
      </p:sp>
      <p:sp>
        <p:nvSpPr>
          <p:cNvPr id="3" name="내용 개체 틀 2">
            <a:extLst>
              <a:ext uri="{FF2B5EF4-FFF2-40B4-BE49-F238E27FC236}">
                <a16:creationId xmlns:a16="http://schemas.microsoft.com/office/drawing/2014/main" id="{06ED79B0-7ED2-4594-845C-43B0290AA33D}"/>
              </a:ext>
            </a:extLst>
          </p:cNvPr>
          <p:cNvSpPr>
            <a:spLocks noGrp="1"/>
          </p:cNvSpPr>
          <p:nvPr>
            <p:ph idx="1"/>
          </p:nvPr>
        </p:nvSpPr>
        <p:spPr/>
        <p:txBody>
          <a:bodyPr/>
          <a:lstStyle/>
          <a:p>
            <a:r>
              <a:rPr lang="en-US" altLang="ko-KR" dirty="0"/>
              <a:t>Placing the Face in Context: cultural Differences in </a:t>
            </a:r>
            <a:r>
              <a:rPr lang="en-US" altLang="ko-KR"/>
              <a:t>the Perception </a:t>
            </a:r>
            <a:r>
              <a:rPr lang="en-US" altLang="ko-KR" dirty="0"/>
              <a:t>of Facial Emotion</a:t>
            </a:r>
          </a:p>
          <a:p>
            <a:endParaRPr lang="en-US" altLang="ko-KR" dirty="0"/>
          </a:p>
          <a:p>
            <a:r>
              <a:rPr lang="en-US" altLang="ko-KR" dirty="0">
                <a:hlinkClick r:id="rId2" action="ppaction://hlinkfile"/>
              </a:rPr>
              <a:t>2</a:t>
            </a:r>
            <a:r>
              <a:rPr lang="ko-KR" altLang="en-US" dirty="0">
                <a:hlinkClick r:id="rId2" action="ppaction://hlinkfile"/>
              </a:rPr>
              <a:t>장 참고논문 </a:t>
            </a:r>
            <a:r>
              <a:rPr lang="en-US" altLang="ko-KR" dirty="0">
                <a:hlinkClick r:id="rId2" action="ppaction://hlinkfile"/>
              </a:rPr>
              <a:t>Masuda Ellsworth placingthefaceinthecontext.pdf</a:t>
            </a:r>
            <a:endParaRPr lang="ko-KR" altLang="en-US" dirty="0"/>
          </a:p>
        </p:txBody>
      </p:sp>
    </p:spTree>
    <p:extLst>
      <p:ext uri="{BB962C8B-B14F-4D97-AF65-F5344CB8AC3E}">
        <p14:creationId xmlns:p14="http://schemas.microsoft.com/office/powerpoint/2010/main" val="1556325190"/>
      </p:ext>
    </p:extLst>
  </p:cSld>
  <p:clrMapOvr>
    <a:masterClrMapping/>
  </p:clrMapOvr>
</p:sld>
</file>

<file path=ppt/theme/theme1.xml><?xml version="1.0" encoding="utf-8"?>
<a:theme xmlns:a="http://schemas.openxmlformats.org/drawingml/2006/main" name="AngleLinesVTI">
  <a:themeElements>
    <a:clrScheme name="AnalogousFromDarkSeedLeftStep">
      <a:dk1>
        <a:srgbClr val="000000"/>
      </a:dk1>
      <a:lt1>
        <a:srgbClr val="FFFFFF"/>
      </a:lt1>
      <a:dk2>
        <a:srgbClr val="1B2430"/>
      </a:dk2>
      <a:lt2>
        <a:srgbClr val="F0F3F1"/>
      </a:lt2>
      <a:accent1>
        <a:srgbClr val="C34DA6"/>
      </a:accent1>
      <a:accent2>
        <a:srgbClr val="9D3BB1"/>
      </a:accent2>
      <a:accent3>
        <a:srgbClr val="7E4DC3"/>
      </a:accent3>
      <a:accent4>
        <a:srgbClr val="4344B5"/>
      </a:accent4>
      <a:accent5>
        <a:srgbClr val="4D7FC3"/>
      </a:accent5>
      <a:accent6>
        <a:srgbClr val="3B9EB1"/>
      </a:accent6>
      <a:hlink>
        <a:srgbClr val="3F60BF"/>
      </a:hlink>
      <a:folHlink>
        <a:srgbClr val="7F7F7F"/>
      </a:folHlink>
    </a:clrScheme>
    <a:fontScheme name="Walbaum Light Univers Light">
      <a:majorFont>
        <a:latin typeface="Microsoft GothicNeo"/>
        <a:ea typeface=""/>
        <a:cs typeface=""/>
      </a:majorFont>
      <a:minorFont>
        <a:latin typeface="Microsoft GothicNe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ngleLinesVTI" id="{BC1FC193-C72F-4761-9899-1105EDF6BAE8}" vid="{64612625-F022-44B7-B9FA-9D26DEDBDC21}"/>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hronicleVTI">
  <a:themeElements>
    <a:clrScheme name="AnalogousFromLightSeed_2SEEDS">
      <a:dk1>
        <a:srgbClr val="000000"/>
      </a:dk1>
      <a:lt1>
        <a:srgbClr val="FFFFFF"/>
      </a:lt1>
      <a:dk2>
        <a:srgbClr val="41242D"/>
      </a:dk2>
      <a:lt2>
        <a:srgbClr val="E2E8E6"/>
      </a:lt2>
      <a:accent1>
        <a:srgbClr val="BA7F90"/>
      </a:accent1>
      <a:accent2>
        <a:srgbClr val="C593B6"/>
      </a:accent2>
      <a:accent3>
        <a:srgbClr val="C59A94"/>
      </a:accent3>
      <a:accent4>
        <a:srgbClr val="77AE8C"/>
      </a:accent4>
      <a:accent5>
        <a:srgbClr val="82ACA4"/>
      </a:accent5>
      <a:accent6>
        <a:srgbClr val="7AA9B6"/>
      </a:accent6>
      <a:hlink>
        <a:srgbClr val="568F7E"/>
      </a:hlink>
      <a:folHlink>
        <a:srgbClr val="7F7F7F"/>
      </a:folHlink>
    </a:clrScheme>
    <a:fontScheme name="Univers Calisto">
      <a:majorFont>
        <a:latin typeface="Microsoft GothicNeo"/>
        <a:ea typeface=""/>
        <a:cs typeface=""/>
      </a:majorFont>
      <a:minorFont>
        <a:latin typeface="Microsoft GothicNe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ronicleVTI" id="{508E4D90-5116-4BF0-876B-3F422DD1F65F}" vid="{AA21DC3D-92A8-43A4-8358-ED428371CD55}"/>
    </a:ext>
  </a:extLst>
</a:theme>
</file>

<file path=docProps/app.xml><?xml version="1.0" encoding="utf-8"?>
<Properties xmlns="http://schemas.openxmlformats.org/officeDocument/2006/extended-properties" xmlns:vt="http://schemas.openxmlformats.org/officeDocument/2006/docPropsVTypes">
  <TotalTime>464</TotalTime>
  <Words>2735</Words>
  <Application>Microsoft Office PowerPoint</Application>
  <PresentationFormat>와이드스크린</PresentationFormat>
  <Paragraphs>211</Paragraphs>
  <Slides>49</Slides>
  <Notes>0</Notes>
  <HiddenSlides>0</HiddenSlides>
  <MMClips>0</MMClips>
  <ScaleCrop>false</ScaleCrop>
  <HeadingPairs>
    <vt:vector size="6" baseType="variant">
      <vt:variant>
        <vt:lpstr>사용한 글꼴</vt:lpstr>
      </vt:variant>
      <vt:variant>
        <vt:i4>6</vt:i4>
      </vt:variant>
      <vt:variant>
        <vt:lpstr>테마</vt:lpstr>
      </vt:variant>
      <vt:variant>
        <vt:i4>3</vt:i4>
      </vt:variant>
      <vt:variant>
        <vt:lpstr>슬라이드 제목</vt:lpstr>
      </vt:variant>
      <vt:variant>
        <vt:i4>49</vt:i4>
      </vt:variant>
    </vt:vector>
  </HeadingPairs>
  <TitlesOfParts>
    <vt:vector size="58" baseType="lpstr">
      <vt:lpstr>Microsoft GothicNeo</vt:lpstr>
      <vt:lpstr>Microsoft GothicNeo Light</vt:lpstr>
      <vt:lpstr>나눔명조</vt:lpstr>
      <vt:lpstr>맑은 고딕</vt:lpstr>
      <vt:lpstr>Arial</vt:lpstr>
      <vt:lpstr>Roboto</vt:lpstr>
      <vt:lpstr>AngleLinesVTI</vt:lpstr>
      <vt:lpstr>Office 테마</vt:lpstr>
      <vt:lpstr>ChronicleVTI</vt:lpstr>
      <vt:lpstr>Intercultual Communication and Korean Language</vt:lpstr>
      <vt:lpstr>Contents</vt:lpstr>
      <vt:lpstr>Let’s think!</vt:lpstr>
      <vt:lpstr>아리스토텔레스(Aristotle, BC 384~)</vt:lpstr>
      <vt:lpstr>1) Experimental Study 1:  A psychological study on the characteristics of Asians who view a specific object in the context of the whole and the characteristics of Westerners who focus on only a specific object</vt:lpstr>
      <vt:lpstr>What is the feeling of the person in the middle?  Is he happy? sad?  Or angry? </vt:lpstr>
      <vt:lpstr>PowerPoint 프레젠테이션</vt:lpstr>
      <vt:lpstr>PowerPoint 프레젠테이션</vt:lpstr>
      <vt:lpstr>PowerPoint 프레젠테이션</vt:lpstr>
      <vt:lpstr>2) Experimental Study 2:       Taking a Portrait Photo</vt:lpstr>
      <vt:lpstr>PowerPoint 프레젠테이션</vt:lpstr>
      <vt:lpstr>PowerPoint 프레젠테이션</vt:lpstr>
      <vt:lpstr>PowerPoint 프레젠테이션</vt:lpstr>
      <vt:lpstr>Comparison of Korean traditional portraits – Western portraits  국립중앙박물관 주최 인문학콘서트: 동양 초상화.. : 네이버블로그 (naver.com) </vt:lpstr>
      <vt:lpstr>Comparison of Korean traditional portraits – Korean portraits 국립중앙박물관 주최 인문학콘서트: 동양 초상화.. : 네이버블로그 (naver.com) </vt:lpstr>
      <vt:lpstr>PowerPoint 프레젠테이션</vt:lpstr>
      <vt:lpstr>3) Experimental Study 3: Classifying Objects</vt:lpstr>
      <vt:lpstr>PowerPoint 프레젠테이션</vt:lpstr>
      <vt:lpstr>PowerPoint 프레젠테이션</vt:lpstr>
      <vt:lpstr>Choose two of the following that are close to each other.   (cow, chicken, grass) </vt:lpstr>
      <vt:lpstr>Comment:</vt:lpstr>
      <vt:lpstr>Comment:</vt:lpstr>
      <vt:lpstr>4) Observational Study 1: Conversation between mother and infant </vt:lpstr>
      <vt:lpstr>PowerPoint 프레젠테이션</vt:lpstr>
      <vt:lpstr>PowerPoint 프레젠테이션</vt:lpstr>
      <vt:lpstr>Comment:</vt:lpstr>
      <vt:lpstr>Summary - West</vt:lpstr>
      <vt:lpstr>Summary - East</vt:lpstr>
      <vt:lpstr>Home assigment:</vt:lpstr>
      <vt:lpstr>2. Group culture vs. Individual culture</vt:lpstr>
      <vt:lpstr>2. Group culture vs. Individual culture</vt:lpstr>
      <vt:lpstr>Group culture vs. Individual culture</vt:lpstr>
      <vt:lpstr>Indivisualistic society</vt:lpstr>
      <vt:lpstr>PowerPoint 프레젠테이션</vt:lpstr>
      <vt:lpstr>Group culture</vt:lpstr>
      <vt:lpstr> high-context culture vs. low-context culture,  Hall(1989)</vt:lpstr>
      <vt:lpstr>PowerPoint 프레젠테이션</vt:lpstr>
      <vt:lpstr>PowerPoint 프레젠테이션</vt:lpstr>
      <vt:lpstr>privacy</vt:lpstr>
      <vt:lpstr>harmony</vt:lpstr>
      <vt:lpstr>“Good is good.” 좋은 게 좋은 거지</vt:lpstr>
      <vt:lpstr>Positive aspect of group culture</vt:lpstr>
      <vt:lpstr>When are you happy?</vt:lpstr>
      <vt:lpstr>Standard of happiness</vt:lpstr>
      <vt:lpstr>Generalized other, Mead(1934)</vt:lpstr>
      <vt:lpstr>눈치 nunchi, reading face and mind</vt:lpstr>
      <vt:lpstr>Collective culture vs. Individual culture/ Korean - English</vt:lpstr>
      <vt:lpstr>Collective culture vs. Individual culture/ Korean - English</vt:lpstr>
      <vt:lpstr>Concluding the lecture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CHOI GWON JIN</dc:creator>
  <cp:lastModifiedBy>CHOI GWON JIN</cp:lastModifiedBy>
  <cp:revision>55</cp:revision>
  <dcterms:created xsi:type="dcterms:W3CDTF">2021-08-24T10:23:34Z</dcterms:created>
  <dcterms:modified xsi:type="dcterms:W3CDTF">2021-12-24T06:48:42Z</dcterms:modified>
</cp:coreProperties>
</file>