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8" r:id="rId1"/>
  </p:sldMasterIdLst>
  <p:notesMasterIdLst>
    <p:notesMasterId r:id="rId27"/>
  </p:notesMasterIdLst>
  <p:sldIdLst>
    <p:sldId id="256" r:id="rId2"/>
    <p:sldId id="320" r:id="rId3"/>
    <p:sldId id="337" r:id="rId4"/>
    <p:sldId id="339" r:id="rId5"/>
    <p:sldId id="258" r:id="rId6"/>
    <p:sldId id="257" r:id="rId7"/>
    <p:sldId id="319" r:id="rId8"/>
    <p:sldId id="259" r:id="rId9"/>
    <p:sldId id="260" r:id="rId10"/>
    <p:sldId id="277" r:id="rId11"/>
    <p:sldId id="282" r:id="rId12"/>
    <p:sldId id="278" r:id="rId13"/>
    <p:sldId id="349" r:id="rId14"/>
    <p:sldId id="293" r:id="rId15"/>
    <p:sldId id="306" r:id="rId16"/>
    <p:sldId id="303" r:id="rId17"/>
    <p:sldId id="336" r:id="rId18"/>
    <p:sldId id="342" r:id="rId19"/>
    <p:sldId id="340" r:id="rId20"/>
    <p:sldId id="341" r:id="rId21"/>
    <p:sldId id="350" r:id="rId22"/>
    <p:sldId id="345" r:id="rId23"/>
    <p:sldId id="346" r:id="rId24"/>
    <p:sldId id="347" r:id="rId25"/>
    <p:sldId id="34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8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FA29B5-BCE2-4BCA-B4E4-E7B61650CA37}" type="doc">
      <dgm:prSet loTypeId="urn:microsoft.com/office/officeart/2005/8/layout/vProcess5" loCatId="process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8E51DFCC-3F28-4841-90E1-D82048588E4D}">
      <dgm:prSet/>
      <dgm:spPr/>
      <dgm:t>
        <a:bodyPr/>
        <a:lstStyle/>
        <a:p>
          <a:r>
            <a:rPr lang="bg-BG" dirty="0"/>
            <a:t>РЕГУЛАЦИИ НА УНИВЕРСИТЕТСКО НИВО И НА НИВО ДЪРЖАВА (МОН)</a:t>
          </a:r>
          <a:endParaRPr lang="en-US" dirty="0"/>
        </a:p>
      </dgm:t>
    </dgm:pt>
    <dgm:pt modelId="{E1453C7C-1A5A-4382-9430-30ACB1EAF7B7}" type="parTrans" cxnId="{1BEEE303-DBAF-4FB3-BC79-1D2495F1AA18}">
      <dgm:prSet/>
      <dgm:spPr/>
      <dgm:t>
        <a:bodyPr/>
        <a:lstStyle/>
        <a:p>
          <a:endParaRPr lang="en-US"/>
        </a:p>
      </dgm:t>
    </dgm:pt>
    <dgm:pt modelId="{C5373D9E-BBD9-4A70-87A8-3527CF2D7EAE}" type="sibTrans" cxnId="{1BEEE303-DBAF-4FB3-BC79-1D2495F1AA18}">
      <dgm:prSet/>
      <dgm:spPr/>
      <dgm:t>
        <a:bodyPr/>
        <a:lstStyle/>
        <a:p>
          <a:endParaRPr lang="en-US"/>
        </a:p>
      </dgm:t>
    </dgm:pt>
    <dgm:pt modelId="{BAE76567-F9E2-42C7-9F8A-E864BE38AB39}">
      <dgm:prSet/>
      <dgm:spPr/>
      <dgm:t>
        <a:bodyPr/>
        <a:lstStyle/>
        <a:p>
          <a:r>
            <a:rPr lang="bg-BG"/>
            <a:t>СТРАТЕГИИ И ПРАКТИКИ ЗА ЕФИКАСНО И ПОЛЗОТВОРНО ПРИОБЩАВАНЕ НА ИИ КЪМ ЧИ</a:t>
          </a:r>
          <a:endParaRPr lang="en-US"/>
        </a:p>
      </dgm:t>
    </dgm:pt>
    <dgm:pt modelId="{EE186CC0-EA7D-4F19-A741-291A8468C792}" type="parTrans" cxnId="{105D26EB-342A-4228-A168-C8E4824906A3}">
      <dgm:prSet/>
      <dgm:spPr/>
      <dgm:t>
        <a:bodyPr/>
        <a:lstStyle/>
        <a:p>
          <a:endParaRPr lang="en-US"/>
        </a:p>
      </dgm:t>
    </dgm:pt>
    <dgm:pt modelId="{4DE8CED0-A265-4015-AE9F-738A4F6ECC59}" type="sibTrans" cxnId="{105D26EB-342A-4228-A168-C8E4824906A3}">
      <dgm:prSet/>
      <dgm:spPr/>
      <dgm:t>
        <a:bodyPr/>
        <a:lstStyle/>
        <a:p>
          <a:endParaRPr lang="en-US"/>
        </a:p>
      </dgm:t>
    </dgm:pt>
    <dgm:pt modelId="{114F6449-423F-4237-A2C0-3AB5D51426AF}" type="pres">
      <dgm:prSet presAssocID="{DDFA29B5-BCE2-4BCA-B4E4-E7B61650CA37}" presName="outerComposite" presStyleCnt="0">
        <dgm:presLayoutVars>
          <dgm:chMax val="5"/>
          <dgm:dir/>
          <dgm:resizeHandles val="exact"/>
        </dgm:presLayoutVars>
      </dgm:prSet>
      <dgm:spPr/>
    </dgm:pt>
    <dgm:pt modelId="{F2D98B51-3C4B-4A0C-A2C5-AAF7077E2E01}" type="pres">
      <dgm:prSet presAssocID="{DDFA29B5-BCE2-4BCA-B4E4-E7B61650CA37}" presName="dummyMaxCanvas" presStyleCnt="0">
        <dgm:presLayoutVars/>
      </dgm:prSet>
      <dgm:spPr/>
    </dgm:pt>
    <dgm:pt modelId="{96FC973A-3E8B-4104-92AC-9AC6B3E8B478}" type="pres">
      <dgm:prSet presAssocID="{DDFA29B5-BCE2-4BCA-B4E4-E7B61650CA37}" presName="TwoNodes_1" presStyleLbl="node1" presStyleIdx="0" presStyleCnt="2">
        <dgm:presLayoutVars>
          <dgm:bulletEnabled val="1"/>
        </dgm:presLayoutVars>
      </dgm:prSet>
      <dgm:spPr/>
    </dgm:pt>
    <dgm:pt modelId="{D37A16F9-D5C9-4754-A27E-B671161BE973}" type="pres">
      <dgm:prSet presAssocID="{DDFA29B5-BCE2-4BCA-B4E4-E7B61650CA37}" presName="TwoNodes_2" presStyleLbl="node1" presStyleIdx="1" presStyleCnt="2">
        <dgm:presLayoutVars>
          <dgm:bulletEnabled val="1"/>
        </dgm:presLayoutVars>
      </dgm:prSet>
      <dgm:spPr/>
    </dgm:pt>
    <dgm:pt modelId="{99E96CEE-14E3-4566-A6A0-AC4F92D4203D}" type="pres">
      <dgm:prSet presAssocID="{DDFA29B5-BCE2-4BCA-B4E4-E7B61650CA37}" presName="TwoConn_1-2" presStyleLbl="fgAccFollowNode1" presStyleIdx="0" presStyleCnt="1">
        <dgm:presLayoutVars>
          <dgm:bulletEnabled val="1"/>
        </dgm:presLayoutVars>
      </dgm:prSet>
      <dgm:spPr/>
    </dgm:pt>
    <dgm:pt modelId="{D8A97BF5-55C3-4A56-9C5C-FAB5A3679719}" type="pres">
      <dgm:prSet presAssocID="{DDFA29B5-BCE2-4BCA-B4E4-E7B61650CA37}" presName="TwoNodes_1_text" presStyleLbl="node1" presStyleIdx="1" presStyleCnt="2">
        <dgm:presLayoutVars>
          <dgm:bulletEnabled val="1"/>
        </dgm:presLayoutVars>
      </dgm:prSet>
      <dgm:spPr/>
    </dgm:pt>
    <dgm:pt modelId="{BD15FEAF-5BFB-4567-B178-ADF1043E036D}" type="pres">
      <dgm:prSet presAssocID="{DDFA29B5-BCE2-4BCA-B4E4-E7B61650CA37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1BEEE303-DBAF-4FB3-BC79-1D2495F1AA18}" srcId="{DDFA29B5-BCE2-4BCA-B4E4-E7B61650CA37}" destId="{8E51DFCC-3F28-4841-90E1-D82048588E4D}" srcOrd="0" destOrd="0" parTransId="{E1453C7C-1A5A-4382-9430-30ACB1EAF7B7}" sibTransId="{C5373D9E-BBD9-4A70-87A8-3527CF2D7EAE}"/>
    <dgm:cxn modelId="{31DFC236-65EB-475D-8555-FABFE9EB1D54}" type="presOf" srcId="{C5373D9E-BBD9-4A70-87A8-3527CF2D7EAE}" destId="{99E96CEE-14E3-4566-A6A0-AC4F92D4203D}" srcOrd="0" destOrd="0" presId="urn:microsoft.com/office/officeart/2005/8/layout/vProcess5"/>
    <dgm:cxn modelId="{CACA5261-66C3-4690-8A49-9703B8EA1996}" type="presOf" srcId="{BAE76567-F9E2-42C7-9F8A-E864BE38AB39}" destId="{D37A16F9-D5C9-4754-A27E-B671161BE973}" srcOrd="0" destOrd="0" presId="urn:microsoft.com/office/officeart/2005/8/layout/vProcess5"/>
    <dgm:cxn modelId="{209F636D-FDFB-4F6F-A4A1-8ADB7AEF570D}" type="presOf" srcId="{8E51DFCC-3F28-4841-90E1-D82048588E4D}" destId="{D8A97BF5-55C3-4A56-9C5C-FAB5A3679719}" srcOrd="1" destOrd="0" presId="urn:microsoft.com/office/officeart/2005/8/layout/vProcess5"/>
    <dgm:cxn modelId="{61A53DA1-6785-49F0-A6DF-AC374A972B56}" type="presOf" srcId="{DDFA29B5-BCE2-4BCA-B4E4-E7B61650CA37}" destId="{114F6449-423F-4237-A2C0-3AB5D51426AF}" srcOrd="0" destOrd="0" presId="urn:microsoft.com/office/officeart/2005/8/layout/vProcess5"/>
    <dgm:cxn modelId="{DB6FE9B8-811C-4296-B842-011B6EA0BC7B}" type="presOf" srcId="{BAE76567-F9E2-42C7-9F8A-E864BE38AB39}" destId="{BD15FEAF-5BFB-4567-B178-ADF1043E036D}" srcOrd="1" destOrd="0" presId="urn:microsoft.com/office/officeart/2005/8/layout/vProcess5"/>
    <dgm:cxn modelId="{179FEEDB-481B-495D-9E2C-0F435552ACFD}" type="presOf" srcId="{8E51DFCC-3F28-4841-90E1-D82048588E4D}" destId="{96FC973A-3E8B-4104-92AC-9AC6B3E8B478}" srcOrd="0" destOrd="0" presId="urn:microsoft.com/office/officeart/2005/8/layout/vProcess5"/>
    <dgm:cxn modelId="{105D26EB-342A-4228-A168-C8E4824906A3}" srcId="{DDFA29B5-BCE2-4BCA-B4E4-E7B61650CA37}" destId="{BAE76567-F9E2-42C7-9F8A-E864BE38AB39}" srcOrd="1" destOrd="0" parTransId="{EE186CC0-EA7D-4F19-A741-291A8468C792}" sibTransId="{4DE8CED0-A265-4015-AE9F-738A4F6ECC59}"/>
    <dgm:cxn modelId="{3260BC63-34E3-47C0-AE03-44910E394164}" type="presParOf" srcId="{114F6449-423F-4237-A2C0-3AB5D51426AF}" destId="{F2D98B51-3C4B-4A0C-A2C5-AAF7077E2E01}" srcOrd="0" destOrd="0" presId="urn:microsoft.com/office/officeart/2005/8/layout/vProcess5"/>
    <dgm:cxn modelId="{AE358180-F2E8-44E6-B4A4-C91BEE1362C9}" type="presParOf" srcId="{114F6449-423F-4237-A2C0-3AB5D51426AF}" destId="{96FC973A-3E8B-4104-92AC-9AC6B3E8B478}" srcOrd="1" destOrd="0" presId="urn:microsoft.com/office/officeart/2005/8/layout/vProcess5"/>
    <dgm:cxn modelId="{F979F0AC-98AA-409B-BC8C-DE37395C385F}" type="presParOf" srcId="{114F6449-423F-4237-A2C0-3AB5D51426AF}" destId="{D37A16F9-D5C9-4754-A27E-B671161BE973}" srcOrd="2" destOrd="0" presId="urn:microsoft.com/office/officeart/2005/8/layout/vProcess5"/>
    <dgm:cxn modelId="{65691DCF-107F-47E2-BDD1-F1B1999C9878}" type="presParOf" srcId="{114F6449-423F-4237-A2C0-3AB5D51426AF}" destId="{99E96CEE-14E3-4566-A6A0-AC4F92D4203D}" srcOrd="3" destOrd="0" presId="urn:microsoft.com/office/officeart/2005/8/layout/vProcess5"/>
    <dgm:cxn modelId="{2145DA43-225F-4564-9034-54EA84904406}" type="presParOf" srcId="{114F6449-423F-4237-A2C0-3AB5D51426AF}" destId="{D8A97BF5-55C3-4A56-9C5C-FAB5A3679719}" srcOrd="4" destOrd="0" presId="urn:microsoft.com/office/officeart/2005/8/layout/vProcess5"/>
    <dgm:cxn modelId="{E528E886-A65E-4E04-8B57-907E700A0A6C}" type="presParOf" srcId="{114F6449-423F-4237-A2C0-3AB5D51426AF}" destId="{BD15FEAF-5BFB-4567-B178-ADF1043E036D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E554C8-C090-4CA5-ABDF-86F5860D0962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31C8EB2-E44C-4878-A179-4EAAF32C9BDB}">
      <dgm:prSet custT="1"/>
      <dgm:spPr/>
      <dgm:t>
        <a:bodyPr/>
        <a:lstStyle/>
        <a:p>
          <a:r>
            <a:rPr lang="bg-BG" sz="2800" dirty="0"/>
            <a:t>На единия полюс на която е рутинно, функционално-прагматично четене по задължение, а на другия  - „доброто“ четене, задълбочено и удоволствено, добре интегрирано във всекидневното време на индивида. </a:t>
          </a:r>
          <a:endParaRPr lang="en-US" sz="2800" dirty="0"/>
        </a:p>
      </dgm:t>
    </dgm:pt>
    <dgm:pt modelId="{E0F4D2CD-DA0B-4FE0-A469-089FD851979D}" type="parTrans" cxnId="{86748EDF-73D2-402A-ACDF-A4D4EC95D572}">
      <dgm:prSet/>
      <dgm:spPr/>
      <dgm:t>
        <a:bodyPr/>
        <a:lstStyle/>
        <a:p>
          <a:endParaRPr lang="en-US"/>
        </a:p>
      </dgm:t>
    </dgm:pt>
    <dgm:pt modelId="{1C246D83-2D80-482A-A8D0-1F639AD88F81}" type="sibTrans" cxnId="{86748EDF-73D2-402A-ACDF-A4D4EC95D572}">
      <dgm:prSet/>
      <dgm:spPr/>
      <dgm:t>
        <a:bodyPr/>
        <a:lstStyle/>
        <a:p>
          <a:endParaRPr lang="en-US"/>
        </a:p>
      </dgm:t>
    </dgm:pt>
    <dgm:pt modelId="{93D7E32F-F897-4779-A771-145D374C3F98}">
      <dgm:prSet custT="1"/>
      <dgm:spPr/>
      <dgm:t>
        <a:bodyPr/>
        <a:lstStyle/>
        <a:p>
          <a:r>
            <a:rPr lang="bg-BG" sz="2800" dirty="0"/>
            <a:t>Между тях има най-различни други, не</a:t>
          </a:r>
          <a:r>
            <a:rPr lang="en-US" sz="2800" dirty="0"/>
            <a:t> </a:t>
          </a:r>
          <a:r>
            <a:rPr lang="bg-BG" sz="2800" dirty="0"/>
            <a:t>особено устойчиви стилове на четене - </a:t>
          </a:r>
          <a:r>
            <a:rPr lang="ru-RU" sz="2800" dirty="0"/>
            <a:t>четенето като проект за самоусъвършенстване и т.нар. развлекателно, или ескейпистко четене и пр.</a:t>
          </a:r>
          <a:endParaRPr lang="en-US" sz="2800" dirty="0"/>
        </a:p>
      </dgm:t>
    </dgm:pt>
    <dgm:pt modelId="{7D90AE4D-A700-4E26-98DF-E83D41E4F57F}" type="parTrans" cxnId="{C365A3A4-B4CC-4A1D-BD52-5C727E5A9983}">
      <dgm:prSet/>
      <dgm:spPr/>
      <dgm:t>
        <a:bodyPr/>
        <a:lstStyle/>
        <a:p>
          <a:endParaRPr lang="en-US"/>
        </a:p>
      </dgm:t>
    </dgm:pt>
    <dgm:pt modelId="{360B4DBF-B8DE-4FC0-B0EA-127A4BBBECE1}" type="sibTrans" cxnId="{C365A3A4-B4CC-4A1D-BD52-5C727E5A9983}">
      <dgm:prSet/>
      <dgm:spPr/>
      <dgm:t>
        <a:bodyPr/>
        <a:lstStyle/>
        <a:p>
          <a:endParaRPr lang="en-US"/>
        </a:p>
      </dgm:t>
    </dgm:pt>
    <dgm:pt modelId="{3DF367EB-113A-4501-A334-D496AF25D2FE}" type="pres">
      <dgm:prSet presAssocID="{6FE554C8-C090-4CA5-ABDF-86F5860D0962}" presName="outerComposite" presStyleCnt="0">
        <dgm:presLayoutVars>
          <dgm:chMax val="5"/>
          <dgm:dir/>
          <dgm:resizeHandles val="exact"/>
        </dgm:presLayoutVars>
      </dgm:prSet>
      <dgm:spPr/>
    </dgm:pt>
    <dgm:pt modelId="{95504810-07E2-48AC-9A43-7933B65FCD72}" type="pres">
      <dgm:prSet presAssocID="{6FE554C8-C090-4CA5-ABDF-86F5860D0962}" presName="dummyMaxCanvas" presStyleCnt="0">
        <dgm:presLayoutVars/>
      </dgm:prSet>
      <dgm:spPr/>
    </dgm:pt>
    <dgm:pt modelId="{705C89CE-888C-44B6-A872-626481240FC6}" type="pres">
      <dgm:prSet presAssocID="{6FE554C8-C090-4CA5-ABDF-86F5860D0962}" presName="TwoNodes_1" presStyleLbl="node1" presStyleIdx="0" presStyleCnt="2" custScaleX="112018" custLinFactNeighborY="1629">
        <dgm:presLayoutVars>
          <dgm:bulletEnabled val="1"/>
        </dgm:presLayoutVars>
      </dgm:prSet>
      <dgm:spPr/>
    </dgm:pt>
    <dgm:pt modelId="{4CDBDA12-8A50-45D6-9E85-FED9A6B88418}" type="pres">
      <dgm:prSet presAssocID="{6FE554C8-C090-4CA5-ABDF-86F5860D0962}" presName="TwoNodes_2" presStyleLbl="node1" presStyleIdx="1" presStyleCnt="2" custScaleX="107612" custScaleY="126180" custLinFactNeighborX="10468">
        <dgm:presLayoutVars>
          <dgm:bulletEnabled val="1"/>
        </dgm:presLayoutVars>
      </dgm:prSet>
      <dgm:spPr/>
    </dgm:pt>
    <dgm:pt modelId="{C1F8FC71-773B-44D7-B3AC-F683640D1350}" type="pres">
      <dgm:prSet presAssocID="{6FE554C8-C090-4CA5-ABDF-86F5860D0962}" presName="TwoConn_1-2" presStyleLbl="fgAccFollowNode1" presStyleIdx="0" presStyleCnt="1" custScaleX="58291" custScaleY="105837" custLinFactNeighborX="-5012" custLinFactNeighborY="-8279">
        <dgm:presLayoutVars>
          <dgm:bulletEnabled val="1"/>
        </dgm:presLayoutVars>
      </dgm:prSet>
      <dgm:spPr/>
    </dgm:pt>
    <dgm:pt modelId="{9230EC4A-540D-48DA-9356-86D627F33324}" type="pres">
      <dgm:prSet presAssocID="{6FE554C8-C090-4CA5-ABDF-86F5860D0962}" presName="TwoNodes_1_text" presStyleLbl="node1" presStyleIdx="1" presStyleCnt="2">
        <dgm:presLayoutVars>
          <dgm:bulletEnabled val="1"/>
        </dgm:presLayoutVars>
      </dgm:prSet>
      <dgm:spPr/>
    </dgm:pt>
    <dgm:pt modelId="{5D97E681-EFFA-4098-BC45-1FF86318D23F}" type="pres">
      <dgm:prSet presAssocID="{6FE554C8-C090-4CA5-ABDF-86F5860D0962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415A0A5F-A657-427E-9483-09EDCBD4C767}" type="presOf" srcId="{1C246D83-2D80-482A-A8D0-1F639AD88F81}" destId="{C1F8FC71-773B-44D7-B3AC-F683640D1350}" srcOrd="0" destOrd="0" presId="urn:microsoft.com/office/officeart/2005/8/layout/vProcess5"/>
    <dgm:cxn modelId="{BBC05668-348A-4FE2-ADF1-24D95AB7893C}" type="presOf" srcId="{93D7E32F-F897-4779-A771-145D374C3F98}" destId="{4CDBDA12-8A50-45D6-9E85-FED9A6B88418}" srcOrd="0" destOrd="0" presId="urn:microsoft.com/office/officeart/2005/8/layout/vProcess5"/>
    <dgm:cxn modelId="{DCCDE981-9FF0-41B6-9A4C-D413A76F98FE}" type="presOf" srcId="{6FE554C8-C090-4CA5-ABDF-86F5860D0962}" destId="{3DF367EB-113A-4501-A334-D496AF25D2FE}" srcOrd="0" destOrd="0" presId="urn:microsoft.com/office/officeart/2005/8/layout/vProcess5"/>
    <dgm:cxn modelId="{38E7199D-1663-4576-8623-EDB9DF1C4CFA}" type="presOf" srcId="{131C8EB2-E44C-4878-A179-4EAAF32C9BDB}" destId="{9230EC4A-540D-48DA-9356-86D627F33324}" srcOrd="1" destOrd="0" presId="urn:microsoft.com/office/officeart/2005/8/layout/vProcess5"/>
    <dgm:cxn modelId="{C365A3A4-B4CC-4A1D-BD52-5C727E5A9983}" srcId="{6FE554C8-C090-4CA5-ABDF-86F5860D0962}" destId="{93D7E32F-F897-4779-A771-145D374C3F98}" srcOrd="1" destOrd="0" parTransId="{7D90AE4D-A700-4E26-98DF-E83D41E4F57F}" sibTransId="{360B4DBF-B8DE-4FC0-B0EA-127A4BBBECE1}"/>
    <dgm:cxn modelId="{067DE0B4-D7D9-4195-B06C-DCBCAEF2FD11}" type="presOf" srcId="{93D7E32F-F897-4779-A771-145D374C3F98}" destId="{5D97E681-EFFA-4098-BC45-1FF86318D23F}" srcOrd="1" destOrd="0" presId="urn:microsoft.com/office/officeart/2005/8/layout/vProcess5"/>
    <dgm:cxn modelId="{CFD405D7-F4D5-454E-BF73-E517436B600F}" type="presOf" srcId="{131C8EB2-E44C-4878-A179-4EAAF32C9BDB}" destId="{705C89CE-888C-44B6-A872-626481240FC6}" srcOrd="0" destOrd="0" presId="urn:microsoft.com/office/officeart/2005/8/layout/vProcess5"/>
    <dgm:cxn modelId="{86748EDF-73D2-402A-ACDF-A4D4EC95D572}" srcId="{6FE554C8-C090-4CA5-ABDF-86F5860D0962}" destId="{131C8EB2-E44C-4878-A179-4EAAF32C9BDB}" srcOrd="0" destOrd="0" parTransId="{E0F4D2CD-DA0B-4FE0-A469-089FD851979D}" sibTransId="{1C246D83-2D80-482A-A8D0-1F639AD88F81}"/>
    <dgm:cxn modelId="{77BE3617-0D35-4BA2-85DC-D3E8E7FC60E8}" type="presParOf" srcId="{3DF367EB-113A-4501-A334-D496AF25D2FE}" destId="{95504810-07E2-48AC-9A43-7933B65FCD72}" srcOrd="0" destOrd="0" presId="urn:microsoft.com/office/officeart/2005/8/layout/vProcess5"/>
    <dgm:cxn modelId="{7FCF4A89-305E-41D2-A1A5-79B9FD154EB7}" type="presParOf" srcId="{3DF367EB-113A-4501-A334-D496AF25D2FE}" destId="{705C89CE-888C-44B6-A872-626481240FC6}" srcOrd="1" destOrd="0" presId="urn:microsoft.com/office/officeart/2005/8/layout/vProcess5"/>
    <dgm:cxn modelId="{E036EA82-4C37-4FA3-8AED-6A1341888BFA}" type="presParOf" srcId="{3DF367EB-113A-4501-A334-D496AF25D2FE}" destId="{4CDBDA12-8A50-45D6-9E85-FED9A6B88418}" srcOrd="2" destOrd="0" presId="urn:microsoft.com/office/officeart/2005/8/layout/vProcess5"/>
    <dgm:cxn modelId="{EA2E67C9-4EB7-481A-B034-84437DFA7B64}" type="presParOf" srcId="{3DF367EB-113A-4501-A334-D496AF25D2FE}" destId="{C1F8FC71-773B-44D7-B3AC-F683640D1350}" srcOrd="3" destOrd="0" presId="urn:microsoft.com/office/officeart/2005/8/layout/vProcess5"/>
    <dgm:cxn modelId="{DA4DB9AA-630F-45D8-861C-016273675D53}" type="presParOf" srcId="{3DF367EB-113A-4501-A334-D496AF25D2FE}" destId="{9230EC4A-540D-48DA-9356-86D627F33324}" srcOrd="4" destOrd="0" presId="urn:microsoft.com/office/officeart/2005/8/layout/vProcess5"/>
    <dgm:cxn modelId="{8837E804-EAB7-4D48-A619-147119807C8A}" type="presParOf" srcId="{3DF367EB-113A-4501-A334-D496AF25D2FE}" destId="{5D97E681-EFFA-4098-BC45-1FF86318D23F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6B0CC4-9DF3-41E7-AC8B-3642EB248DAA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E9DF9BE-D9CE-4A1F-A78B-5F3B8325EFBB}">
      <dgm:prSet custT="1"/>
      <dgm:spPr/>
      <dgm:t>
        <a:bodyPr/>
        <a:lstStyle/>
        <a:p>
          <a:r>
            <a:rPr lang="ru-RU" sz="2000" dirty="0"/>
            <a:t>Устойчиви читателски навици, свързани с цялостния смислов хоризонт. Четенето се е превърнало в интегрална, неотделима част от индивида.  </a:t>
          </a:r>
          <a:endParaRPr lang="en-US" sz="2000" dirty="0"/>
        </a:p>
      </dgm:t>
    </dgm:pt>
    <dgm:pt modelId="{F875F16F-7D98-4C50-98EB-CAA79A31EF06}" type="parTrans" cxnId="{2F7F368B-6ECB-4ED7-8863-0843BCCEF616}">
      <dgm:prSet/>
      <dgm:spPr/>
      <dgm:t>
        <a:bodyPr/>
        <a:lstStyle/>
        <a:p>
          <a:endParaRPr lang="en-US"/>
        </a:p>
      </dgm:t>
    </dgm:pt>
    <dgm:pt modelId="{C7403C78-C751-490A-B409-FBAC43D69C0D}" type="sibTrans" cxnId="{2F7F368B-6ECB-4ED7-8863-0843BCCEF616}">
      <dgm:prSet/>
      <dgm:spPr/>
      <dgm:t>
        <a:bodyPr/>
        <a:lstStyle/>
        <a:p>
          <a:endParaRPr lang="en-US"/>
        </a:p>
      </dgm:t>
    </dgm:pt>
    <dgm:pt modelId="{A3763BAA-7C0D-4EC6-A2C9-41037214B252}">
      <dgm:prSet custT="1"/>
      <dgm:spPr/>
      <dgm:t>
        <a:bodyPr/>
        <a:lstStyle/>
        <a:p>
          <a:r>
            <a:rPr lang="ru-RU" sz="2000" dirty="0"/>
            <a:t>Четенето не е подчинено на определена практическа или идеална цел,  самоцелно, в пълния смисъл четене за удоволствие. </a:t>
          </a:r>
          <a:endParaRPr lang="en-US" sz="2000" dirty="0"/>
        </a:p>
      </dgm:t>
    </dgm:pt>
    <dgm:pt modelId="{71E5C8E0-7420-4185-830C-97D565BE898C}" type="parTrans" cxnId="{C4A850E2-10E6-48CD-BAD4-DECC669E6904}">
      <dgm:prSet/>
      <dgm:spPr/>
      <dgm:t>
        <a:bodyPr/>
        <a:lstStyle/>
        <a:p>
          <a:endParaRPr lang="en-US"/>
        </a:p>
      </dgm:t>
    </dgm:pt>
    <dgm:pt modelId="{475BF509-78F3-4CF1-84AB-2F131CF44526}" type="sibTrans" cxnId="{C4A850E2-10E6-48CD-BAD4-DECC669E6904}">
      <dgm:prSet/>
      <dgm:spPr/>
      <dgm:t>
        <a:bodyPr/>
        <a:lstStyle/>
        <a:p>
          <a:endParaRPr lang="en-US"/>
        </a:p>
      </dgm:t>
    </dgm:pt>
    <dgm:pt modelId="{9D807F97-065B-442A-A33F-EDCACA5C1EAB}">
      <dgm:prSet custT="1"/>
      <dgm:spPr/>
      <dgm:t>
        <a:bodyPr/>
        <a:lstStyle/>
        <a:p>
          <a:r>
            <a:rPr lang="ru-RU" sz="1800" dirty="0"/>
            <a:t>Четенето е бавно, внимателно и съсредоточено, рефлексивно; читателят има достатъчно време да мисли, нерядко се връща и препрочита, води си записки, открива препратки, разговаря върху прочетенето. </a:t>
          </a:r>
          <a:endParaRPr lang="en-US" sz="1800" dirty="0"/>
        </a:p>
      </dgm:t>
    </dgm:pt>
    <dgm:pt modelId="{CE8F3D18-F240-4110-848B-B8A2ED3CF81A}" type="parTrans" cxnId="{79DB0A34-FF58-455F-A19C-02BC33AF59A1}">
      <dgm:prSet/>
      <dgm:spPr/>
      <dgm:t>
        <a:bodyPr/>
        <a:lstStyle/>
        <a:p>
          <a:endParaRPr lang="en-US"/>
        </a:p>
      </dgm:t>
    </dgm:pt>
    <dgm:pt modelId="{90602CB8-90D1-44BB-8B4E-6DDC770CC7C4}" type="sibTrans" cxnId="{79DB0A34-FF58-455F-A19C-02BC33AF59A1}">
      <dgm:prSet/>
      <dgm:spPr/>
      <dgm:t>
        <a:bodyPr/>
        <a:lstStyle/>
        <a:p>
          <a:endParaRPr lang="en-US"/>
        </a:p>
      </dgm:t>
    </dgm:pt>
    <dgm:pt modelId="{B3757E10-6F86-415F-90A2-78CCAACDEF5E}">
      <dgm:prSet custT="1"/>
      <dgm:spPr/>
      <dgm:t>
        <a:bodyPr/>
        <a:lstStyle/>
        <a:p>
          <a:r>
            <a:rPr lang="ru-RU" sz="2000" dirty="0"/>
            <a:t>Почти във всички случаи е четене на висока литература.</a:t>
          </a:r>
          <a:endParaRPr lang="en-US" sz="2000" dirty="0"/>
        </a:p>
      </dgm:t>
    </dgm:pt>
    <dgm:pt modelId="{0610EA48-E191-4F28-B25A-128760203BE1}" type="parTrans" cxnId="{18C0B5A0-9D9A-421D-8AF3-F1268D814899}">
      <dgm:prSet/>
      <dgm:spPr/>
      <dgm:t>
        <a:bodyPr/>
        <a:lstStyle/>
        <a:p>
          <a:endParaRPr lang="en-US"/>
        </a:p>
      </dgm:t>
    </dgm:pt>
    <dgm:pt modelId="{BC342FCD-EFA9-4D03-BF86-2E1956C9D1DD}" type="sibTrans" cxnId="{18C0B5A0-9D9A-421D-8AF3-F1268D814899}">
      <dgm:prSet/>
      <dgm:spPr/>
      <dgm:t>
        <a:bodyPr/>
        <a:lstStyle/>
        <a:p>
          <a:endParaRPr lang="en-US"/>
        </a:p>
      </dgm:t>
    </dgm:pt>
    <dgm:pt modelId="{EE915BE6-17EC-49F3-9FF9-4CE845263458}">
      <dgm:prSet custT="1"/>
      <dgm:spPr/>
      <dgm:t>
        <a:bodyPr/>
        <a:lstStyle/>
        <a:p>
          <a:r>
            <a:rPr lang="ru-RU" sz="2000" dirty="0"/>
            <a:t>Тези „добри читатели“  четат дигитално, но ценят книгата и преобладаващо четат на хартиен носител, книга, закупена от тях самите. </a:t>
          </a:r>
          <a:endParaRPr lang="en-US" sz="2000" dirty="0"/>
        </a:p>
      </dgm:t>
    </dgm:pt>
    <dgm:pt modelId="{A6DA131E-61BD-46CB-A2A5-C80A123237D0}" type="parTrans" cxnId="{0524B0F3-00FA-4B98-8E0A-0C4704A9A79C}">
      <dgm:prSet/>
      <dgm:spPr/>
      <dgm:t>
        <a:bodyPr/>
        <a:lstStyle/>
        <a:p>
          <a:endParaRPr lang="en-US"/>
        </a:p>
      </dgm:t>
    </dgm:pt>
    <dgm:pt modelId="{3996F0D4-4EEC-4921-9A5E-FE52FA41F9A7}" type="sibTrans" cxnId="{0524B0F3-00FA-4B98-8E0A-0C4704A9A79C}">
      <dgm:prSet/>
      <dgm:spPr/>
      <dgm:t>
        <a:bodyPr/>
        <a:lstStyle/>
        <a:p>
          <a:endParaRPr lang="en-US"/>
        </a:p>
      </dgm:t>
    </dgm:pt>
    <dgm:pt modelId="{763DBE79-90EA-40BC-88BD-4D0DF32CF82A}">
      <dgm:prSet custT="1"/>
      <dgm:spPr/>
      <dgm:t>
        <a:bodyPr/>
        <a:lstStyle/>
        <a:p>
          <a:r>
            <a:rPr lang="ru-RU" sz="2000" dirty="0"/>
            <a:t>Този стил характеризира четенето при по-възрастните с изградени вкусове и много рядко – при по-младите. </a:t>
          </a:r>
          <a:endParaRPr lang="en-US" sz="2000" dirty="0"/>
        </a:p>
      </dgm:t>
    </dgm:pt>
    <dgm:pt modelId="{17A16347-F48F-41D8-805B-F8AA0B66A086}" type="parTrans" cxnId="{987E880C-6A16-4743-A5B4-8722B1DE4A77}">
      <dgm:prSet/>
      <dgm:spPr/>
      <dgm:t>
        <a:bodyPr/>
        <a:lstStyle/>
        <a:p>
          <a:endParaRPr lang="en-US"/>
        </a:p>
      </dgm:t>
    </dgm:pt>
    <dgm:pt modelId="{9834D371-B07F-42A8-8B09-3FDBEB77C940}" type="sibTrans" cxnId="{987E880C-6A16-4743-A5B4-8722B1DE4A77}">
      <dgm:prSet/>
      <dgm:spPr/>
      <dgm:t>
        <a:bodyPr/>
        <a:lstStyle/>
        <a:p>
          <a:endParaRPr lang="en-US"/>
        </a:p>
      </dgm:t>
    </dgm:pt>
    <dgm:pt modelId="{B74757EA-52BE-486D-9405-A97AF5B6C00D}" type="pres">
      <dgm:prSet presAssocID="{E96B0CC4-9DF3-41E7-AC8B-3642EB248DAA}" presName="Name0" presStyleCnt="0">
        <dgm:presLayoutVars>
          <dgm:dir/>
          <dgm:resizeHandles val="exact"/>
        </dgm:presLayoutVars>
      </dgm:prSet>
      <dgm:spPr/>
    </dgm:pt>
    <dgm:pt modelId="{3875794A-EF99-4500-B226-48474F13179B}" type="pres">
      <dgm:prSet presAssocID="{CE9DF9BE-D9CE-4A1F-A78B-5F3B8325EFBB}" presName="node" presStyleLbl="node1" presStyleIdx="0" presStyleCnt="6">
        <dgm:presLayoutVars>
          <dgm:bulletEnabled val="1"/>
        </dgm:presLayoutVars>
      </dgm:prSet>
      <dgm:spPr/>
    </dgm:pt>
    <dgm:pt modelId="{81AF214B-D8FA-4619-8B5E-6DB24B10AABA}" type="pres">
      <dgm:prSet presAssocID="{C7403C78-C751-490A-B409-FBAC43D69C0D}" presName="sibTrans" presStyleLbl="sibTrans1D1" presStyleIdx="0" presStyleCnt="5"/>
      <dgm:spPr/>
    </dgm:pt>
    <dgm:pt modelId="{8C756903-8873-4430-ADA4-5DAF6EEF84D6}" type="pres">
      <dgm:prSet presAssocID="{C7403C78-C751-490A-B409-FBAC43D69C0D}" presName="connectorText" presStyleLbl="sibTrans1D1" presStyleIdx="0" presStyleCnt="5"/>
      <dgm:spPr/>
    </dgm:pt>
    <dgm:pt modelId="{8CCA7ECC-7615-4DBF-8A1E-6A50A20D3ABA}" type="pres">
      <dgm:prSet presAssocID="{A3763BAA-7C0D-4EC6-A2C9-41037214B252}" presName="node" presStyleLbl="node1" presStyleIdx="1" presStyleCnt="6">
        <dgm:presLayoutVars>
          <dgm:bulletEnabled val="1"/>
        </dgm:presLayoutVars>
      </dgm:prSet>
      <dgm:spPr/>
    </dgm:pt>
    <dgm:pt modelId="{1B05D76D-853E-40C7-892A-E22A203FDE6D}" type="pres">
      <dgm:prSet presAssocID="{475BF509-78F3-4CF1-84AB-2F131CF44526}" presName="sibTrans" presStyleLbl="sibTrans1D1" presStyleIdx="1" presStyleCnt="5"/>
      <dgm:spPr/>
    </dgm:pt>
    <dgm:pt modelId="{04A6CA9F-F465-4212-A079-06E13D62F6E5}" type="pres">
      <dgm:prSet presAssocID="{475BF509-78F3-4CF1-84AB-2F131CF44526}" presName="connectorText" presStyleLbl="sibTrans1D1" presStyleIdx="1" presStyleCnt="5"/>
      <dgm:spPr/>
    </dgm:pt>
    <dgm:pt modelId="{FF675AEB-7E43-4F9D-BF4A-9C777899EB46}" type="pres">
      <dgm:prSet presAssocID="{9D807F97-065B-442A-A33F-EDCACA5C1EAB}" presName="node" presStyleLbl="node1" presStyleIdx="2" presStyleCnt="6">
        <dgm:presLayoutVars>
          <dgm:bulletEnabled val="1"/>
        </dgm:presLayoutVars>
      </dgm:prSet>
      <dgm:spPr/>
    </dgm:pt>
    <dgm:pt modelId="{1831B6E9-45A0-4514-BB02-8F136840467F}" type="pres">
      <dgm:prSet presAssocID="{90602CB8-90D1-44BB-8B4E-6DDC770CC7C4}" presName="sibTrans" presStyleLbl="sibTrans1D1" presStyleIdx="2" presStyleCnt="5"/>
      <dgm:spPr/>
    </dgm:pt>
    <dgm:pt modelId="{C002F28A-E901-42EF-A561-477137CF37F1}" type="pres">
      <dgm:prSet presAssocID="{90602CB8-90D1-44BB-8B4E-6DDC770CC7C4}" presName="connectorText" presStyleLbl="sibTrans1D1" presStyleIdx="2" presStyleCnt="5"/>
      <dgm:spPr/>
    </dgm:pt>
    <dgm:pt modelId="{B3654EC8-3884-4C49-88E3-7FBA97190091}" type="pres">
      <dgm:prSet presAssocID="{B3757E10-6F86-415F-90A2-78CCAACDEF5E}" presName="node" presStyleLbl="node1" presStyleIdx="3" presStyleCnt="6">
        <dgm:presLayoutVars>
          <dgm:bulletEnabled val="1"/>
        </dgm:presLayoutVars>
      </dgm:prSet>
      <dgm:spPr/>
    </dgm:pt>
    <dgm:pt modelId="{A4F5C0EF-107E-4A91-8FB5-F0FD8DDB77B5}" type="pres">
      <dgm:prSet presAssocID="{BC342FCD-EFA9-4D03-BF86-2E1956C9D1DD}" presName="sibTrans" presStyleLbl="sibTrans1D1" presStyleIdx="3" presStyleCnt="5"/>
      <dgm:spPr/>
    </dgm:pt>
    <dgm:pt modelId="{52FC25FE-C01B-4E9B-8502-FECCC1E143DB}" type="pres">
      <dgm:prSet presAssocID="{BC342FCD-EFA9-4D03-BF86-2E1956C9D1DD}" presName="connectorText" presStyleLbl="sibTrans1D1" presStyleIdx="3" presStyleCnt="5"/>
      <dgm:spPr/>
    </dgm:pt>
    <dgm:pt modelId="{D2572F40-0B6C-43A8-B4C6-494CDF2AD1D0}" type="pres">
      <dgm:prSet presAssocID="{EE915BE6-17EC-49F3-9FF9-4CE845263458}" presName="node" presStyleLbl="node1" presStyleIdx="4" presStyleCnt="6">
        <dgm:presLayoutVars>
          <dgm:bulletEnabled val="1"/>
        </dgm:presLayoutVars>
      </dgm:prSet>
      <dgm:spPr/>
    </dgm:pt>
    <dgm:pt modelId="{2EBCAA54-68E2-4CFB-879D-D91CA2F63B9E}" type="pres">
      <dgm:prSet presAssocID="{3996F0D4-4EEC-4921-9A5E-FE52FA41F9A7}" presName="sibTrans" presStyleLbl="sibTrans1D1" presStyleIdx="4" presStyleCnt="5"/>
      <dgm:spPr/>
    </dgm:pt>
    <dgm:pt modelId="{0560CF73-D623-4768-9515-9F59764B7302}" type="pres">
      <dgm:prSet presAssocID="{3996F0D4-4EEC-4921-9A5E-FE52FA41F9A7}" presName="connectorText" presStyleLbl="sibTrans1D1" presStyleIdx="4" presStyleCnt="5"/>
      <dgm:spPr/>
    </dgm:pt>
    <dgm:pt modelId="{C659A6D7-1A1F-4BDD-B060-216ABB7D1AC8}" type="pres">
      <dgm:prSet presAssocID="{763DBE79-90EA-40BC-88BD-4D0DF32CF82A}" presName="node" presStyleLbl="node1" presStyleIdx="5" presStyleCnt="6">
        <dgm:presLayoutVars>
          <dgm:bulletEnabled val="1"/>
        </dgm:presLayoutVars>
      </dgm:prSet>
      <dgm:spPr/>
    </dgm:pt>
  </dgm:ptLst>
  <dgm:cxnLst>
    <dgm:cxn modelId="{987E880C-6A16-4743-A5B4-8722B1DE4A77}" srcId="{E96B0CC4-9DF3-41E7-AC8B-3642EB248DAA}" destId="{763DBE79-90EA-40BC-88BD-4D0DF32CF82A}" srcOrd="5" destOrd="0" parTransId="{17A16347-F48F-41D8-805B-F8AA0B66A086}" sibTransId="{9834D371-B07F-42A8-8B09-3FDBEB77C940}"/>
    <dgm:cxn modelId="{7C3C1023-8779-43E4-8D9F-FA1A78F570B8}" type="presOf" srcId="{C7403C78-C751-490A-B409-FBAC43D69C0D}" destId="{8C756903-8873-4430-ADA4-5DAF6EEF84D6}" srcOrd="1" destOrd="0" presId="urn:microsoft.com/office/officeart/2016/7/layout/RepeatingBendingProcessNew"/>
    <dgm:cxn modelId="{9B5FEE32-0FBB-45D7-A1CE-ACAFB4162D6E}" type="presOf" srcId="{CE9DF9BE-D9CE-4A1F-A78B-5F3B8325EFBB}" destId="{3875794A-EF99-4500-B226-48474F13179B}" srcOrd="0" destOrd="0" presId="urn:microsoft.com/office/officeart/2016/7/layout/RepeatingBendingProcessNew"/>
    <dgm:cxn modelId="{79DB0A34-FF58-455F-A19C-02BC33AF59A1}" srcId="{E96B0CC4-9DF3-41E7-AC8B-3642EB248DAA}" destId="{9D807F97-065B-442A-A33F-EDCACA5C1EAB}" srcOrd="2" destOrd="0" parTransId="{CE8F3D18-F240-4110-848B-B8A2ED3CF81A}" sibTransId="{90602CB8-90D1-44BB-8B4E-6DDC770CC7C4}"/>
    <dgm:cxn modelId="{F7CF4738-3611-4EB9-B34F-3546D263E2C0}" type="presOf" srcId="{B3757E10-6F86-415F-90A2-78CCAACDEF5E}" destId="{B3654EC8-3884-4C49-88E3-7FBA97190091}" srcOrd="0" destOrd="0" presId="urn:microsoft.com/office/officeart/2016/7/layout/RepeatingBendingProcessNew"/>
    <dgm:cxn modelId="{DD00A844-939B-43CF-91D5-2DC50977AF52}" type="presOf" srcId="{BC342FCD-EFA9-4D03-BF86-2E1956C9D1DD}" destId="{A4F5C0EF-107E-4A91-8FB5-F0FD8DDB77B5}" srcOrd="0" destOrd="0" presId="urn:microsoft.com/office/officeart/2016/7/layout/RepeatingBendingProcessNew"/>
    <dgm:cxn modelId="{D5A1F947-9096-428B-8181-00E193D49DF2}" type="presOf" srcId="{C7403C78-C751-490A-B409-FBAC43D69C0D}" destId="{81AF214B-D8FA-4619-8B5E-6DB24B10AABA}" srcOrd="0" destOrd="0" presId="urn:microsoft.com/office/officeart/2016/7/layout/RepeatingBendingProcessNew"/>
    <dgm:cxn modelId="{AB313E78-AAFC-4F29-BDCF-A17386BFF004}" type="presOf" srcId="{475BF509-78F3-4CF1-84AB-2F131CF44526}" destId="{04A6CA9F-F465-4212-A079-06E13D62F6E5}" srcOrd="1" destOrd="0" presId="urn:microsoft.com/office/officeart/2016/7/layout/RepeatingBendingProcessNew"/>
    <dgm:cxn modelId="{0B8CD681-9AFE-402E-8BE3-2F379EE99611}" type="presOf" srcId="{BC342FCD-EFA9-4D03-BF86-2E1956C9D1DD}" destId="{52FC25FE-C01B-4E9B-8502-FECCC1E143DB}" srcOrd="1" destOrd="0" presId="urn:microsoft.com/office/officeart/2016/7/layout/RepeatingBendingProcessNew"/>
    <dgm:cxn modelId="{2F7F368B-6ECB-4ED7-8863-0843BCCEF616}" srcId="{E96B0CC4-9DF3-41E7-AC8B-3642EB248DAA}" destId="{CE9DF9BE-D9CE-4A1F-A78B-5F3B8325EFBB}" srcOrd="0" destOrd="0" parTransId="{F875F16F-7D98-4C50-98EB-CAA79A31EF06}" sibTransId="{C7403C78-C751-490A-B409-FBAC43D69C0D}"/>
    <dgm:cxn modelId="{5AB5468F-BE4A-4B25-8456-12574E4B83BA}" type="presOf" srcId="{90602CB8-90D1-44BB-8B4E-6DDC770CC7C4}" destId="{1831B6E9-45A0-4514-BB02-8F136840467F}" srcOrd="0" destOrd="0" presId="urn:microsoft.com/office/officeart/2016/7/layout/RepeatingBendingProcessNew"/>
    <dgm:cxn modelId="{DEEAA396-F90B-47CF-82BA-90708DF0F563}" type="presOf" srcId="{763DBE79-90EA-40BC-88BD-4D0DF32CF82A}" destId="{C659A6D7-1A1F-4BDD-B060-216ABB7D1AC8}" srcOrd="0" destOrd="0" presId="urn:microsoft.com/office/officeart/2016/7/layout/RepeatingBendingProcessNew"/>
    <dgm:cxn modelId="{A70A0F9E-1091-4C8A-8EF2-369DC727B877}" type="presOf" srcId="{3996F0D4-4EEC-4921-9A5E-FE52FA41F9A7}" destId="{0560CF73-D623-4768-9515-9F59764B7302}" srcOrd="1" destOrd="0" presId="urn:microsoft.com/office/officeart/2016/7/layout/RepeatingBendingProcessNew"/>
    <dgm:cxn modelId="{414D0EA0-ECDD-42C3-B13A-D798B3341A32}" type="presOf" srcId="{EE915BE6-17EC-49F3-9FF9-4CE845263458}" destId="{D2572F40-0B6C-43A8-B4C6-494CDF2AD1D0}" srcOrd="0" destOrd="0" presId="urn:microsoft.com/office/officeart/2016/7/layout/RepeatingBendingProcessNew"/>
    <dgm:cxn modelId="{18C0B5A0-9D9A-421D-8AF3-F1268D814899}" srcId="{E96B0CC4-9DF3-41E7-AC8B-3642EB248DAA}" destId="{B3757E10-6F86-415F-90A2-78CCAACDEF5E}" srcOrd="3" destOrd="0" parTransId="{0610EA48-E191-4F28-B25A-128760203BE1}" sibTransId="{BC342FCD-EFA9-4D03-BF86-2E1956C9D1DD}"/>
    <dgm:cxn modelId="{C3F7C0A1-C2A4-4E36-AA9A-0B1D6A3D1DA3}" type="presOf" srcId="{E96B0CC4-9DF3-41E7-AC8B-3642EB248DAA}" destId="{B74757EA-52BE-486D-9405-A97AF5B6C00D}" srcOrd="0" destOrd="0" presId="urn:microsoft.com/office/officeart/2016/7/layout/RepeatingBendingProcessNew"/>
    <dgm:cxn modelId="{B39C4CBD-9440-4C2D-A532-29F00163CCED}" type="presOf" srcId="{475BF509-78F3-4CF1-84AB-2F131CF44526}" destId="{1B05D76D-853E-40C7-892A-E22A203FDE6D}" srcOrd="0" destOrd="0" presId="urn:microsoft.com/office/officeart/2016/7/layout/RepeatingBendingProcessNew"/>
    <dgm:cxn modelId="{2C6BB7C3-84A5-435C-B914-3B303E47B003}" type="presOf" srcId="{A3763BAA-7C0D-4EC6-A2C9-41037214B252}" destId="{8CCA7ECC-7615-4DBF-8A1E-6A50A20D3ABA}" srcOrd="0" destOrd="0" presId="urn:microsoft.com/office/officeart/2016/7/layout/RepeatingBendingProcessNew"/>
    <dgm:cxn modelId="{554B70D3-E112-4FA6-9694-4D3A25144144}" type="presOf" srcId="{3996F0D4-4EEC-4921-9A5E-FE52FA41F9A7}" destId="{2EBCAA54-68E2-4CFB-879D-D91CA2F63B9E}" srcOrd="0" destOrd="0" presId="urn:microsoft.com/office/officeart/2016/7/layout/RepeatingBendingProcessNew"/>
    <dgm:cxn modelId="{A56023E0-6403-4761-BCD4-7793355859B8}" type="presOf" srcId="{90602CB8-90D1-44BB-8B4E-6DDC770CC7C4}" destId="{C002F28A-E901-42EF-A561-477137CF37F1}" srcOrd="1" destOrd="0" presId="urn:microsoft.com/office/officeart/2016/7/layout/RepeatingBendingProcessNew"/>
    <dgm:cxn modelId="{C4A850E2-10E6-48CD-BAD4-DECC669E6904}" srcId="{E96B0CC4-9DF3-41E7-AC8B-3642EB248DAA}" destId="{A3763BAA-7C0D-4EC6-A2C9-41037214B252}" srcOrd="1" destOrd="0" parTransId="{71E5C8E0-7420-4185-830C-97D565BE898C}" sibTransId="{475BF509-78F3-4CF1-84AB-2F131CF44526}"/>
    <dgm:cxn modelId="{500469EA-B76B-4E31-B48A-DAFE59BDD0A4}" type="presOf" srcId="{9D807F97-065B-442A-A33F-EDCACA5C1EAB}" destId="{FF675AEB-7E43-4F9D-BF4A-9C777899EB46}" srcOrd="0" destOrd="0" presId="urn:microsoft.com/office/officeart/2016/7/layout/RepeatingBendingProcessNew"/>
    <dgm:cxn modelId="{0524B0F3-00FA-4B98-8E0A-0C4704A9A79C}" srcId="{E96B0CC4-9DF3-41E7-AC8B-3642EB248DAA}" destId="{EE915BE6-17EC-49F3-9FF9-4CE845263458}" srcOrd="4" destOrd="0" parTransId="{A6DA131E-61BD-46CB-A2A5-C80A123237D0}" sibTransId="{3996F0D4-4EEC-4921-9A5E-FE52FA41F9A7}"/>
    <dgm:cxn modelId="{741918F6-44C9-42C3-AA24-8804706FB507}" type="presParOf" srcId="{B74757EA-52BE-486D-9405-A97AF5B6C00D}" destId="{3875794A-EF99-4500-B226-48474F13179B}" srcOrd="0" destOrd="0" presId="urn:microsoft.com/office/officeart/2016/7/layout/RepeatingBendingProcessNew"/>
    <dgm:cxn modelId="{FC29006E-EC2C-41E1-9E08-6E2365463B19}" type="presParOf" srcId="{B74757EA-52BE-486D-9405-A97AF5B6C00D}" destId="{81AF214B-D8FA-4619-8B5E-6DB24B10AABA}" srcOrd="1" destOrd="0" presId="urn:microsoft.com/office/officeart/2016/7/layout/RepeatingBendingProcessNew"/>
    <dgm:cxn modelId="{F4BB3A17-3727-4713-96BA-8CF4294112AA}" type="presParOf" srcId="{81AF214B-D8FA-4619-8B5E-6DB24B10AABA}" destId="{8C756903-8873-4430-ADA4-5DAF6EEF84D6}" srcOrd="0" destOrd="0" presId="urn:microsoft.com/office/officeart/2016/7/layout/RepeatingBendingProcessNew"/>
    <dgm:cxn modelId="{FCD560A2-2155-4ABB-9B8E-4FAD4BFC8B3E}" type="presParOf" srcId="{B74757EA-52BE-486D-9405-A97AF5B6C00D}" destId="{8CCA7ECC-7615-4DBF-8A1E-6A50A20D3ABA}" srcOrd="2" destOrd="0" presId="urn:microsoft.com/office/officeart/2016/7/layout/RepeatingBendingProcessNew"/>
    <dgm:cxn modelId="{10A3C345-F84C-4566-95A4-EB5E04BF2CD7}" type="presParOf" srcId="{B74757EA-52BE-486D-9405-A97AF5B6C00D}" destId="{1B05D76D-853E-40C7-892A-E22A203FDE6D}" srcOrd="3" destOrd="0" presId="urn:microsoft.com/office/officeart/2016/7/layout/RepeatingBendingProcessNew"/>
    <dgm:cxn modelId="{7FC1F36E-D0C8-4E67-AE85-289D4D0EC99B}" type="presParOf" srcId="{1B05D76D-853E-40C7-892A-E22A203FDE6D}" destId="{04A6CA9F-F465-4212-A079-06E13D62F6E5}" srcOrd="0" destOrd="0" presId="urn:microsoft.com/office/officeart/2016/7/layout/RepeatingBendingProcessNew"/>
    <dgm:cxn modelId="{0E9E2414-7086-4B17-A287-AA98F14863AF}" type="presParOf" srcId="{B74757EA-52BE-486D-9405-A97AF5B6C00D}" destId="{FF675AEB-7E43-4F9D-BF4A-9C777899EB46}" srcOrd="4" destOrd="0" presId="urn:microsoft.com/office/officeart/2016/7/layout/RepeatingBendingProcessNew"/>
    <dgm:cxn modelId="{D621933E-9FCB-4194-BB33-209A6E7CA563}" type="presParOf" srcId="{B74757EA-52BE-486D-9405-A97AF5B6C00D}" destId="{1831B6E9-45A0-4514-BB02-8F136840467F}" srcOrd="5" destOrd="0" presId="urn:microsoft.com/office/officeart/2016/7/layout/RepeatingBendingProcessNew"/>
    <dgm:cxn modelId="{2FD6CC96-0691-481E-B5E0-371C9878EF7F}" type="presParOf" srcId="{1831B6E9-45A0-4514-BB02-8F136840467F}" destId="{C002F28A-E901-42EF-A561-477137CF37F1}" srcOrd="0" destOrd="0" presId="urn:microsoft.com/office/officeart/2016/7/layout/RepeatingBendingProcessNew"/>
    <dgm:cxn modelId="{FEC38D93-0DC6-4E72-8B78-1464BCB77F8C}" type="presParOf" srcId="{B74757EA-52BE-486D-9405-A97AF5B6C00D}" destId="{B3654EC8-3884-4C49-88E3-7FBA97190091}" srcOrd="6" destOrd="0" presId="urn:microsoft.com/office/officeart/2016/7/layout/RepeatingBendingProcessNew"/>
    <dgm:cxn modelId="{5D6583DE-5EB1-41AA-8BC5-8156F6BC1D52}" type="presParOf" srcId="{B74757EA-52BE-486D-9405-A97AF5B6C00D}" destId="{A4F5C0EF-107E-4A91-8FB5-F0FD8DDB77B5}" srcOrd="7" destOrd="0" presId="urn:microsoft.com/office/officeart/2016/7/layout/RepeatingBendingProcessNew"/>
    <dgm:cxn modelId="{AAABC123-1A15-4570-935E-E138684ACAB9}" type="presParOf" srcId="{A4F5C0EF-107E-4A91-8FB5-F0FD8DDB77B5}" destId="{52FC25FE-C01B-4E9B-8502-FECCC1E143DB}" srcOrd="0" destOrd="0" presId="urn:microsoft.com/office/officeart/2016/7/layout/RepeatingBendingProcessNew"/>
    <dgm:cxn modelId="{94188853-A396-442D-BA96-FADB4F4CB5B4}" type="presParOf" srcId="{B74757EA-52BE-486D-9405-A97AF5B6C00D}" destId="{D2572F40-0B6C-43A8-B4C6-494CDF2AD1D0}" srcOrd="8" destOrd="0" presId="urn:microsoft.com/office/officeart/2016/7/layout/RepeatingBendingProcessNew"/>
    <dgm:cxn modelId="{E17C2F9E-C3AF-4C87-8DA4-166C1101567B}" type="presParOf" srcId="{B74757EA-52BE-486D-9405-A97AF5B6C00D}" destId="{2EBCAA54-68E2-4CFB-879D-D91CA2F63B9E}" srcOrd="9" destOrd="0" presId="urn:microsoft.com/office/officeart/2016/7/layout/RepeatingBendingProcessNew"/>
    <dgm:cxn modelId="{9FB17B18-D557-49D3-B457-6D5FA99B55CE}" type="presParOf" srcId="{2EBCAA54-68E2-4CFB-879D-D91CA2F63B9E}" destId="{0560CF73-D623-4768-9515-9F59764B7302}" srcOrd="0" destOrd="0" presId="urn:microsoft.com/office/officeart/2016/7/layout/RepeatingBendingProcessNew"/>
    <dgm:cxn modelId="{509C60AE-86D1-46B4-AA11-EB74C1F257DA}" type="presParOf" srcId="{B74757EA-52BE-486D-9405-A97AF5B6C00D}" destId="{C659A6D7-1A1F-4BDD-B060-216ABB7D1AC8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2DD505-C73E-4838-8919-ACC6141C5BF1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471ADC6-2DDB-491C-ABE5-12758E1AB922}">
      <dgm:prSet custT="1"/>
      <dgm:spPr/>
      <dgm:t>
        <a:bodyPr/>
        <a:lstStyle/>
        <a:p>
          <a:r>
            <a:rPr lang="ru-RU" sz="2000" dirty="0"/>
            <a:t>Сканиране на големи масиви от данни от много източници и идентифицирането в тях на повтарящи се модели. </a:t>
          </a:r>
          <a:endParaRPr lang="en-US" sz="2000" dirty="0"/>
        </a:p>
      </dgm:t>
    </dgm:pt>
    <dgm:pt modelId="{B87D5A28-0064-46CB-87BB-5986A89675CA}" type="parTrans" cxnId="{78EBA317-BE53-41DC-97A9-1001A0D29C96}">
      <dgm:prSet/>
      <dgm:spPr/>
      <dgm:t>
        <a:bodyPr/>
        <a:lstStyle/>
        <a:p>
          <a:endParaRPr lang="en-US" sz="2000"/>
        </a:p>
      </dgm:t>
    </dgm:pt>
    <dgm:pt modelId="{C5CED5F7-C8D0-4F19-A9A3-8E545C16B4DF}" type="sibTrans" cxnId="{78EBA317-BE53-41DC-97A9-1001A0D29C96}">
      <dgm:prSet/>
      <dgm:spPr/>
      <dgm:t>
        <a:bodyPr/>
        <a:lstStyle/>
        <a:p>
          <a:endParaRPr lang="en-US" sz="2000"/>
        </a:p>
      </dgm:t>
    </dgm:pt>
    <dgm:pt modelId="{4D3BBE54-B80A-4E7D-B370-BBAD9C7A05EC}">
      <dgm:prSet custT="1"/>
      <dgm:spPr/>
      <dgm:t>
        <a:bodyPr/>
        <a:lstStyle/>
        <a:p>
          <a:r>
            <a:rPr lang="ru-RU" sz="2000" dirty="0"/>
            <a:t>Гъвкавост и бързина при превключването между информационните потоци в скоростното възприемане</a:t>
          </a:r>
          <a:endParaRPr lang="en-US" sz="2000" dirty="0"/>
        </a:p>
      </dgm:t>
    </dgm:pt>
    <dgm:pt modelId="{744C890D-E67B-4EF8-B024-057ACBE12B17}" type="parTrans" cxnId="{CE1785F5-1E33-4BBE-A9F3-E4F306C72925}">
      <dgm:prSet/>
      <dgm:spPr/>
      <dgm:t>
        <a:bodyPr/>
        <a:lstStyle/>
        <a:p>
          <a:endParaRPr lang="en-US" sz="2000"/>
        </a:p>
      </dgm:t>
    </dgm:pt>
    <dgm:pt modelId="{DD91C613-90C4-4CF0-B9FC-4CF6B0348406}" type="sibTrans" cxnId="{CE1785F5-1E33-4BBE-A9F3-E4F306C72925}">
      <dgm:prSet/>
      <dgm:spPr/>
      <dgm:t>
        <a:bodyPr/>
        <a:lstStyle/>
        <a:p>
          <a:endParaRPr lang="en-US" sz="2000"/>
        </a:p>
      </dgm:t>
    </dgm:pt>
    <dgm:pt modelId="{28461EB3-6E48-45D3-9D93-7895A178B2F6}">
      <dgm:prSet custT="1"/>
      <dgm:spPr/>
      <dgm:t>
        <a:bodyPr/>
        <a:lstStyle/>
        <a:p>
          <a:r>
            <a:rPr lang="ru-RU" sz="2000"/>
            <a:t>Друг тип движение из текста: браузване, сърфиране, кликване, бързо превключване към видеоигри и социалните мрежи. </a:t>
          </a:r>
          <a:endParaRPr lang="en-US" sz="2000"/>
        </a:p>
      </dgm:t>
    </dgm:pt>
    <dgm:pt modelId="{AC9E0B7C-3FE7-4DB0-820A-1E6A0CE15FAE}" type="parTrans" cxnId="{78790D89-390F-4C07-B987-BB7A301D61E5}">
      <dgm:prSet/>
      <dgm:spPr/>
      <dgm:t>
        <a:bodyPr/>
        <a:lstStyle/>
        <a:p>
          <a:endParaRPr lang="en-US" sz="2000"/>
        </a:p>
      </dgm:t>
    </dgm:pt>
    <dgm:pt modelId="{45978909-47F9-4F1E-BB4E-52A3F9F5E981}" type="sibTrans" cxnId="{78790D89-390F-4C07-B987-BB7A301D61E5}">
      <dgm:prSet/>
      <dgm:spPr/>
      <dgm:t>
        <a:bodyPr/>
        <a:lstStyle/>
        <a:p>
          <a:endParaRPr lang="en-US" sz="2000"/>
        </a:p>
      </dgm:t>
    </dgm:pt>
    <dgm:pt modelId="{7D8CBA4B-E849-4392-B5A1-0A532EEA0786}">
      <dgm:prSet custT="1"/>
      <dgm:spPr/>
      <dgm:t>
        <a:bodyPr/>
        <a:lstStyle/>
        <a:p>
          <a:r>
            <a:rPr lang="ru-RU" sz="2000" dirty="0"/>
            <a:t>Различна феноменология на ползването на текста на екран скролване, бързо и свободно, селективно-фрагментарно четене с функционално ориентирано разбиране</a:t>
          </a:r>
          <a:endParaRPr lang="en-US" sz="2000" dirty="0"/>
        </a:p>
      </dgm:t>
    </dgm:pt>
    <dgm:pt modelId="{84F72308-99EF-4C1B-8F56-0D4C9A60EC8E}" type="parTrans" cxnId="{7FDC0C16-1519-45A9-B805-18E708251435}">
      <dgm:prSet/>
      <dgm:spPr/>
      <dgm:t>
        <a:bodyPr/>
        <a:lstStyle/>
        <a:p>
          <a:endParaRPr lang="en-US" sz="2000"/>
        </a:p>
      </dgm:t>
    </dgm:pt>
    <dgm:pt modelId="{512A86E5-C6A5-4CAC-8D03-6C3920ACCA56}" type="sibTrans" cxnId="{7FDC0C16-1519-45A9-B805-18E708251435}">
      <dgm:prSet/>
      <dgm:spPr/>
      <dgm:t>
        <a:bodyPr/>
        <a:lstStyle/>
        <a:p>
          <a:endParaRPr lang="en-US" sz="2000"/>
        </a:p>
      </dgm:t>
    </dgm:pt>
    <dgm:pt modelId="{00C3870A-926F-4A7A-B89F-3AD904F43D31}">
      <dgm:prSet custT="1"/>
      <dgm:spPr/>
      <dgm:t>
        <a:bodyPr/>
        <a:lstStyle/>
        <a:p>
          <a:r>
            <a:rPr lang="ru-RU" sz="2000" dirty="0"/>
            <a:t>Текстовете са по нов начин технически възпроизводими  може лесно да се записват, да се възпроизвеждат в цялост или в части.</a:t>
          </a:r>
          <a:endParaRPr lang="en-US" sz="2000" dirty="0"/>
        </a:p>
      </dgm:t>
    </dgm:pt>
    <dgm:pt modelId="{5A6DAB6F-6133-40EA-B9CF-8690F6544103}" type="parTrans" cxnId="{5BA8574A-ED3B-48E2-99D6-B0E966C8D54E}">
      <dgm:prSet/>
      <dgm:spPr/>
      <dgm:t>
        <a:bodyPr/>
        <a:lstStyle/>
        <a:p>
          <a:endParaRPr lang="en-US" sz="2000"/>
        </a:p>
      </dgm:t>
    </dgm:pt>
    <dgm:pt modelId="{D970A8E8-88C0-4B70-92C4-1734CAD9CF74}" type="sibTrans" cxnId="{5BA8574A-ED3B-48E2-99D6-B0E966C8D54E}">
      <dgm:prSet/>
      <dgm:spPr/>
      <dgm:t>
        <a:bodyPr/>
        <a:lstStyle/>
        <a:p>
          <a:endParaRPr lang="en-US" sz="2000"/>
        </a:p>
      </dgm:t>
    </dgm:pt>
    <dgm:pt modelId="{6754F576-4091-41F3-8909-5293388C3D68}">
      <dgm:prSet custT="1"/>
      <dgm:spPr/>
      <dgm:t>
        <a:bodyPr/>
        <a:lstStyle/>
        <a:p>
          <a:r>
            <a:rPr lang="ru-RU" sz="2000" dirty="0"/>
            <a:t>Ползват се мултиканално, едновременно, дървовидно, откъслечно като част от една хибридна словесно-визуална-цифрова култура, настояваща на свободния достъп, колективната креативност, апроприации и асемблажи.</a:t>
          </a:r>
          <a:endParaRPr lang="en-US" sz="2000" dirty="0"/>
        </a:p>
      </dgm:t>
    </dgm:pt>
    <dgm:pt modelId="{2B33E048-C148-4C69-AAF6-EF3F3771338C}" type="parTrans" cxnId="{DD3CFAC5-1079-4CA1-B135-689754452CF9}">
      <dgm:prSet/>
      <dgm:spPr/>
      <dgm:t>
        <a:bodyPr/>
        <a:lstStyle/>
        <a:p>
          <a:endParaRPr lang="en-US" sz="2000"/>
        </a:p>
      </dgm:t>
    </dgm:pt>
    <dgm:pt modelId="{E674CCEE-6D02-434F-B8A5-08B859978DF6}" type="sibTrans" cxnId="{DD3CFAC5-1079-4CA1-B135-689754452CF9}">
      <dgm:prSet/>
      <dgm:spPr/>
      <dgm:t>
        <a:bodyPr/>
        <a:lstStyle/>
        <a:p>
          <a:endParaRPr lang="en-US" sz="2000"/>
        </a:p>
      </dgm:t>
    </dgm:pt>
    <dgm:pt modelId="{558AB92B-3FA0-4566-AB6A-8BA258CD09E2}" type="pres">
      <dgm:prSet presAssocID="{CB2DD505-C73E-4838-8919-ACC6141C5BF1}" presName="diagram" presStyleCnt="0">
        <dgm:presLayoutVars>
          <dgm:dir/>
          <dgm:resizeHandles val="exact"/>
        </dgm:presLayoutVars>
      </dgm:prSet>
      <dgm:spPr/>
    </dgm:pt>
    <dgm:pt modelId="{7204F0EC-9432-4D74-BC15-510DEFDA5127}" type="pres">
      <dgm:prSet presAssocID="{2471ADC6-2DDB-491C-ABE5-12758E1AB922}" presName="node" presStyleLbl="node1" presStyleIdx="0" presStyleCnt="6">
        <dgm:presLayoutVars>
          <dgm:bulletEnabled val="1"/>
        </dgm:presLayoutVars>
      </dgm:prSet>
      <dgm:spPr/>
    </dgm:pt>
    <dgm:pt modelId="{F2FCEBB6-41AD-4398-A845-926187EE51CF}" type="pres">
      <dgm:prSet presAssocID="{C5CED5F7-C8D0-4F19-A9A3-8E545C16B4DF}" presName="sibTrans" presStyleCnt="0"/>
      <dgm:spPr/>
    </dgm:pt>
    <dgm:pt modelId="{55373E7C-770A-4A02-8ED8-0DE2F6C7A596}" type="pres">
      <dgm:prSet presAssocID="{4D3BBE54-B80A-4E7D-B370-BBAD9C7A05EC}" presName="node" presStyleLbl="node1" presStyleIdx="1" presStyleCnt="6">
        <dgm:presLayoutVars>
          <dgm:bulletEnabled val="1"/>
        </dgm:presLayoutVars>
      </dgm:prSet>
      <dgm:spPr/>
    </dgm:pt>
    <dgm:pt modelId="{56983D29-F139-4D4D-ADC4-3BEF3AE3B7CD}" type="pres">
      <dgm:prSet presAssocID="{DD91C613-90C4-4CF0-B9FC-4CF6B0348406}" presName="sibTrans" presStyleCnt="0"/>
      <dgm:spPr/>
    </dgm:pt>
    <dgm:pt modelId="{2B0C2302-9562-422B-B2C9-0ACC5CC9E6C4}" type="pres">
      <dgm:prSet presAssocID="{28461EB3-6E48-45D3-9D93-7895A178B2F6}" presName="node" presStyleLbl="node1" presStyleIdx="2" presStyleCnt="6">
        <dgm:presLayoutVars>
          <dgm:bulletEnabled val="1"/>
        </dgm:presLayoutVars>
      </dgm:prSet>
      <dgm:spPr/>
    </dgm:pt>
    <dgm:pt modelId="{B796A476-F0C3-4EF1-8AC9-47628890C0D7}" type="pres">
      <dgm:prSet presAssocID="{45978909-47F9-4F1E-BB4E-52A3F9F5E981}" presName="sibTrans" presStyleCnt="0"/>
      <dgm:spPr/>
    </dgm:pt>
    <dgm:pt modelId="{8C5D6715-2E91-4646-96CA-4CCFFCC61766}" type="pres">
      <dgm:prSet presAssocID="{7D8CBA4B-E849-4392-B5A1-0A532EEA0786}" presName="node" presStyleLbl="node1" presStyleIdx="3" presStyleCnt="6">
        <dgm:presLayoutVars>
          <dgm:bulletEnabled val="1"/>
        </dgm:presLayoutVars>
      </dgm:prSet>
      <dgm:spPr/>
    </dgm:pt>
    <dgm:pt modelId="{56111B7D-EC24-4D61-A298-567E4E64B13D}" type="pres">
      <dgm:prSet presAssocID="{512A86E5-C6A5-4CAC-8D03-6C3920ACCA56}" presName="sibTrans" presStyleCnt="0"/>
      <dgm:spPr/>
    </dgm:pt>
    <dgm:pt modelId="{5286F9B7-2CB4-4990-9F4B-D80AF7511D47}" type="pres">
      <dgm:prSet presAssocID="{00C3870A-926F-4A7A-B89F-3AD904F43D31}" presName="node" presStyleLbl="node1" presStyleIdx="4" presStyleCnt="6">
        <dgm:presLayoutVars>
          <dgm:bulletEnabled val="1"/>
        </dgm:presLayoutVars>
      </dgm:prSet>
      <dgm:spPr/>
    </dgm:pt>
    <dgm:pt modelId="{5C85BED0-2A5F-4899-8370-492B338D8AC6}" type="pres">
      <dgm:prSet presAssocID="{D970A8E8-88C0-4B70-92C4-1734CAD9CF74}" presName="sibTrans" presStyleCnt="0"/>
      <dgm:spPr/>
    </dgm:pt>
    <dgm:pt modelId="{457464D2-CCD8-4D7F-A6AA-817A4A80EAED}" type="pres">
      <dgm:prSet presAssocID="{6754F576-4091-41F3-8909-5293388C3D68}" presName="node" presStyleLbl="node1" presStyleIdx="5" presStyleCnt="6">
        <dgm:presLayoutVars>
          <dgm:bulletEnabled val="1"/>
        </dgm:presLayoutVars>
      </dgm:prSet>
      <dgm:spPr/>
    </dgm:pt>
  </dgm:ptLst>
  <dgm:cxnLst>
    <dgm:cxn modelId="{B20B6706-B699-41E9-8771-B245393E2429}" type="presOf" srcId="{28461EB3-6E48-45D3-9D93-7895A178B2F6}" destId="{2B0C2302-9562-422B-B2C9-0ACC5CC9E6C4}" srcOrd="0" destOrd="0" presId="urn:microsoft.com/office/officeart/2005/8/layout/default"/>
    <dgm:cxn modelId="{0FEE1E0A-3A16-4F1E-92F2-4078856DAAFA}" type="presOf" srcId="{2471ADC6-2DDB-491C-ABE5-12758E1AB922}" destId="{7204F0EC-9432-4D74-BC15-510DEFDA5127}" srcOrd="0" destOrd="0" presId="urn:microsoft.com/office/officeart/2005/8/layout/default"/>
    <dgm:cxn modelId="{7FDC0C16-1519-45A9-B805-18E708251435}" srcId="{CB2DD505-C73E-4838-8919-ACC6141C5BF1}" destId="{7D8CBA4B-E849-4392-B5A1-0A532EEA0786}" srcOrd="3" destOrd="0" parTransId="{84F72308-99EF-4C1B-8F56-0D4C9A60EC8E}" sibTransId="{512A86E5-C6A5-4CAC-8D03-6C3920ACCA56}"/>
    <dgm:cxn modelId="{78EBA317-BE53-41DC-97A9-1001A0D29C96}" srcId="{CB2DD505-C73E-4838-8919-ACC6141C5BF1}" destId="{2471ADC6-2DDB-491C-ABE5-12758E1AB922}" srcOrd="0" destOrd="0" parTransId="{B87D5A28-0064-46CB-87BB-5986A89675CA}" sibTransId="{C5CED5F7-C8D0-4F19-A9A3-8E545C16B4DF}"/>
    <dgm:cxn modelId="{5BA8574A-ED3B-48E2-99D6-B0E966C8D54E}" srcId="{CB2DD505-C73E-4838-8919-ACC6141C5BF1}" destId="{00C3870A-926F-4A7A-B89F-3AD904F43D31}" srcOrd="4" destOrd="0" parTransId="{5A6DAB6F-6133-40EA-B9CF-8690F6544103}" sibTransId="{D970A8E8-88C0-4B70-92C4-1734CAD9CF74}"/>
    <dgm:cxn modelId="{F57FFC6C-AED2-4AC0-818F-9497034A5B52}" type="presOf" srcId="{00C3870A-926F-4A7A-B89F-3AD904F43D31}" destId="{5286F9B7-2CB4-4990-9F4B-D80AF7511D47}" srcOrd="0" destOrd="0" presId="urn:microsoft.com/office/officeart/2005/8/layout/default"/>
    <dgm:cxn modelId="{5EF9B452-38DF-498E-AD0C-18C18B52BE44}" type="presOf" srcId="{4D3BBE54-B80A-4E7D-B370-BBAD9C7A05EC}" destId="{55373E7C-770A-4A02-8ED8-0DE2F6C7A596}" srcOrd="0" destOrd="0" presId="urn:microsoft.com/office/officeart/2005/8/layout/default"/>
    <dgm:cxn modelId="{3058C07D-557F-4BDA-825C-541A0489ACFC}" type="presOf" srcId="{6754F576-4091-41F3-8909-5293388C3D68}" destId="{457464D2-CCD8-4D7F-A6AA-817A4A80EAED}" srcOrd="0" destOrd="0" presId="urn:microsoft.com/office/officeart/2005/8/layout/default"/>
    <dgm:cxn modelId="{78790D89-390F-4C07-B987-BB7A301D61E5}" srcId="{CB2DD505-C73E-4838-8919-ACC6141C5BF1}" destId="{28461EB3-6E48-45D3-9D93-7895A178B2F6}" srcOrd="2" destOrd="0" parTransId="{AC9E0B7C-3FE7-4DB0-820A-1E6A0CE15FAE}" sibTransId="{45978909-47F9-4F1E-BB4E-52A3F9F5E981}"/>
    <dgm:cxn modelId="{8051D493-7AB4-4576-980D-D6934D17CE46}" type="presOf" srcId="{CB2DD505-C73E-4838-8919-ACC6141C5BF1}" destId="{558AB92B-3FA0-4566-AB6A-8BA258CD09E2}" srcOrd="0" destOrd="0" presId="urn:microsoft.com/office/officeart/2005/8/layout/default"/>
    <dgm:cxn modelId="{33EAF3BA-13D9-434D-BC59-FDAED55FAE6A}" type="presOf" srcId="{7D8CBA4B-E849-4392-B5A1-0A532EEA0786}" destId="{8C5D6715-2E91-4646-96CA-4CCFFCC61766}" srcOrd="0" destOrd="0" presId="urn:microsoft.com/office/officeart/2005/8/layout/default"/>
    <dgm:cxn modelId="{DD3CFAC5-1079-4CA1-B135-689754452CF9}" srcId="{CB2DD505-C73E-4838-8919-ACC6141C5BF1}" destId="{6754F576-4091-41F3-8909-5293388C3D68}" srcOrd="5" destOrd="0" parTransId="{2B33E048-C148-4C69-AAF6-EF3F3771338C}" sibTransId="{E674CCEE-6D02-434F-B8A5-08B859978DF6}"/>
    <dgm:cxn modelId="{CE1785F5-1E33-4BBE-A9F3-E4F306C72925}" srcId="{CB2DD505-C73E-4838-8919-ACC6141C5BF1}" destId="{4D3BBE54-B80A-4E7D-B370-BBAD9C7A05EC}" srcOrd="1" destOrd="0" parTransId="{744C890D-E67B-4EF8-B024-057ACBE12B17}" sibTransId="{DD91C613-90C4-4CF0-B9FC-4CF6B0348406}"/>
    <dgm:cxn modelId="{86630A93-C3F4-41BA-864F-DD0AD21BCDC1}" type="presParOf" srcId="{558AB92B-3FA0-4566-AB6A-8BA258CD09E2}" destId="{7204F0EC-9432-4D74-BC15-510DEFDA5127}" srcOrd="0" destOrd="0" presId="urn:microsoft.com/office/officeart/2005/8/layout/default"/>
    <dgm:cxn modelId="{45DFD62E-E500-4A09-AD16-701D9E8252C2}" type="presParOf" srcId="{558AB92B-3FA0-4566-AB6A-8BA258CD09E2}" destId="{F2FCEBB6-41AD-4398-A845-926187EE51CF}" srcOrd="1" destOrd="0" presId="urn:microsoft.com/office/officeart/2005/8/layout/default"/>
    <dgm:cxn modelId="{6433D58B-0E72-43C6-A65D-AD4F66F979FD}" type="presParOf" srcId="{558AB92B-3FA0-4566-AB6A-8BA258CD09E2}" destId="{55373E7C-770A-4A02-8ED8-0DE2F6C7A596}" srcOrd="2" destOrd="0" presId="urn:microsoft.com/office/officeart/2005/8/layout/default"/>
    <dgm:cxn modelId="{5019BEA0-1F39-4AC6-B619-120B9F32088A}" type="presParOf" srcId="{558AB92B-3FA0-4566-AB6A-8BA258CD09E2}" destId="{56983D29-F139-4D4D-ADC4-3BEF3AE3B7CD}" srcOrd="3" destOrd="0" presId="urn:microsoft.com/office/officeart/2005/8/layout/default"/>
    <dgm:cxn modelId="{4287B4C0-7C7F-4FAA-960E-3815C4D527C6}" type="presParOf" srcId="{558AB92B-3FA0-4566-AB6A-8BA258CD09E2}" destId="{2B0C2302-9562-422B-B2C9-0ACC5CC9E6C4}" srcOrd="4" destOrd="0" presId="urn:microsoft.com/office/officeart/2005/8/layout/default"/>
    <dgm:cxn modelId="{7FF15736-94F7-4316-A8C2-FB197575E0D4}" type="presParOf" srcId="{558AB92B-3FA0-4566-AB6A-8BA258CD09E2}" destId="{B796A476-F0C3-4EF1-8AC9-47628890C0D7}" srcOrd="5" destOrd="0" presId="urn:microsoft.com/office/officeart/2005/8/layout/default"/>
    <dgm:cxn modelId="{E831D608-B133-427E-A1AA-7263B862EAD8}" type="presParOf" srcId="{558AB92B-3FA0-4566-AB6A-8BA258CD09E2}" destId="{8C5D6715-2E91-4646-96CA-4CCFFCC61766}" srcOrd="6" destOrd="0" presId="urn:microsoft.com/office/officeart/2005/8/layout/default"/>
    <dgm:cxn modelId="{3BE67B81-8810-49F2-A9E8-7DA62C6660E5}" type="presParOf" srcId="{558AB92B-3FA0-4566-AB6A-8BA258CD09E2}" destId="{56111B7D-EC24-4D61-A298-567E4E64B13D}" srcOrd="7" destOrd="0" presId="urn:microsoft.com/office/officeart/2005/8/layout/default"/>
    <dgm:cxn modelId="{D8547D05-F7B4-45C1-A260-358856A115FB}" type="presParOf" srcId="{558AB92B-3FA0-4566-AB6A-8BA258CD09E2}" destId="{5286F9B7-2CB4-4990-9F4B-D80AF7511D47}" srcOrd="8" destOrd="0" presId="urn:microsoft.com/office/officeart/2005/8/layout/default"/>
    <dgm:cxn modelId="{D4543E73-AD03-4D5C-9809-598918A1EF7E}" type="presParOf" srcId="{558AB92B-3FA0-4566-AB6A-8BA258CD09E2}" destId="{5C85BED0-2A5F-4899-8370-492B338D8AC6}" srcOrd="9" destOrd="0" presId="urn:microsoft.com/office/officeart/2005/8/layout/default"/>
    <dgm:cxn modelId="{EA686D09-F7B4-4A3F-A629-F3F7B1216712}" type="presParOf" srcId="{558AB92B-3FA0-4566-AB6A-8BA258CD09E2}" destId="{457464D2-CCD8-4D7F-A6AA-817A4A80EAE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B9575E-BF26-45C1-94EB-E1CA5E10123D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ECDA1BE-F6CE-4FE2-A4AD-90D2ACDD762F}">
      <dgm:prSet/>
      <dgm:spPr/>
      <dgm:t>
        <a:bodyPr/>
        <a:lstStyle/>
        <a:p>
          <a:r>
            <a:rPr lang="bg-BG" dirty="0"/>
            <a:t>Синдромът на мързеливия студент</a:t>
          </a:r>
          <a:endParaRPr lang="en-US" dirty="0"/>
        </a:p>
      </dgm:t>
    </dgm:pt>
    <dgm:pt modelId="{70601FBA-D0CD-4D6E-AF8D-70DFC73F95DC}" type="parTrans" cxnId="{C0636ED4-5D58-4996-93A5-2F9E8EC22B9D}">
      <dgm:prSet/>
      <dgm:spPr/>
      <dgm:t>
        <a:bodyPr/>
        <a:lstStyle/>
        <a:p>
          <a:endParaRPr lang="en-US"/>
        </a:p>
      </dgm:t>
    </dgm:pt>
    <dgm:pt modelId="{243C8C2C-82C3-43AA-9552-4DF1823B9170}" type="sibTrans" cxnId="{C0636ED4-5D58-4996-93A5-2F9E8EC22B9D}">
      <dgm:prSet/>
      <dgm:spPr/>
      <dgm:t>
        <a:bodyPr/>
        <a:lstStyle/>
        <a:p>
          <a:endParaRPr lang="en-US"/>
        </a:p>
      </dgm:t>
    </dgm:pt>
    <dgm:pt modelId="{86777F6E-7994-4F55-867C-C317DFAE1DE7}">
      <dgm:prSet/>
      <dgm:spPr/>
      <dgm:t>
        <a:bodyPr/>
        <a:lstStyle/>
        <a:p>
          <a:r>
            <a:rPr lang="bg-BG" dirty="0"/>
            <a:t>Когнитивно разтоварване</a:t>
          </a:r>
          <a:r>
            <a:rPr lang="en-US" dirty="0"/>
            <a:t> </a:t>
          </a:r>
          <a:r>
            <a:rPr lang="bg-BG" dirty="0"/>
            <a:t>вместо претоварване</a:t>
          </a:r>
          <a:endParaRPr lang="en-US" dirty="0"/>
        </a:p>
      </dgm:t>
    </dgm:pt>
    <dgm:pt modelId="{368E1B07-D1D9-4D15-932F-27B4B4C1C943}" type="parTrans" cxnId="{9608A274-6FC2-4E4B-A720-BEAECA32F41D}">
      <dgm:prSet/>
      <dgm:spPr/>
      <dgm:t>
        <a:bodyPr/>
        <a:lstStyle/>
        <a:p>
          <a:endParaRPr lang="en-US"/>
        </a:p>
      </dgm:t>
    </dgm:pt>
    <dgm:pt modelId="{F7C7F1FA-C9F1-4349-AC32-FDC660C4391B}" type="sibTrans" cxnId="{9608A274-6FC2-4E4B-A720-BEAECA32F41D}">
      <dgm:prSet/>
      <dgm:spPr/>
      <dgm:t>
        <a:bodyPr/>
        <a:lstStyle/>
        <a:p>
          <a:endParaRPr lang="en-US"/>
        </a:p>
      </dgm:t>
    </dgm:pt>
    <dgm:pt modelId="{123B5C0B-7ECD-4E96-9306-9F74CA6257F7}">
      <dgm:prSet/>
      <dgm:spPr/>
      <dgm:t>
        <a:bodyPr/>
        <a:lstStyle/>
        <a:p>
          <a:r>
            <a:rPr lang="bg-BG"/>
            <a:t>Намаляване на интелектуалното любопитство</a:t>
          </a:r>
          <a:endParaRPr lang="en-US"/>
        </a:p>
      </dgm:t>
    </dgm:pt>
    <dgm:pt modelId="{17E8E5EE-E086-409E-A7BA-C7DD471A4EC4}" type="parTrans" cxnId="{05128C3A-7967-4006-839D-97E88CD02E5D}">
      <dgm:prSet/>
      <dgm:spPr/>
      <dgm:t>
        <a:bodyPr/>
        <a:lstStyle/>
        <a:p>
          <a:endParaRPr lang="en-US"/>
        </a:p>
      </dgm:t>
    </dgm:pt>
    <dgm:pt modelId="{B4A9E50D-9887-49C0-87C0-6EAE6753FD06}" type="sibTrans" cxnId="{05128C3A-7967-4006-839D-97E88CD02E5D}">
      <dgm:prSet/>
      <dgm:spPr/>
      <dgm:t>
        <a:bodyPr/>
        <a:lstStyle/>
        <a:p>
          <a:endParaRPr lang="en-US"/>
        </a:p>
      </dgm:t>
    </dgm:pt>
    <dgm:pt modelId="{8A42A626-5BA8-4122-A5DD-E310F756F9B6}">
      <dgm:prSet/>
      <dgm:spPr/>
      <dgm:t>
        <a:bodyPr/>
        <a:lstStyle/>
        <a:p>
          <a:r>
            <a:rPr lang="bg-BG"/>
            <a:t>Липса на мотивация за четене с разбиране</a:t>
          </a:r>
          <a:endParaRPr lang="en-US"/>
        </a:p>
      </dgm:t>
    </dgm:pt>
    <dgm:pt modelId="{2C302EA2-5FD1-4A0C-8EBD-7232221EA3B2}" type="parTrans" cxnId="{EC07C3FD-5F7C-4674-B827-AA93C064A0DB}">
      <dgm:prSet/>
      <dgm:spPr/>
      <dgm:t>
        <a:bodyPr/>
        <a:lstStyle/>
        <a:p>
          <a:endParaRPr lang="en-US"/>
        </a:p>
      </dgm:t>
    </dgm:pt>
    <dgm:pt modelId="{AB8DBE6C-A9CA-4AB8-BD9C-4C30C1695BEA}" type="sibTrans" cxnId="{EC07C3FD-5F7C-4674-B827-AA93C064A0DB}">
      <dgm:prSet/>
      <dgm:spPr/>
      <dgm:t>
        <a:bodyPr/>
        <a:lstStyle/>
        <a:p>
          <a:endParaRPr lang="en-US"/>
        </a:p>
      </dgm:t>
    </dgm:pt>
    <dgm:pt modelId="{7FFE1C21-85D5-4034-87A4-C429D65E2F42}">
      <dgm:prSet/>
      <dgm:spPr/>
      <dgm:t>
        <a:bodyPr/>
        <a:lstStyle/>
        <a:p>
          <a:r>
            <a:rPr lang="bg-BG" dirty="0"/>
            <a:t>Невъзможност да се помнят съществени факти и данни с цел решаване на задачи</a:t>
          </a:r>
          <a:endParaRPr lang="en-US" dirty="0"/>
        </a:p>
      </dgm:t>
    </dgm:pt>
    <dgm:pt modelId="{7D796F72-61E8-4C0B-98CA-B29269E6A8E8}" type="parTrans" cxnId="{0C6BA344-3C20-4014-BC4C-404253A890BF}">
      <dgm:prSet/>
      <dgm:spPr/>
      <dgm:t>
        <a:bodyPr/>
        <a:lstStyle/>
        <a:p>
          <a:endParaRPr lang="en-US"/>
        </a:p>
      </dgm:t>
    </dgm:pt>
    <dgm:pt modelId="{8889A67E-C33F-4224-BA78-E354B8640723}" type="sibTrans" cxnId="{0C6BA344-3C20-4014-BC4C-404253A890BF}">
      <dgm:prSet/>
      <dgm:spPr/>
      <dgm:t>
        <a:bodyPr/>
        <a:lstStyle/>
        <a:p>
          <a:endParaRPr lang="en-US"/>
        </a:p>
      </dgm:t>
    </dgm:pt>
    <dgm:pt modelId="{986151D6-1F0C-4997-BFB8-4B3DC44F8E3D}">
      <dgm:prSet/>
      <dgm:spPr/>
      <dgm:t>
        <a:bodyPr/>
        <a:lstStyle/>
        <a:p>
          <a:r>
            <a:rPr lang="bg-BG" dirty="0"/>
            <a:t>Умението са критическо мислене ще се счита за второстепенно</a:t>
          </a:r>
          <a:endParaRPr lang="en-US" dirty="0"/>
        </a:p>
      </dgm:t>
    </dgm:pt>
    <dgm:pt modelId="{E1A7C6D4-87F7-4F55-8FA2-96B4290DD520}" type="parTrans" cxnId="{BAF132C9-F190-4D80-9978-0F3DB9346DD9}">
      <dgm:prSet/>
      <dgm:spPr/>
      <dgm:t>
        <a:bodyPr/>
        <a:lstStyle/>
        <a:p>
          <a:endParaRPr lang="en-US"/>
        </a:p>
      </dgm:t>
    </dgm:pt>
    <dgm:pt modelId="{0DE8EAAC-93D5-4766-BBC3-EBBD8F88E68B}" type="sibTrans" cxnId="{BAF132C9-F190-4D80-9978-0F3DB9346DD9}">
      <dgm:prSet/>
      <dgm:spPr/>
      <dgm:t>
        <a:bodyPr/>
        <a:lstStyle/>
        <a:p>
          <a:endParaRPr lang="en-US"/>
        </a:p>
      </dgm:t>
    </dgm:pt>
    <dgm:pt modelId="{C812F356-20D4-4683-8037-1AC8B05C9EA4}" type="pres">
      <dgm:prSet presAssocID="{8BB9575E-BF26-45C1-94EB-E1CA5E10123D}" presName="Name0" presStyleCnt="0">
        <dgm:presLayoutVars>
          <dgm:dir/>
          <dgm:resizeHandles val="exact"/>
        </dgm:presLayoutVars>
      </dgm:prSet>
      <dgm:spPr/>
    </dgm:pt>
    <dgm:pt modelId="{CACAA0B3-49CB-4A76-8917-7E7EC7618D37}" type="pres">
      <dgm:prSet presAssocID="{BECDA1BE-F6CE-4FE2-A4AD-90D2ACDD762F}" presName="node" presStyleLbl="node1" presStyleIdx="0" presStyleCnt="6">
        <dgm:presLayoutVars>
          <dgm:bulletEnabled val="1"/>
        </dgm:presLayoutVars>
      </dgm:prSet>
      <dgm:spPr/>
    </dgm:pt>
    <dgm:pt modelId="{1134FF28-8C51-4B0D-84EF-75E78BDD8B2D}" type="pres">
      <dgm:prSet presAssocID="{243C8C2C-82C3-43AA-9552-4DF1823B9170}" presName="sibTrans" presStyleLbl="sibTrans1D1" presStyleIdx="0" presStyleCnt="5"/>
      <dgm:spPr/>
    </dgm:pt>
    <dgm:pt modelId="{5E93216E-FBC9-4E98-A308-5C17A785F0CE}" type="pres">
      <dgm:prSet presAssocID="{243C8C2C-82C3-43AA-9552-4DF1823B9170}" presName="connectorText" presStyleLbl="sibTrans1D1" presStyleIdx="0" presStyleCnt="5"/>
      <dgm:spPr/>
    </dgm:pt>
    <dgm:pt modelId="{A414E297-741F-45DC-9DF0-F5522654224F}" type="pres">
      <dgm:prSet presAssocID="{86777F6E-7994-4F55-867C-C317DFAE1DE7}" presName="node" presStyleLbl="node1" presStyleIdx="1" presStyleCnt="6">
        <dgm:presLayoutVars>
          <dgm:bulletEnabled val="1"/>
        </dgm:presLayoutVars>
      </dgm:prSet>
      <dgm:spPr/>
    </dgm:pt>
    <dgm:pt modelId="{795B8DBB-4E34-4465-9E59-4EABA80DECED}" type="pres">
      <dgm:prSet presAssocID="{F7C7F1FA-C9F1-4349-AC32-FDC660C4391B}" presName="sibTrans" presStyleLbl="sibTrans1D1" presStyleIdx="1" presStyleCnt="5"/>
      <dgm:spPr/>
    </dgm:pt>
    <dgm:pt modelId="{678081B5-FA14-4665-8E1B-8651E7D12133}" type="pres">
      <dgm:prSet presAssocID="{F7C7F1FA-C9F1-4349-AC32-FDC660C4391B}" presName="connectorText" presStyleLbl="sibTrans1D1" presStyleIdx="1" presStyleCnt="5"/>
      <dgm:spPr/>
    </dgm:pt>
    <dgm:pt modelId="{C96DB08C-4E31-4DFF-8E5A-40588AF08C70}" type="pres">
      <dgm:prSet presAssocID="{123B5C0B-7ECD-4E96-9306-9F74CA6257F7}" presName="node" presStyleLbl="node1" presStyleIdx="2" presStyleCnt="6">
        <dgm:presLayoutVars>
          <dgm:bulletEnabled val="1"/>
        </dgm:presLayoutVars>
      </dgm:prSet>
      <dgm:spPr/>
    </dgm:pt>
    <dgm:pt modelId="{A55C99EA-7E8D-4BBC-8863-545E2331D232}" type="pres">
      <dgm:prSet presAssocID="{B4A9E50D-9887-49C0-87C0-6EAE6753FD06}" presName="sibTrans" presStyleLbl="sibTrans1D1" presStyleIdx="2" presStyleCnt="5"/>
      <dgm:spPr/>
    </dgm:pt>
    <dgm:pt modelId="{A50A8E26-6B98-411C-87B4-023461C2E32A}" type="pres">
      <dgm:prSet presAssocID="{B4A9E50D-9887-49C0-87C0-6EAE6753FD06}" presName="connectorText" presStyleLbl="sibTrans1D1" presStyleIdx="2" presStyleCnt="5"/>
      <dgm:spPr/>
    </dgm:pt>
    <dgm:pt modelId="{4138BF42-15C0-4CAC-AC75-1E841B7CF747}" type="pres">
      <dgm:prSet presAssocID="{8A42A626-5BA8-4122-A5DD-E310F756F9B6}" presName="node" presStyleLbl="node1" presStyleIdx="3" presStyleCnt="6">
        <dgm:presLayoutVars>
          <dgm:bulletEnabled val="1"/>
        </dgm:presLayoutVars>
      </dgm:prSet>
      <dgm:spPr/>
    </dgm:pt>
    <dgm:pt modelId="{05F51D32-84AD-4EB7-85FD-8C606D8DF510}" type="pres">
      <dgm:prSet presAssocID="{AB8DBE6C-A9CA-4AB8-BD9C-4C30C1695BEA}" presName="sibTrans" presStyleLbl="sibTrans1D1" presStyleIdx="3" presStyleCnt="5"/>
      <dgm:spPr/>
    </dgm:pt>
    <dgm:pt modelId="{768B569B-D5A4-446F-8E80-F4F0F24BAB68}" type="pres">
      <dgm:prSet presAssocID="{AB8DBE6C-A9CA-4AB8-BD9C-4C30C1695BEA}" presName="connectorText" presStyleLbl="sibTrans1D1" presStyleIdx="3" presStyleCnt="5"/>
      <dgm:spPr/>
    </dgm:pt>
    <dgm:pt modelId="{D7E0F0C8-A250-45B8-9996-7EEACC73E201}" type="pres">
      <dgm:prSet presAssocID="{7FFE1C21-85D5-4034-87A4-C429D65E2F42}" presName="node" presStyleLbl="node1" presStyleIdx="4" presStyleCnt="6">
        <dgm:presLayoutVars>
          <dgm:bulletEnabled val="1"/>
        </dgm:presLayoutVars>
      </dgm:prSet>
      <dgm:spPr/>
    </dgm:pt>
    <dgm:pt modelId="{F37B307B-0A0D-450B-97F9-43D8D1943DD8}" type="pres">
      <dgm:prSet presAssocID="{8889A67E-C33F-4224-BA78-E354B8640723}" presName="sibTrans" presStyleLbl="sibTrans1D1" presStyleIdx="4" presStyleCnt="5"/>
      <dgm:spPr/>
    </dgm:pt>
    <dgm:pt modelId="{88EFA15B-941C-446F-BD49-A98E1080D553}" type="pres">
      <dgm:prSet presAssocID="{8889A67E-C33F-4224-BA78-E354B8640723}" presName="connectorText" presStyleLbl="sibTrans1D1" presStyleIdx="4" presStyleCnt="5"/>
      <dgm:spPr/>
    </dgm:pt>
    <dgm:pt modelId="{FA57585D-164B-4065-81F4-60643EFFA94D}" type="pres">
      <dgm:prSet presAssocID="{986151D6-1F0C-4997-BFB8-4B3DC44F8E3D}" presName="node" presStyleLbl="node1" presStyleIdx="5" presStyleCnt="6">
        <dgm:presLayoutVars>
          <dgm:bulletEnabled val="1"/>
        </dgm:presLayoutVars>
      </dgm:prSet>
      <dgm:spPr/>
    </dgm:pt>
  </dgm:ptLst>
  <dgm:cxnLst>
    <dgm:cxn modelId="{7366D230-98B1-4858-AA14-05E08568F5CE}" type="presOf" srcId="{B4A9E50D-9887-49C0-87C0-6EAE6753FD06}" destId="{A50A8E26-6B98-411C-87B4-023461C2E32A}" srcOrd="1" destOrd="0" presId="urn:microsoft.com/office/officeart/2016/7/layout/RepeatingBendingProcessNew"/>
    <dgm:cxn modelId="{CDE3F839-2F16-46ED-BC70-07AB314C43CE}" type="presOf" srcId="{986151D6-1F0C-4997-BFB8-4B3DC44F8E3D}" destId="{FA57585D-164B-4065-81F4-60643EFFA94D}" srcOrd="0" destOrd="0" presId="urn:microsoft.com/office/officeart/2016/7/layout/RepeatingBendingProcessNew"/>
    <dgm:cxn modelId="{05128C3A-7967-4006-839D-97E88CD02E5D}" srcId="{8BB9575E-BF26-45C1-94EB-E1CA5E10123D}" destId="{123B5C0B-7ECD-4E96-9306-9F74CA6257F7}" srcOrd="2" destOrd="0" parTransId="{17E8E5EE-E086-409E-A7BA-C7DD471A4EC4}" sibTransId="{B4A9E50D-9887-49C0-87C0-6EAE6753FD06}"/>
    <dgm:cxn modelId="{DC802D42-C6CE-49C1-9C4D-40E07105192A}" type="presOf" srcId="{123B5C0B-7ECD-4E96-9306-9F74CA6257F7}" destId="{C96DB08C-4E31-4DFF-8E5A-40588AF08C70}" srcOrd="0" destOrd="0" presId="urn:microsoft.com/office/officeart/2016/7/layout/RepeatingBendingProcessNew"/>
    <dgm:cxn modelId="{0C6BA344-3C20-4014-BC4C-404253A890BF}" srcId="{8BB9575E-BF26-45C1-94EB-E1CA5E10123D}" destId="{7FFE1C21-85D5-4034-87A4-C429D65E2F42}" srcOrd="4" destOrd="0" parTransId="{7D796F72-61E8-4C0B-98CA-B29269E6A8E8}" sibTransId="{8889A67E-C33F-4224-BA78-E354B8640723}"/>
    <dgm:cxn modelId="{B7AA0767-07F3-4E93-93F4-AB7F739F8021}" type="presOf" srcId="{243C8C2C-82C3-43AA-9552-4DF1823B9170}" destId="{5E93216E-FBC9-4E98-A308-5C17A785F0CE}" srcOrd="1" destOrd="0" presId="urn:microsoft.com/office/officeart/2016/7/layout/RepeatingBendingProcessNew"/>
    <dgm:cxn modelId="{D937F469-FF36-4228-87F4-6CBA8C7D9CDB}" type="presOf" srcId="{86777F6E-7994-4F55-867C-C317DFAE1DE7}" destId="{A414E297-741F-45DC-9DF0-F5522654224F}" srcOrd="0" destOrd="0" presId="urn:microsoft.com/office/officeart/2016/7/layout/RepeatingBendingProcessNew"/>
    <dgm:cxn modelId="{297E984F-49C7-4A94-9C5B-6EA7117AB106}" type="presOf" srcId="{8889A67E-C33F-4224-BA78-E354B8640723}" destId="{88EFA15B-941C-446F-BD49-A98E1080D553}" srcOrd="1" destOrd="0" presId="urn:microsoft.com/office/officeart/2016/7/layout/RepeatingBendingProcessNew"/>
    <dgm:cxn modelId="{9608A274-6FC2-4E4B-A720-BEAECA32F41D}" srcId="{8BB9575E-BF26-45C1-94EB-E1CA5E10123D}" destId="{86777F6E-7994-4F55-867C-C317DFAE1DE7}" srcOrd="1" destOrd="0" parTransId="{368E1B07-D1D9-4D15-932F-27B4B4C1C943}" sibTransId="{F7C7F1FA-C9F1-4349-AC32-FDC660C4391B}"/>
    <dgm:cxn modelId="{72A38A81-C55E-4C74-A573-1CA3BB21A8F4}" type="presOf" srcId="{AB8DBE6C-A9CA-4AB8-BD9C-4C30C1695BEA}" destId="{768B569B-D5A4-446F-8E80-F4F0F24BAB68}" srcOrd="1" destOrd="0" presId="urn:microsoft.com/office/officeart/2016/7/layout/RepeatingBendingProcessNew"/>
    <dgm:cxn modelId="{7321D08C-D6B2-4D2D-86B6-3B1A987355A4}" type="presOf" srcId="{F7C7F1FA-C9F1-4349-AC32-FDC660C4391B}" destId="{795B8DBB-4E34-4465-9E59-4EABA80DECED}" srcOrd="0" destOrd="0" presId="urn:microsoft.com/office/officeart/2016/7/layout/RepeatingBendingProcessNew"/>
    <dgm:cxn modelId="{EBF87D9D-B47F-488B-ACFE-7134A991E307}" type="presOf" srcId="{8BB9575E-BF26-45C1-94EB-E1CA5E10123D}" destId="{C812F356-20D4-4683-8037-1AC8B05C9EA4}" srcOrd="0" destOrd="0" presId="urn:microsoft.com/office/officeart/2016/7/layout/RepeatingBendingProcessNew"/>
    <dgm:cxn modelId="{55539DA1-AA54-44E3-816B-C6F486BE0BAE}" type="presOf" srcId="{243C8C2C-82C3-43AA-9552-4DF1823B9170}" destId="{1134FF28-8C51-4B0D-84EF-75E78BDD8B2D}" srcOrd="0" destOrd="0" presId="urn:microsoft.com/office/officeart/2016/7/layout/RepeatingBendingProcessNew"/>
    <dgm:cxn modelId="{1DF099A9-983B-4469-A5E1-A65EE590BB6B}" type="presOf" srcId="{AB8DBE6C-A9CA-4AB8-BD9C-4C30C1695BEA}" destId="{05F51D32-84AD-4EB7-85FD-8C606D8DF510}" srcOrd="0" destOrd="0" presId="urn:microsoft.com/office/officeart/2016/7/layout/RepeatingBendingProcessNew"/>
    <dgm:cxn modelId="{607D3CC4-1A02-40DF-A0A3-A12DD1441357}" type="presOf" srcId="{7FFE1C21-85D5-4034-87A4-C429D65E2F42}" destId="{D7E0F0C8-A250-45B8-9996-7EEACC73E201}" srcOrd="0" destOrd="0" presId="urn:microsoft.com/office/officeart/2016/7/layout/RepeatingBendingProcessNew"/>
    <dgm:cxn modelId="{BAF132C9-F190-4D80-9978-0F3DB9346DD9}" srcId="{8BB9575E-BF26-45C1-94EB-E1CA5E10123D}" destId="{986151D6-1F0C-4997-BFB8-4B3DC44F8E3D}" srcOrd="5" destOrd="0" parTransId="{E1A7C6D4-87F7-4F55-8FA2-96B4290DD520}" sibTransId="{0DE8EAAC-93D5-4766-BBC3-EBBD8F88E68B}"/>
    <dgm:cxn modelId="{C0636ED4-5D58-4996-93A5-2F9E8EC22B9D}" srcId="{8BB9575E-BF26-45C1-94EB-E1CA5E10123D}" destId="{BECDA1BE-F6CE-4FE2-A4AD-90D2ACDD762F}" srcOrd="0" destOrd="0" parTransId="{70601FBA-D0CD-4D6E-AF8D-70DFC73F95DC}" sibTransId="{243C8C2C-82C3-43AA-9552-4DF1823B9170}"/>
    <dgm:cxn modelId="{032928DB-4279-45CD-AACF-047C95730B0A}" type="presOf" srcId="{8A42A626-5BA8-4122-A5DD-E310F756F9B6}" destId="{4138BF42-15C0-4CAC-AC75-1E841B7CF747}" srcOrd="0" destOrd="0" presId="urn:microsoft.com/office/officeart/2016/7/layout/RepeatingBendingProcessNew"/>
    <dgm:cxn modelId="{82326BE6-F49C-408E-93F5-44E560995945}" type="presOf" srcId="{F7C7F1FA-C9F1-4349-AC32-FDC660C4391B}" destId="{678081B5-FA14-4665-8E1B-8651E7D12133}" srcOrd="1" destOrd="0" presId="urn:microsoft.com/office/officeart/2016/7/layout/RepeatingBendingProcessNew"/>
    <dgm:cxn modelId="{486874E6-5E13-40D2-A813-AC605760773B}" type="presOf" srcId="{BECDA1BE-F6CE-4FE2-A4AD-90D2ACDD762F}" destId="{CACAA0B3-49CB-4A76-8917-7E7EC7618D37}" srcOrd="0" destOrd="0" presId="urn:microsoft.com/office/officeart/2016/7/layout/RepeatingBendingProcessNew"/>
    <dgm:cxn modelId="{D3FDEAE7-2F4E-4A00-BD9A-D9E4F205C61B}" type="presOf" srcId="{8889A67E-C33F-4224-BA78-E354B8640723}" destId="{F37B307B-0A0D-450B-97F9-43D8D1943DD8}" srcOrd="0" destOrd="0" presId="urn:microsoft.com/office/officeart/2016/7/layout/RepeatingBendingProcessNew"/>
    <dgm:cxn modelId="{47CFA5EA-EBF5-4A16-A7A6-7C27ACF6C307}" type="presOf" srcId="{B4A9E50D-9887-49C0-87C0-6EAE6753FD06}" destId="{A55C99EA-7E8D-4BBC-8863-545E2331D232}" srcOrd="0" destOrd="0" presId="urn:microsoft.com/office/officeart/2016/7/layout/RepeatingBendingProcessNew"/>
    <dgm:cxn modelId="{EC07C3FD-5F7C-4674-B827-AA93C064A0DB}" srcId="{8BB9575E-BF26-45C1-94EB-E1CA5E10123D}" destId="{8A42A626-5BA8-4122-A5DD-E310F756F9B6}" srcOrd="3" destOrd="0" parTransId="{2C302EA2-5FD1-4A0C-8EBD-7232221EA3B2}" sibTransId="{AB8DBE6C-A9CA-4AB8-BD9C-4C30C1695BEA}"/>
    <dgm:cxn modelId="{98E55FD6-B49A-4D98-87B3-19474A76D054}" type="presParOf" srcId="{C812F356-20D4-4683-8037-1AC8B05C9EA4}" destId="{CACAA0B3-49CB-4A76-8917-7E7EC7618D37}" srcOrd="0" destOrd="0" presId="urn:microsoft.com/office/officeart/2016/7/layout/RepeatingBendingProcessNew"/>
    <dgm:cxn modelId="{1FD788B0-1491-4139-93AD-1A9682600F9D}" type="presParOf" srcId="{C812F356-20D4-4683-8037-1AC8B05C9EA4}" destId="{1134FF28-8C51-4B0D-84EF-75E78BDD8B2D}" srcOrd="1" destOrd="0" presId="urn:microsoft.com/office/officeart/2016/7/layout/RepeatingBendingProcessNew"/>
    <dgm:cxn modelId="{B721A1A7-5C55-4209-9FE0-E6E2B70E4895}" type="presParOf" srcId="{1134FF28-8C51-4B0D-84EF-75E78BDD8B2D}" destId="{5E93216E-FBC9-4E98-A308-5C17A785F0CE}" srcOrd="0" destOrd="0" presId="urn:microsoft.com/office/officeart/2016/7/layout/RepeatingBendingProcessNew"/>
    <dgm:cxn modelId="{2A12FC67-186B-4587-B4E4-46217600AD4E}" type="presParOf" srcId="{C812F356-20D4-4683-8037-1AC8B05C9EA4}" destId="{A414E297-741F-45DC-9DF0-F5522654224F}" srcOrd="2" destOrd="0" presId="urn:microsoft.com/office/officeart/2016/7/layout/RepeatingBendingProcessNew"/>
    <dgm:cxn modelId="{1B869151-7B9A-4495-8B25-5C93C818A1D2}" type="presParOf" srcId="{C812F356-20D4-4683-8037-1AC8B05C9EA4}" destId="{795B8DBB-4E34-4465-9E59-4EABA80DECED}" srcOrd="3" destOrd="0" presId="urn:microsoft.com/office/officeart/2016/7/layout/RepeatingBendingProcessNew"/>
    <dgm:cxn modelId="{5AC730D8-936B-4CD6-85CA-647F5345B714}" type="presParOf" srcId="{795B8DBB-4E34-4465-9E59-4EABA80DECED}" destId="{678081B5-FA14-4665-8E1B-8651E7D12133}" srcOrd="0" destOrd="0" presId="urn:microsoft.com/office/officeart/2016/7/layout/RepeatingBendingProcessNew"/>
    <dgm:cxn modelId="{C007FD10-CFFA-49BD-8C7F-5D4EE7569211}" type="presParOf" srcId="{C812F356-20D4-4683-8037-1AC8B05C9EA4}" destId="{C96DB08C-4E31-4DFF-8E5A-40588AF08C70}" srcOrd="4" destOrd="0" presId="urn:microsoft.com/office/officeart/2016/7/layout/RepeatingBendingProcessNew"/>
    <dgm:cxn modelId="{BBAA0326-767B-4A8B-B180-7F13CE031BCB}" type="presParOf" srcId="{C812F356-20D4-4683-8037-1AC8B05C9EA4}" destId="{A55C99EA-7E8D-4BBC-8863-545E2331D232}" srcOrd="5" destOrd="0" presId="urn:microsoft.com/office/officeart/2016/7/layout/RepeatingBendingProcessNew"/>
    <dgm:cxn modelId="{8198C3AE-C518-4ED1-891C-B529ACC15D6A}" type="presParOf" srcId="{A55C99EA-7E8D-4BBC-8863-545E2331D232}" destId="{A50A8E26-6B98-411C-87B4-023461C2E32A}" srcOrd="0" destOrd="0" presId="urn:microsoft.com/office/officeart/2016/7/layout/RepeatingBendingProcessNew"/>
    <dgm:cxn modelId="{BFB746D4-477B-4CDB-97F7-270FF837DD7D}" type="presParOf" srcId="{C812F356-20D4-4683-8037-1AC8B05C9EA4}" destId="{4138BF42-15C0-4CAC-AC75-1E841B7CF747}" srcOrd="6" destOrd="0" presId="urn:microsoft.com/office/officeart/2016/7/layout/RepeatingBendingProcessNew"/>
    <dgm:cxn modelId="{6F433233-B1F5-4B95-BD32-85F0CA51099C}" type="presParOf" srcId="{C812F356-20D4-4683-8037-1AC8B05C9EA4}" destId="{05F51D32-84AD-4EB7-85FD-8C606D8DF510}" srcOrd="7" destOrd="0" presId="urn:microsoft.com/office/officeart/2016/7/layout/RepeatingBendingProcessNew"/>
    <dgm:cxn modelId="{58FD71FD-265B-49C1-AEFF-1FE1AF9382B3}" type="presParOf" srcId="{05F51D32-84AD-4EB7-85FD-8C606D8DF510}" destId="{768B569B-D5A4-446F-8E80-F4F0F24BAB68}" srcOrd="0" destOrd="0" presId="urn:microsoft.com/office/officeart/2016/7/layout/RepeatingBendingProcessNew"/>
    <dgm:cxn modelId="{C3E8DF13-AE20-486F-8B35-8F3E19F35D53}" type="presParOf" srcId="{C812F356-20D4-4683-8037-1AC8B05C9EA4}" destId="{D7E0F0C8-A250-45B8-9996-7EEACC73E201}" srcOrd="8" destOrd="0" presId="urn:microsoft.com/office/officeart/2016/7/layout/RepeatingBendingProcessNew"/>
    <dgm:cxn modelId="{AAF4960B-BA9F-4D89-AB7F-571CD5CD4E4A}" type="presParOf" srcId="{C812F356-20D4-4683-8037-1AC8B05C9EA4}" destId="{F37B307B-0A0D-450B-97F9-43D8D1943DD8}" srcOrd="9" destOrd="0" presId="urn:microsoft.com/office/officeart/2016/7/layout/RepeatingBendingProcessNew"/>
    <dgm:cxn modelId="{A57AA781-5E6F-49FA-9207-67F96F0EE633}" type="presParOf" srcId="{F37B307B-0A0D-450B-97F9-43D8D1943DD8}" destId="{88EFA15B-941C-446F-BD49-A98E1080D553}" srcOrd="0" destOrd="0" presId="urn:microsoft.com/office/officeart/2016/7/layout/RepeatingBendingProcessNew"/>
    <dgm:cxn modelId="{DB7790D7-364E-43CD-AA19-81B4E9A91788}" type="presParOf" srcId="{C812F356-20D4-4683-8037-1AC8B05C9EA4}" destId="{FA57585D-164B-4065-81F4-60643EFFA94D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4BAECF1-0B4B-474F-A16E-B6402229BB1C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1169AEC-6A2A-499E-AC6B-5CB98B6F4A83}">
      <dgm:prSet custT="1"/>
      <dgm:spPr/>
      <dgm:t>
        <a:bodyPr/>
        <a:lstStyle/>
        <a:p>
          <a:r>
            <a:rPr lang="bg-BG" sz="2400" dirty="0"/>
            <a:t>СЪЗДАВАНЕ НА РАБОТНА ГРУПА ЗА ПРЕДЛАГАНЕ НА ВЪЗМОЖНИ ПРАКТИЧЕСКИ РЕШЕНИЯ ЗА ВКЛЮЧВАНЕТО НА ИИ В ОБУЧЕНИЕТО И ИЗГРАЖДАНЕ НА НОРМАТИВНА БАЗА, КОЯТО ДА РЕГУЛИРА ТАЗИ УПОТРЕБА</a:t>
          </a:r>
          <a:endParaRPr lang="en-US" sz="2400" dirty="0"/>
        </a:p>
      </dgm:t>
    </dgm:pt>
    <dgm:pt modelId="{C5687C88-E842-40C4-8BBD-9BB2DC8D15F5}" type="parTrans" cxnId="{D9AC0A11-DF1F-4C65-B78C-18B41FDB8ECF}">
      <dgm:prSet/>
      <dgm:spPr/>
      <dgm:t>
        <a:bodyPr/>
        <a:lstStyle/>
        <a:p>
          <a:endParaRPr lang="en-US"/>
        </a:p>
      </dgm:t>
    </dgm:pt>
    <dgm:pt modelId="{A66C3109-78A3-4C99-9CB9-1AA59397A1A5}" type="sibTrans" cxnId="{D9AC0A11-DF1F-4C65-B78C-18B41FDB8ECF}">
      <dgm:prSet/>
      <dgm:spPr/>
      <dgm:t>
        <a:bodyPr/>
        <a:lstStyle/>
        <a:p>
          <a:endParaRPr lang="en-US"/>
        </a:p>
      </dgm:t>
    </dgm:pt>
    <dgm:pt modelId="{C356B4A8-27EB-4743-9D2D-9F18BFA1155C}">
      <dgm:prSet custT="1"/>
      <dgm:spPr/>
      <dgm:t>
        <a:bodyPr/>
        <a:lstStyle/>
        <a:p>
          <a:r>
            <a:rPr lang="bg-BG" sz="2400" dirty="0"/>
            <a:t>НА ПЪРВО ВРЕМЕ ЗАДЪЛЖИТЕЛНО ИЗИСКВАНЕ ЗА ДЕКЛАРИРАНЕ НА АВТОРСТВОТО НА ВСЕКИ ТЕКСТ В РАМКИТЕ НА СУ – НАУЧЕН, ИЗСЛЕДОВАТЕЛСКИ, ИЗПИТЕН,  В КОЙТО ИЗРИЧНО СЕ ПОСОЧВА ДАЛИ И КАК Е БИЛ ИЗПОЛЗВАН ИИ.</a:t>
          </a:r>
          <a:endParaRPr lang="en-US" sz="2400" dirty="0"/>
        </a:p>
      </dgm:t>
    </dgm:pt>
    <dgm:pt modelId="{324EA0AC-E3C0-479A-A9B3-B537EF347A5D}" type="parTrans" cxnId="{7CD430AD-B1B5-48B4-80E4-FEBCB349D456}">
      <dgm:prSet/>
      <dgm:spPr/>
      <dgm:t>
        <a:bodyPr/>
        <a:lstStyle/>
        <a:p>
          <a:endParaRPr lang="en-US"/>
        </a:p>
      </dgm:t>
    </dgm:pt>
    <dgm:pt modelId="{2CFC80DB-B41E-4E9F-983A-8720EC8C4236}" type="sibTrans" cxnId="{7CD430AD-B1B5-48B4-80E4-FEBCB349D456}">
      <dgm:prSet/>
      <dgm:spPr/>
      <dgm:t>
        <a:bodyPr/>
        <a:lstStyle/>
        <a:p>
          <a:endParaRPr lang="en-US"/>
        </a:p>
      </dgm:t>
    </dgm:pt>
    <dgm:pt modelId="{115F2466-99B6-4832-8236-01D4B33B2ABC}">
      <dgm:prSet custT="1"/>
      <dgm:spPr/>
      <dgm:t>
        <a:bodyPr/>
        <a:lstStyle/>
        <a:p>
          <a:r>
            <a:rPr lang="bg-BG" sz="2400" dirty="0"/>
            <a:t>ЗАКУПУВАНЕ НА ПРОДУКТИ, КОИТО ДА КОНТОРЛИРАТ НЕПРАВОМЕРНАТА УПОТРЕБА НА ИИ ПО МОДЕЛА НА АНТИ-ПЛАГИАТСКИТЕ ПРОГРАМИ, ИНСТАЛИРАНЕ НА ПРЕГРАДИ ОТ РОДА НА </a:t>
          </a:r>
          <a:r>
            <a:rPr lang="en-US" sz="2400" dirty="0"/>
            <a:t>FIREWALL</a:t>
          </a:r>
          <a:r>
            <a:rPr lang="bg-BG" sz="2400" dirty="0"/>
            <a:t> В АУДИТОРИИ ЗА ПРОВЕЖДАНЕ НА ПИСМЕНИ ИЗПИТИ</a:t>
          </a:r>
          <a:endParaRPr lang="en-US" sz="2400" dirty="0"/>
        </a:p>
      </dgm:t>
    </dgm:pt>
    <dgm:pt modelId="{147F6600-5C0B-414F-B1CF-A0A5E73C59CA}" type="parTrans" cxnId="{3DEFCDF9-E3CA-4F53-BD31-B2C5F53DFDC7}">
      <dgm:prSet/>
      <dgm:spPr/>
      <dgm:t>
        <a:bodyPr/>
        <a:lstStyle/>
        <a:p>
          <a:endParaRPr lang="en-US"/>
        </a:p>
      </dgm:t>
    </dgm:pt>
    <dgm:pt modelId="{7ECBCF5E-3E02-4204-A637-260A1DFC7426}" type="sibTrans" cxnId="{3DEFCDF9-E3CA-4F53-BD31-B2C5F53DFDC7}">
      <dgm:prSet/>
      <dgm:spPr/>
      <dgm:t>
        <a:bodyPr/>
        <a:lstStyle/>
        <a:p>
          <a:endParaRPr lang="en-US"/>
        </a:p>
      </dgm:t>
    </dgm:pt>
    <dgm:pt modelId="{589C1ACF-99B6-48EC-BDEE-BFDC97B6EE9F}" type="pres">
      <dgm:prSet presAssocID="{D4BAECF1-0B4B-474F-A16E-B6402229BB1C}" presName="outerComposite" presStyleCnt="0">
        <dgm:presLayoutVars>
          <dgm:chMax val="5"/>
          <dgm:dir/>
          <dgm:resizeHandles val="exact"/>
        </dgm:presLayoutVars>
      </dgm:prSet>
      <dgm:spPr/>
    </dgm:pt>
    <dgm:pt modelId="{FC0997C4-B5C7-4FD3-97EC-3E67697FC4D0}" type="pres">
      <dgm:prSet presAssocID="{D4BAECF1-0B4B-474F-A16E-B6402229BB1C}" presName="dummyMaxCanvas" presStyleCnt="0">
        <dgm:presLayoutVars/>
      </dgm:prSet>
      <dgm:spPr/>
    </dgm:pt>
    <dgm:pt modelId="{4D1B9B17-A615-4063-AD75-AFE42B550030}" type="pres">
      <dgm:prSet presAssocID="{D4BAECF1-0B4B-474F-A16E-B6402229BB1C}" presName="ThreeNodes_1" presStyleLbl="node1" presStyleIdx="0" presStyleCnt="3">
        <dgm:presLayoutVars>
          <dgm:bulletEnabled val="1"/>
        </dgm:presLayoutVars>
      </dgm:prSet>
      <dgm:spPr/>
    </dgm:pt>
    <dgm:pt modelId="{451DE7A2-48A0-419B-954C-B3BE1C2C17D7}" type="pres">
      <dgm:prSet presAssocID="{D4BAECF1-0B4B-474F-A16E-B6402229BB1C}" presName="ThreeNodes_2" presStyleLbl="node1" presStyleIdx="1" presStyleCnt="3">
        <dgm:presLayoutVars>
          <dgm:bulletEnabled val="1"/>
        </dgm:presLayoutVars>
      </dgm:prSet>
      <dgm:spPr/>
    </dgm:pt>
    <dgm:pt modelId="{8A8AB384-6DB9-4D6F-98E8-CA5CF205A6A5}" type="pres">
      <dgm:prSet presAssocID="{D4BAECF1-0B4B-474F-A16E-B6402229BB1C}" presName="ThreeNodes_3" presStyleLbl="node1" presStyleIdx="2" presStyleCnt="3">
        <dgm:presLayoutVars>
          <dgm:bulletEnabled val="1"/>
        </dgm:presLayoutVars>
      </dgm:prSet>
      <dgm:spPr/>
    </dgm:pt>
    <dgm:pt modelId="{3E0C5FDE-2649-4BB7-A17B-EEB8C9D54B22}" type="pres">
      <dgm:prSet presAssocID="{D4BAECF1-0B4B-474F-A16E-B6402229BB1C}" presName="ThreeConn_1-2" presStyleLbl="fgAccFollowNode1" presStyleIdx="0" presStyleCnt="2">
        <dgm:presLayoutVars>
          <dgm:bulletEnabled val="1"/>
        </dgm:presLayoutVars>
      </dgm:prSet>
      <dgm:spPr/>
    </dgm:pt>
    <dgm:pt modelId="{8496F9E2-7F55-48A6-ACD8-D145247DA666}" type="pres">
      <dgm:prSet presAssocID="{D4BAECF1-0B4B-474F-A16E-B6402229BB1C}" presName="ThreeConn_2-3" presStyleLbl="fgAccFollowNode1" presStyleIdx="1" presStyleCnt="2">
        <dgm:presLayoutVars>
          <dgm:bulletEnabled val="1"/>
        </dgm:presLayoutVars>
      </dgm:prSet>
      <dgm:spPr/>
    </dgm:pt>
    <dgm:pt modelId="{566709A8-7FD5-4872-B1A0-053B9293CE9C}" type="pres">
      <dgm:prSet presAssocID="{D4BAECF1-0B4B-474F-A16E-B6402229BB1C}" presName="ThreeNodes_1_text" presStyleLbl="node1" presStyleIdx="2" presStyleCnt="3">
        <dgm:presLayoutVars>
          <dgm:bulletEnabled val="1"/>
        </dgm:presLayoutVars>
      </dgm:prSet>
      <dgm:spPr/>
    </dgm:pt>
    <dgm:pt modelId="{2084F7B3-B6C8-4BEB-96F8-413662049C1B}" type="pres">
      <dgm:prSet presAssocID="{D4BAECF1-0B4B-474F-A16E-B6402229BB1C}" presName="ThreeNodes_2_text" presStyleLbl="node1" presStyleIdx="2" presStyleCnt="3">
        <dgm:presLayoutVars>
          <dgm:bulletEnabled val="1"/>
        </dgm:presLayoutVars>
      </dgm:prSet>
      <dgm:spPr/>
    </dgm:pt>
    <dgm:pt modelId="{B245BC43-A052-489F-B909-6167ACE874C8}" type="pres">
      <dgm:prSet presAssocID="{D4BAECF1-0B4B-474F-A16E-B6402229BB1C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9AC0A11-DF1F-4C65-B78C-18B41FDB8ECF}" srcId="{D4BAECF1-0B4B-474F-A16E-B6402229BB1C}" destId="{71169AEC-6A2A-499E-AC6B-5CB98B6F4A83}" srcOrd="0" destOrd="0" parTransId="{C5687C88-E842-40C4-8BBD-9BB2DC8D15F5}" sibTransId="{A66C3109-78A3-4C99-9CB9-1AA59397A1A5}"/>
    <dgm:cxn modelId="{5A9EFE2A-7A6A-4184-92B9-C8A182CB6258}" type="presOf" srcId="{A66C3109-78A3-4C99-9CB9-1AA59397A1A5}" destId="{3E0C5FDE-2649-4BB7-A17B-EEB8C9D54B22}" srcOrd="0" destOrd="0" presId="urn:microsoft.com/office/officeart/2005/8/layout/vProcess5"/>
    <dgm:cxn modelId="{8A68C02B-67A3-4B85-9B7A-78F8C9FEDED4}" type="presOf" srcId="{71169AEC-6A2A-499E-AC6B-5CB98B6F4A83}" destId="{4D1B9B17-A615-4063-AD75-AFE42B550030}" srcOrd="0" destOrd="0" presId="urn:microsoft.com/office/officeart/2005/8/layout/vProcess5"/>
    <dgm:cxn modelId="{44960039-61BF-40E3-B3B5-FB5593572EB9}" type="presOf" srcId="{C356B4A8-27EB-4743-9D2D-9F18BFA1155C}" destId="{451DE7A2-48A0-419B-954C-B3BE1C2C17D7}" srcOrd="0" destOrd="0" presId="urn:microsoft.com/office/officeart/2005/8/layout/vProcess5"/>
    <dgm:cxn modelId="{9429669B-5EE6-40D1-9A33-9FEB7F74A181}" type="presOf" srcId="{D4BAECF1-0B4B-474F-A16E-B6402229BB1C}" destId="{589C1ACF-99B6-48EC-BDEE-BFDC97B6EE9F}" srcOrd="0" destOrd="0" presId="urn:microsoft.com/office/officeart/2005/8/layout/vProcess5"/>
    <dgm:cxn modelId="{FDD224A9-7044-46DB-B587-64CD6D1455C6}" type="presOf" srcId="{71169AEC-6A2A-499E-AC6B-5CB98B6F4A83}" destId="{566709A8-7FD5-4872-B1A0-053B9293CE9C}" srcOrd="1" destOrd="0" presId="urn:microsoft.com/office/officeart/2005/8/layout/vProcess5"/>
    <dgm:cxn modelId="{7CD430AD-B1B5-48B4-80E4-FEBCB349D456}" srcId="{D4BAECF1-0B4B-474F-A16E-B6402229BB1C}" destId="{C356B4A8-27EB-4743-9D2D-9F18BFA1155C}" srcOrd="1" destOrd="0" parTransId="{324EA0AC-E3C0-479A-A9B3-B537EF347A5D}" sibTransId="{2CFC80DB-B41E-4E9F-983A-8720EC8C4236}"/>
    <dgm:cxn modelId="{4CEDB4CB-9E42-468C-859C-C2229417575B}" type="presOf" srcId="{C356B4A8-27EB-4743-9D2D-9F18BFA1155C}" destId="{2084F7B3-B6C8-4BEB-96F8-413662049C1B}" srcOrd="1" destOrd="0" presId="urn:microsoft.com/office/officeart/2005/8/layout/vProcess5"/>
    <dgm:cxn modelId="{819889D8-A921-4AB5-9CC1-B70C889729E0}" type="presOf" srcId="{115F2466-99B6-4832-8236-01D4B33B2ABC}" destId="{B245BC43-A052-489F-B909-6167ACE874C8}" srcOrd="1" destOrd="0" presId="urn:microsoft.com/office/officeart/2005/8/layout/vProcess5"/>
    <dgm:cxn modelId="{1D2E01E0-D8FF-4D7E-9EC6-7DA1D7D7F7E1}" type="presOf" srcId="{115F2466-99B6-4832-8236-01D4B33B2ABC}" destId="{8A8AB384-6DB9-4D6F-98E8-CA5CF205A6A5}" srcOrd="0" destOrd="0" presId="urn:microsoft.com/office/officeart/2005/8/layout/vProcess5"/>
    <dgm:cxn modelId="{E631C7EB-36DA-4911-A96E-3B68D6B581E7}" type="presOf" srcId="{2CFC80DB-B41E-4E9F-983A-8720EC8C4236}" destId="{8496F9E2-7F55-48A6-ACD8-D145247DA666}" srcOrd="0" destOrd="0" presId="urn:microsoft.com/office/officeart/2005/8/layout/vProcess5"/>
    <dgm:cxn modelId="{3DEFCDF9-E3CA-4F53-BD31-B2C5F53DFDC7}" srcId="{D4BAECF1-0B4B-474F-A16E-B6402229BB1C}" destId="{115F2466-99B6-4832-8236-01D4B33B2ABC}" srcOrd="2" destOrd="0" parTransId="{147F6600-5C0B-414F-B1CF-A0A5E73C59CA}" sibTransId="{7ECBCF5E-3E02-4204-A637-260A1DFC7426}"/>
    <dgm:cxn modelId="{1ACE78D7-A0D7-459C-8ABC-1E540DA02097}" type="presParOf" srcId="{589C1ACF-99B6-48EC-BDEE-BFDC97B6EE9F}" destId="{FC0997C4-B5C7-4FD3-97EC-3E67697FC4D0}" srcOrd="0" destOrd="0" presId="urn:microsoft.com/office/officeart/2005/8/layout/vProcess5"/>
    <dgm:cxn modelId="{FF9396E0-550B-4C9C-8504-7011AF330950}" type="presParOf" srcId="{589C1ACF-99B6-48EC-BDEE-BFDC97B6EE9F}" destId="{4D1B9B17-A615-4063-AD75-AFE42B550030}" srcOrd="1" destOrd="0" presId="urn:microsoft.com/office/officeart/2005/8/layout/vProcess5"/>
    <dgm:cxn modelId="{20B2DA59-640A-4483-B52E-F6858B1A7ED8}" type="presParOf" srcId="{589C1ACF-99B6-48EC-BDEE-BFDC97B6EE9F}" destId="{451DE7A2-48A0-419B-954C-B3BE1C2C17D7}" srcOrd="2" destOrd="0" presId="urn:microsoft.com/office/officeart/2005/8/layout/vProcess5"/>
    <dgm:cxn modelId="{BD0FB6DE-E178-4F4F-BA1C-56CCBE241F9D}" type="presParOf" srcId="{589C1ACF-99B6-48EC-BDEE-BFDC97B6EE9F}" destId="{8A8AB384-6DB9-4D6F-98E8-CA5CF205A6A5}" srcOrd="3" destOrd="0" presId="urn:microsoft.com/office/officeart/2005/8/layout/vProcess5"/>
    <dgm:cxn modelId="{AC2E370E-2633-4552-888F-DA5AB5DC05E0}" type="presParOf" srcId="{589C1ACF-99B6-48EC-BDEE-BFDC97B6EE9F}" destId="{3E0C5FDE-2649-4BB7-A17B-EEB8C9D54B22}" srcOrd="4" destOrd="0" presId="urn:microsoft.com/office/officeart/2005/8/layout/vProcess5"/>
    <dgm:cxn modelId="{BCD4131E-E9A0-470A-B1C3-EE01428E45CD}" type="presParOf" srcId="{589C1ACF-99B6-48EC-BDEE-BFDC97B6EE9F}" destId="{8496F9E2-7F55-48A6-ACD8-D145247DA666}" srcOrd="5" destOrd="0" presId="urn:microsoft.com/office/officeart/2005/8/layout/vProcess5"/>
    <dgm:cxn modelId="{F83C8109-B96A-4066-9454-EC22EF903C2F}" type="presParOf" srcId="{589C1ACF-99B6-48EC-BDEE-BFDC97B6EE9F}" destId="{566709A8-7FD5-4872-B1A0-053B9293CE9C}" srcOrd="6" destOrd="0" presId="urn:microsoft.com/office/officeart/2005/8/layout/vProcess5"/>
    <dgm:cxn modelId="{07A01054-AAED-4D61-8CDD-44BA520C073E}" type="presParOf" srcId="{589C1ACF-99B6-48EC-BDEE-BFDC97B6EE9F}" destId="{2084F7B3-B6C8-4BEB-96F8-413662049C1B}" srcOrd="7" destOrd="0" presId="urn:microsoft.com/office/officeart/2005/8/layout/vProcess5"/>
    <dgm:cxn modelId="{FA07068B-E6A5-4851-840E-ED281FD55175}" type="presParOf" srcId="{589C1ACF-99B6-48EC-BDEE-BFDC97B6EE9F}" destId="{B245BC43-A052-489F-B909-6167ACE874C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C973A-3E8B-4104-92AC-9AC6B3E8B478}">
      <dsp:nvSpPr>
        <dsp:cNvPr id="0" name=""/>
        <dsp:cNvSpPr/>
      </dsp:nvSpPr>
      <dsp:spPr>
        <a:xfrm>
          <a:off x="0" y="0"/>
          <a:ext cx="8938260" cy="19586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300" kern="1200" dirty="0"/>
            <a:t>РЕГУЛАЦИИ НА УНИВЕРСИТЕТСКО НИВО И НА НИВО ДЪРЖАВА (МОН)</a:t>
          </a:r>
          <a:endParaRPr lang="en-US" sz="3300" kern="1200" dirty="0"/>
        </a:p>
      </dsp:txBody>
      <dsp:txXfrm>
        <a:off x="57367" y="57367"/>
        <a:ext cx="6913847" cy="1843910"/>
      </dsp:txXfrm>
    </dsp:sp>
    <dsp:sp modelId="{D37A16F9-D5C9-4754-A27E-B671161BE973}">
      <dsp:nvSpPr>
        <dsp:cNvPr id="0" name=""/>
        <dsp:cNvSpPr/>
      </dsp:nvSpPr>
      <dsp:spPr>
        <a:xfrm>
          <a:off x="1577339" y="2393899"/>
          <a:ext cx="8938260" cy="19586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300" kern="1200"/>
            <a:t>СТРАТЕГИИ И ПРАКТИКИ ЗА ЕФИКАСНО И ПОЛЗОТВОРНО ПРИОБЩАВАНЕ НА ИИ КЪМ ЧИ</a:t>
          </a:r>
          <a:endParaRPr lang="en-US" sz="3300" kern="1200"/>
        </a:p>
      </dsp:txBody>
      <dsp:txXfrm>
        <a:off x="1634706" y="2451266"/>
        <a:ext cx="5973066" cy="1843910"/>
      </dsp:txXfrm>
    </dsp:sp>
    <dsp:sp modelId="{99E96CEE-14E3-4566-A6A0-AC4F92D4203D}">
      <dsp:nvSpPr>
        <dsp:cNvPr id="0" name=""/>
        <dsp:cNvSpPr/>
      </dsp:nvSpPr>
      <dsp:spPr>
        <a:xfrm>
          <a:off x="7665140" y="1539712"/>
          <a:ext cx="1273119" cy="127311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951592" y="1539712"/>
        <a:ext cx="700215" cy="9580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C89CE-888C-44B6-A872-626481240FC6}">
      <dsp:nvSpPr>
        <dsp:cNvPr id="0" name=""/>
        <dsp:cNvSpPr/>
      </dsp:nvSpPr>
      <dsp:spPr>
        <a:xfrm>
          <a:off x="-438645" y="-96260"/>
          <a:ext cx="10012460" cy="19581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kern="1200" dirty="0"/>
            <a:t>На единия полюс на която е рутинно, функционално-прагматично четене по задължение, а на другия  - „доброто“ четене, задълбочено и удоволствено, добре интегрирано във всекидневното време на индивида. </a:t>
          </a:r>
          <a:endParaRPr lang="en-US" sz="2800" kern="1200" dirty="0"/>
        </a:p>
      </dsp:txBody>
      <dsp:txXfrm>
        <a:off x="-381294" y="-38909"/>
        <a:ext cx="7759166" cy="1843400"/>
      </dsp:txXfrm>
    </dsp:sp>
    <dsp:sp modelId="{4CDBDA12-8A50-45D6-9E85-FED9A6B88418}">
      <dsp:nvSpPr>
        <dsp:cNvPr id="0" name=""/>
        <dsp:cNvSpPr/>
      </dsp:nvSpPr>
      <dsp:spPr>
        <a:xfrm>
          <a:off x="1335604" y="2008762"/>
          <a:ext cx="9618640" cy="2470733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kern="1200" dirty="0"/>
            <a:t>Между тях има най-различни други, не</a:t>
          </a:r>
          <a:r>
            <a:rPr lang="en-US" sz="2800" kern="1200" dirty="0"/>
            <a:t> </a:t>
          </a:r>
          <a:r>
            <a:rPr lang="bg-BG" sz="2800" kern="1200" dirty="0"/>
            <a:t>особено устойчиви стилове на четене - </a:t>
          </a:r>
          <a:r>
            <a:rPr lang="ru-RU" sz="2800" kern="1200" dirty="0"/>
            <a:t>четенето като проект за самоусъвършенстване и т.нар. развлекателно, или ескейпистко четене и пр.</a:t>
          </a:r>
          <a:endParaRPr lang="en-US" sz="2800" kern="1200" dirty="0"/>
        </a:p>
      </dsp:txBody>
      <dsp:txXfrm>
        <a:off x="1407969" y="2081127"/>
        <a:ext cx="6406853" cy="2326003"/>
      </dsp:txXfrm>
    </dsp:sp>
    <dsp:sp modelId="{C1F8FC71-773B-44D7-B3AC-F683640D1350}">
      <dsp:nvSpPr>
        <dsp:cNvPr id="0" name=""/>
        <dsp:cNvSpPr/>
      </dsp:nvSpPr>
      <dsp:spPr>
        <a:xfrm>
          <a:off x="7965586" y="1268610"/>
          <a:ext cx="741908" cy="134705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132515" y="1268610"/>
        <a:ext cx="408050" cy="11634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AF214B-D8FA-4619-8B5E-6DB24B10AABA}">
      <dsp:nvSpPr>
        <dsp:cNvPr id="0" name=""/>
        <dsp:cNvSpPr/>
      </dsp:nvSpPr>
      <dsp:spPr>
        <a:xfrm>
          <a:off x="3424337" y="1249134"/>
          <a:ext cx="7539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53998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81722" y="1290927"/>
        <a:ext cx="39229" cy="7853"/>
      </dsp:txXfrm>
    </dsp:sp>
    <dsp:sp modelId="{3875794A-EF99-4500-B226-48474F13179B}">
      <dsp:nvSpPr>
        <dsp:cNvPr id="0" name=""/>
        <dsp:cNvSpPr/>
      </dsp:nvSpPr>
      <dsp:spPr>
        <a:xfrm>
          <a:off x="14839" y="271464"/>
          <a:ext cx="3411298" cy="20467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156" tIns="175460" rIns="167156" bIns="1754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Устойчиви читателски навици, свързани с цялостния смислов хоризонт. Четенето се е превърнало в интегрална, неотделима част от индивида.  </a:t>
          </a:r>
          <a:endParaRPr lang="en-US" sz="2000" kern="1200" dirty="0"/>
        </a:p>
      </dsp:txBody>
      <dsp:txXfrm>
        <a:off x="14839" y="271464"/>
        <a:ext cx="3411298" cy="2046778"/>
      </dsp:txXfrm>
    </dsp:sp>
    <dsp:sp modelId="{1B05D76D-853E-40C7-892A-E22A203FDE6D}">
      <dsp:nvSpPr>
        <dsp:cNvPr id="0" name=""/>
        <dsp:cNvSpPr/>
      </dsp:nvSpPr>
      <dsp:spPr>
        <a:xfrm>
          <a:off x="7620234" y="1249134"/>
          <a:ext cx="7539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53998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977618" y="1290927"/>
        <a:ext cx="39229" cy="7853"/>
      </dsp:txXfrm>
    </dsp:sp>
    <dsp:sp modelId="{8CCA7ECC-7615-4DBF-8A1E-6A50A20D3ABA}">
      <dsp:nvSpPr>
        <dsp:cNvPr id="0" name=""/>
        <dsp:cNvSpPr/>
      </dsp:nvSpPr>
      <dsp:spPr>
        <a:xfrm>
          <a:off x="4210736" y="271464"/>
          <a:ext cx="3411298" cy="20467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156" tIns="175460" rIns="167156" bIns="1754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Четенето не е подчинено на определена практическа или идеална цел,  самоцелно, в пълния смисъл четене за удоволствие. </a:t>
          </a:r>
          <a:endParaRPr lang="en-US" sz="2000" kern="1200" dirty="0"/>
        </a:p>
      </dsp:txBody>
      <dsp:txXfrm>
        <a:off x="4210736" y="271464"/>
        <a:ext cx="3411298" cy="2046778"/>
      </dsp:txXfrm>
    </dsp:sp>
    <dsp:sp modelId="{1831B6E9-45A0-4514-BB02-8F136840467F}">
      <dsp:nvSpPr>
        <dsp:cNvPr id="0" name=""/>
        <dsp:cNvSpPr/>
      </dsp:nvSpPr>
      <dsp:spPr>
        <a:xfrm>
          <a:off x="1720488" y="2316443"/>
          <a:ext cx="8391793" cy="753998"/>
        </a:xfrm>
        <a:custGeom>
          <a:avLst/>
          <a:gdLst/>
          <a:ahLst/>
          <a:cxnLst/>
          <a:rect l="0" t="0" r="0" b="0"/>
          <a:pathLst>
            <a:path>
              <a:moveTo>
                <a:pt x="8391793" y="0"/>
              </a:moveTo>
              <a:lnTo>
                <a:pt x="8391793" y="394099"/>
              </a:lnTo>
              <a:lnTo>
                <a:pt x="0" y="394099"/>
              </a:lnTo>
              <a:lnTo>
                <a:pt x="0" y="753998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05675" y="2689516"/>
        <a:ext cx="421419" cy="7853"/>
      </dsp:txXfrm>
    </dsp:sp>
    <dsp:sp modelId="{FF675AEB-7E43-4F9D-BF4A-9C777899EB46}">
      <dsp:nvSpPr>
        <dsp:cNvPr id="0" name=""/>
        <dsp:cNvSpPr/>
      </dsp:nvSpPr>
      <dsp:spPr>
        <a:xfrm>
          <a:off x="8406633" y="271464"/>
          <a:ext cx="3411298" cy="20467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156" tIns="175460" rIns="167156" bIns="1754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Четенето е бавно, внимателно и съсредоточено, рефлексивно; читателят има достатъчно време да мисли, нерядко се връща и препрочита, води си записки, открива препратки, разговаря върху прочетенето. </a:t>
          </a:r>
          <a:endParaRPr lang="en-US" sz="1800" kern="1200" dirty="0"/>
        </a:p>
      </dsp:txBody>
      <dsp:txXfrm>
        <a:off x="8406633" y="271464"/>
        <a:ext cx="3411298" cy="2046778"/>
      </dsp:txXfrm>
    </dsp:sp>
    <dsp:sp modelId="{A4F5C0EF-107E-4A91-8FB5-F0FD8DDB77B5}">
      <dsp:nvSpPr>
        <dsp:cNvPr id="0" name=""/>
        <dsp:cNvSpPr/>
      </dsp:nvSpPr>
      <dsp:spPr>
        <a:xfrm>
          <a:off x="3424337" y="4080511"/>
          <a:ext cx="7539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53998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81722" y="4122304"/>
        <a:ext cx="39229" cy="7853"/>
      </dsp:txXfrm>
    </dsp:sp>
    <dsp:sp modelId="{B3654EC8-3884-4C49-88E3-7FBA97190091}">
      <dsp:nvSpPr>
        <dsp:cNvPr id="0" name=""/>
        <dsp:cNvSpPr/>
      </dsp:nvSpPr>
      <dsp:spPr>
        <a:xfrm>
          <a:off x="14839" y="3102842"/>
          <a:ext cx="3411298" cy="20467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156" tIns="175460" rIns="167156" bIns="1754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Почти във всички случаи е четене на висока литература.</a:t>
          </a:r>
          <a:endParaRPr lang="en-US" sz="2000" kern="1200" dirty="0"/>
        </a:p>
      </dsp:txBody>
      <dsp:txXfrm>
        <a:off x="14839" y="3102842"/>
        <a:ext cx="3411298" cy="2046778"/>
      </dsp:txXfrm>
    </dsp:sp>
    <dsp:sp modelId="{2EBCAA54-68E2-4CFB-879D-D91CA2F63B9E}">
      <dsp:nvSpPr>
        <dsp:cNvPr id="0" name=""/>
        <dsp:cNvSpPr/>
      </dsp:nvSpPr>
      <dsp:spPr>
        <a:xfrm>
          <a:off x="7620234" y="4080511"/>
          <a:ext cx="7539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53998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977618" y="4122304"/>
        <a:ext cx="39229" cy="7853"/>
      </dsp:txXfrm>
    </dsp:sp>
    <dsp:sp modelId="{D2572F40-0B6C-43A8-B4C6-494CDF2AD1D0}">
      <dsp:nvSpPr>
        <dsp:cNvPr id="0" name=""/>
        <dsp:cNvSpPr/>
      </dsp:nvSpPr>
      <dsp:spPr>
        <a:xfrm>
          <a:off x="4210736" y="3102842"/>
          <a:ext cx="3411298" cy="20467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156" tIns="175460" rIns="167156" bIns="1754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Тези „добри читатели“  четат дигитално, но ценят книгата и преобладаващо четат на хартиен носител, книга, закупена от тях самите. </a:t>
          </a:r>
          <a:endParaRPr lang="en-US" sz="2000" kern="1200" dirty="0"/>
        </a:p>
      </dsp:txBody>
      <dsp:txXfrm>
        <a:off x="4210736" y="3102842"/>
        <a:ext cx="3411298" cy="2046778"/>
      </dsp:txXfrm>
    </dsp:sp>
    <dsp:sp modelId="{C659A6D7-1A1F-4BDD-B060-216ABB7D1AC8}">
      <dsp:nvSpPr>
        <dsp:cNvPr id="0" name=""/>
        <dsp:cNvSpPr/>
      </dsp:nvSpPr>
      <dsp:spPr>
        <a:xfrm>
          <a:off x="8406633" y="3102842"/>
          <a:ext cx="3411298" cy="20467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156" tIns="175460" rIns="167156" bIns="1754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Този стил характеризира четенето при по-възрастните с изградени вкусове и много рядко – при по-младите. </a:t>
          </a:r>
          <a:endParaRPr lang="en-US" sz="2000" kern="1200" dirty="0"/>
        </a:p>
      </dsp:txBody>
      <dsp:txXfrm>
        <a:off x="8406633" y="3102842"/>
        <a:ext cx="3411298" cy="20467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04F0EC-9432-4D74-BC15-510DEFDA5127}">
      <dsp:nvSpPr>
        <dsp:cNvPr id="0" name=""/>
        <dsp:cNvSpPr/>
      </dsp:nvSpPr>
      <dsp:spPr>
        <a:xfrm>
          <a:off x="0" y="106527"/>
          <a:ext cx="3809047" cy="22854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Сканиране на големи масиви от данни от много източници и идентифицирането в тях на повтарящи се модели. </a:t>
          </a:r>
          <a:endParaRPr lang="en-US" sz="2000" kern="1200" dirty="0"/>
        </a:p>
      </dsp:txBody>
      <dsp:txXfrm>
        <a:off x="0" y="106527"/>
        <a:ext cx="3809047" cy="2285428"/>
      </dsp:txXfrm>
    </dsp:sp>
    <dsp:sp modelId="{55373E7C-770A-4A02-8ED8-0DE2F6C7A596}">
      <dsp:nvSpPr>
        <dsp:cNvPr id="0" name=""/>
        <dsp:cNvSpPr/>
      </dsp:nvSpPr>
      <dsp:spPr>
        <a:xfrm>
          <a:off x="4189951" y="106527"/>
          <a:ext cx="3809047" cy="22854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Гъвкавост и бързина при превключването между информационните потоци в скоростното възприемане</a:t>
          </a:r>
          <a:endParaRPr lang="en-US" sz="2000" kern="1200" dirty="0"/>
        </a:p>
      </dsp:txBody>
      <dsp:txXfrm>
        <a:off x="4189951" y="106527"/>
        <a:ext cx="3809047" cy="2285428"/>
      </dsp:txXfrm>
    </dsp:sp>
    <dsp:sp modelId="{2B0C2302-9562-422B-B2C9-0ACC5CC9E6C4}">
      <dsp:nvSpPr>
        <dsp:cNvPr id="0" name=""/>
        <dsp:cNvSpPr/>
      </dsp:nvSpPr>
      <dsp:spPr>
        <a:xfrm>
          <a:off x="8379903" y="106527"/>
          <a:ext cx="3809047" cy="22854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Друг тип движение из текста: браузване, сърфиране, кликване, бързо превключване към видеоигри и социалните мрежи. </a:t>
          </a:r>
          <a:endParaRPr lang="en-US" sz="2000" kern="1200"/>
        </a:p>
      </dsp:txBody>
      <dsp:txXfrm>
        <a:off x="8379903" y="106527"/>
        <a:ext cx="3809047" cy="2285428"/>
      </dsp:txXfrm>
    </dsp:sp>
    <dsp:sp modelId="{8C5D6715-2E91-4646-96CA-4CCFFCC61766}">
      <dsp:nvSpPr>
        <dsp:cNvPr id="0" name=""/>
        <dsp:cNvSpPr/>
      </dsp:nvSpPr>
      <dsp:spPr>
        <a:xfrm>
          <a:off x="0" y="2772860"/>
          <a:ext cx="3809047" cy="22854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Различна феноменология на ползването на текста на екран скролване, бързо и свободно, селективно-фрагментарно четене с функционално ориентирано разбиране</a:t>
          </a:r>
          <a:endParaRPr lang="en-US" sz="2000" kern="1200" dirty="0"/>
        </a:p>
      </dsp:txBody>
      <dsp:txXfrm>
        <a:off x="0" y="2772860"/>
        <a:ext cx="3809047" cy="2285428"/>
      </dsp:txXfrm>
    </dsp:sp>
    <dsp:sp modelId="{5286F9B7-2CB4-4990-9F4B-D80AF7511D47}">
      <dsp:nvSpPr>
        <dsp:cNvPr id="0" name=""/>
        <dsp:cNvSpPr/>
      </dsp:nvSpPr>
      <dsp:spPr>
        <a:xfrm>
          <a:off x="4189951" y="2772860"/>
          <a:ext cx="3809047" cy="22854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Текстовете са по нов начин технически възпроизводими  може лесно да се записват, да се възпроизвеждат в цялост или в части.</a:t>
          </a:r>
          <a:endParaRPr lang="en-US" sz="2000" kern="1200" dirty="0"/>
        </a:p>
      </dsp:txBody>
      <dsp:txXfrm>
        <a:off x="4189951" y="2772860"/>
        <a:ext cx="3809047" cy="2285428"/>
      </dsp:txXfrm>
    </dsp:sp>
    <dsp:sp modelId="{457464D2-CCD8-4D7F-A6AA-817A4A80EAED}">
      <dsp:nvSpPr>
        <dsp:cNvPr id="0" name=""/>
        <dsp:cNvSpPr/>
      </dsp:nvSpPr>
      <dsp:spPr>
        <a:xfrm>
          <a:off x="8379903" y="2772860"/>
          <a:ext cx="3809047" cy="22854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Ползват се мултиканално, едновременно, дървовидно, откъслечно като част от една хибридна словесно-визуална-цифрова култура, настояваща на свободния достъп, колективната креативност, апроприации и асемблажи.</a:t>
          </a:r>
          <a:endParaRPr lang="en-US" sz="2000" kern="1200" dirty="0"/>
        </a:p>
      </dsp:txBody>
      <dsp:txXfrm>
        <a:off x="8379903" y="2772860"/>
        <a:ext cx="3809047" cy="22854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34FF28-8C51-4B0D-84EF-75E78BDD8B2D}">
      <dsp:nvSpPr>
        <dsp:cNvPr id="0" name=""/>
        <dsp:cNvSpPr/>
      </dsp:nvSpPr>
      <dsp:spPr>
        <a:xfrm>
          <a:off x="3040792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912848"/>
        <a:ext cx="34897" cy="6979"/>
      </dsp:txXfrm>
    </dsp:sp>
    <dsp:sp modelId="{CACAA0B3-49CB-4A76-8917-7E7EC7618D37}">
      <dsp:nvSpPr>
        <dsp:cNvPr id="0" name=""/>
        <dsp:cNvSpPr/>
      </dsp:nvSpPr>
      <dsp:spPr>
        <a:xfrm>
          <a:off x="8061" y="5979"/>
          <a:ext cx="3034531" cy="18207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 dirty="0"/>
            <a:t>Синдромът на мързеливия студент</a:t>
          </a:r>
          <a:endParaRPr lang="en-US" sz="2400" kern="1200" dirty="0"/>
        </a:p>
      </dsp:txBody>
      <dsp:txXfrm>
        <a:off x="8061" y="5979"/>
        <a:ext cx="3034531" cy="1820718"/>
      </dsp:txXfrm>
    </dsp:sp>
    <dsp:sp modelId="{795B8DBB-4E34-4465-9E59-4EABA80DECED}">
      <dsp:nvSpPr>
        <dsp:cNvPr id="0" name=""/>
        <dsp:cNvSpPr/>
      </dsp:nvSpPr>
      <dsp:spPr>
        <a:xfrm>
          <a:off x="6773265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9488" y="912848"/>
        <a:ext cx="34897" cy="6979"/>
      </dsp:txXfrm>
    </dsp:sp>
    <dsp:sp modelId="{A414E297-741F-45DC-9DF0-F5522654224F}">
      <dsp:nvSpPr>
        <dsp:cNvPr id="0" name=""/>
        <dsp:cNvSpPr/>
      </dsp:nvSpPr>
      <dsp:spPr>
        <a:xfrm>
          <a:off x="3740534" y="5979"/>
          <a:ext cx="3034531" cy="18207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 dirty="0"/>
            <a:t>Когнитивно разтоварване</a:t>
          </a:r>
          <a:r>
            <a:rPr lang="en-US" sz="2400" kern="1200" dirty="0"/>
            <a:t> </a:t>
          </a:r>
          <a:r>
            <a:rPr lang="bg-BG" sz="2400" kern="1200" dirty="0"/>
            <a:t>вместо претоварване</a:t>
          </a:r>
          <a:endParaRPr lang="en-US" sz="2400" kern="1200" dirty="0"/>
        </a:p>
      </dsp:txBody>
      <dsp:txXfrm>
        <a:off x="3740534" y="5979"/>
        <a:ext cx="3034531" cy="1820718"/>
      </dsp:txXfrm>
    </dsp:sp>
    <dsp:sp modelId="{A55C99EA-7E8D-4BBC-8863-545E2331D232}">
      <dsp:nvSpPr>
        <dsp:cNvPr id="0" name=""/>
        <dsp:cNvSpPr/>
      </dsp:nvSpPr>
      <dsp:spPr>
        <a:xfrm>
          <a:off x="1525326" y="1824897"/>
          <a:ext cx="7464946" cy="667342"/>
        </a:xfrm>
        <a:custGeom>
          <a:avLst/>
          <a:gdLst/>
          <a:ahLst/>
          <a:cxnLst/>
          <a:rect l="0" t="0" r="0" b="0"/>
          <a:pathLst>
            <a:path>
              <a:moveTo>
                <a:pt x="7464946" y="0"/>
              </a:moveTo>
              <a:lnTo>
                <a:pt x="7464946" y="350771"/>
              </a:lnTo>
              <a:lnTo>
                <a:pt x="0" y="350771"/>
              </a:lnTo>
              <a:lnTo>
                <a:pt x="0" y="667342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70362" y="2155079"/>
        <a:ext cx="374875" cy="6979"/>
      </dsp:txXfrm>
    </dsp:sp>
    <dsp:sp modelId="{C96DB08C-4E31-4DFF-8E5A-40588AF08C70}">
      <dsp:nvSpPr>
        <dsp:cNvPr id="0" name=""/>
        <dsp:cNvSpPr/>
      </dsp:nvSpPr>
      <dsp:spPr>
        <a:xfrm>
          <a:off x="7473007" y="5979"/>
          <a:ext cx="3034531" cy="18207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/>
            <a:t>Намаляване на интелектуалното любопитство</a:t>
          </a:r>
          <a:endParaRPr lang="en-US" sz="2400" kern="1200"/>
        </a:p>
      </dsp:txBody>
      <dsp:txXfrm>
        <a:off x="7473007" y="5979"/>
        <a:ext cx="3034531" cy="1820718"/>
      </dsp:txXfrm>
    </dsp:sp>
    <dsp:sp modelId="{05F51D32-84AD-4EB7-85FD-8C606D8DF510}">
      <dsp:nvSpPr>
        <dsp:cNvPr id="0" name=""/>
        <dsp:cNvSpPr/>
      </dsp:nvSpPr>
      <dsp:spPr>
        <a:xfrm>
          <a:off x="3040792" y="3389279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3431509"/>
        <a:ext cx="34897" cy="6979"/>
      </dsp:txXfrm>
    </dsp:sp>
    <dsp:sp modelId="{4138BF42-15C0-4CAC-AC75-1E841B7CF747}">
      <dsp:nvSpPr>
        <dsp:cNvPr id="0" name=""/>
        <dsp:cNvSpPr/>
      </dsp:nvSpPr>
      <dsp:spPr>
        <a:xfrm>
          <a:off x="8061" y="2524640"/>
          <a:ext cx="3034531" cy="18207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/>
            <a:t>Липса на мотивация за четене с разбиране</a:t>
          </a:r>
          <a:endParaRPr lang="en-US" sz="2400" kern="1200"/>
        </a:p>
      </dsp:txBody>
      <dsp:txXfrm>
        <a:off x="8061" y="2524640"/>
        <a:ext cx="3034531" cy="1820718"/>
      </dsp:txXfrm>
    </dsp:sp>
    <dsp:sp modelId="{F37B307B-0A0D-450B-97F9-43D8D1943DD8}">
      <dsp:nvSpPr>
        <dsp:cNvPr id="0" name=""/>
        <dsp:cNvSpPr/>
      </dsp:nvSpPr>
      <dsp:spPr>
        <a:xfrm>
          <a:off x="6773265" y="3389279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9488" y="3431509"/>
        <a:ext cx="34897" cy="6979"/>
      </dsp:txXfrm>
    </dsp:sp>
    <dsp:sp modelId="{D7E0F0C8-A250-45B8-9996-7EEACC73E201}">
      <dsp:nvSpPr>
        <dsp:cNvPr id="0" name=""/>
        <dsp:cNvSpPr/>
      </dsp:nvSpPr>
      <dsp:spPr>
        <a:xfrm>
          <a:off x="3740534" y="2524640"/>
          <a:ext cx="3034531" cy="18207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 dirty="0"/>
            <a:t>Невъзможност да се помнят съществени факти и данни с цел решаване на задачи</a:t>
          </a:r>
          <a:endParaRPr lang="en-US" sz="2400" kern="1200" dirty="0"/>
        </a:p>
      </dsp:txBody>
      <dsp:txXfrm>
        <a:off x="3740534" y="2524640"/>
        <a:ext cx="3034531" cy="1820718"/>
      </dsp:txXfrm>
    </dsp:sp>
    <dsp:sp modelId="{FA57585D-164B-4065-81F4-60643EFFA94D}">
      <dsp:nvSpPr>
        <dsp:cNvPr id="0" name=""/>
        <dsp:cNvSpPr/>
      </dsp:nvSpPr>
      <dsp:spPr>
        <a:xfrm>
          <a:off x="7473007" y="2524640"/>
          <a:ext cx="3034531" cy="18207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 dirty="0"/>
            <a:t>Умението са критическо мислене ще се счита за второстепенно</a:t>
          </a:r>
          <a:endParaRPr lang="en-US" sz="2400" kern="1200" dirty="0"/>
        </a:p>
      </dsp:txBody>
      <dsp:txXfrm>
        <a:off x="7473007" y="2524640"/>
        <a:ext cx="3034531" cy="18207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1B9B17-A615-4063-AD75-AFE42B550030}">
      <dsp:nvSpPr>
        <dsp:cNvPr id="0" name=""/>
        <dsp:cNvSpPr/>
      </dsp:nvSpPr>
      <dsp:spPr>
        <a:xfrm>
          <a:off x="0" y="0"/>
          <a:ext cx="9832989" cy="161982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 dirty="0"/>
            <a:t>СЪЗДАВАНЕ НА РАБОТНА ГРУПА ЗА ПРЕДЛАГАНЕ НА ВЪЗМОЖНИ ПРАКТИЧЕСКИ РЕШЕНИЯ ЗА ВКЛЮЧВАНЕТО НА ИИ В ОБУЧЕНИЕТО И ИЗГРАЖДАНЕ НА НОРМАТИВНА БАЗА, КОЯТО ДА РЕГУЛИРА ТАЗИ УПОТРЕБА</a:t>
          </a:r>
          <a:endParaRPr lang="en-US" sz="2400" kern="1200" dirty="0"/>
        </a:p>
      </dsp:txBody>
      <dsp:txXfrm>
        <a:off x="47443" y="47443"/>
        <a:ext cx="8085071" cy="1524940"/>
      </dsp:txXfrm>
    </dsp:sp>
    <dsp:sp modelId="{451DE7A2-48A0-419B-954C-B3BE1C2C17D7}">
      <dsp:nvSpPr>
        <dsp:cNvPr id="0" name=""/>
        <dsp:cNvSpPr/>
      </dsp:nvSpPr>
      <dsp:spPr>
        <a:xfrm>
          <a:off x="867616" y="1889796"/>
          <a:ext cx="9832989" cy="1619826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 dirty="0"/>
            <a:t>НА ПЪРВО ВРЕМЕ ЗАДЪЛЖИТЕЛНО ИЗИСКВАНЕ ЗА ДЕКЛАРИРАНЕ НА АВТОРСТВОТО НА ВСЕКИ ТЕКСТ В РАМКИТЕ НА СУ – НАУЧЕН, ИЗСЛЕДОВАТЕЛСКИ, ИЗПИТЕН,  В КОЙТО ИЗРИЧНО СЕ ПОСОЧВА ДАЛИ И КАК Е БИЛ ИЗПОЛЗВАН ИИ.</a:t>
          </a:r>
          <a:endParaRPr lang="en-US" sz="2400" kern="1200" dirty="0"/>
        </a:p>
      </dsp:txBody>
      <dsp:txXfrm>
        <a:off x="915059" y="1937239"/>
        <a:ext cx="7817599" cy="1524940"/>
      </dsp:txXfrm>
    </dsp:sp>
    <dsp:sp modelId="{8A8AB384-6DB9-4D6F-98E8-CA5CF205A6A5}">
      <dsp:nvSpPr>
        <dsp:cNvPr id="0" name=""/>
        <dsp:cNvSpPr/>
      </dsp:nvSpPr>
      <dsp:spPr>
        <a:xfrm>
          <a:off x="1735233" y="3779593"/>
          <a:ext cx="9832989" cy="1619826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 dirty="0"/>
            <a:t>ЗАКУПУВАНЕ НА ПРОДУКТИ, КОИТО ДА КОНТОРЛИРАТ НЕПРАВОМЕРНАТА УПОТРЕБА НА ИИ ПО МОДЕЛА НА АНТИ-ПЛАГИАТСКИТЕ ПРОГРАМИ, ИНСТАЛИРАНЕ НА ПРЕГРАДИ ОТ РОДА НА </a:t>
          </a:r>
          <a:r>
            <a:rPr lang="en-US" sz="2400" kern="1200" dirty="0"/>
            <a:t>FIREWALL</a:t>
          </a:r>
          <a:r>
            <a:rPr lang="bg-BG" sz="2400" kern="1200" dirty="0"/>
            <a:t> В АУДИТОРИИ ЗА ПРОВЕЖДАНЕ НА ПИСМЕНИ ИЗПИТИ</a:t>
          </a:r>
          <a:endParaRPr lang="en-US" sz="2400" kern="1200" dirty="0"/>
        </a:p>
      </dsp:txBody>
      <dsp:txXfrm>
        <a:off x="1782676" y="3827036"/>
        <a:ext cx="7817599" cy="1524940"/>
      </dsp:txXfrm>
    </dsp:sp>
    <dsp:sp modelId="{3E0C5FDE-2649-4BB7-A17B-EEB8C9D54B22}">
      <dsp:nvSpPr>
        <dsp:cNvPr id="0" name=""/>
        <dsp:cNvSpPr/>
      </dsp:nvSpPr>
      <dsp:spPr>
        <a:xfrm>
          <a:off x="8780102" y="1228368"/>
          <a:ext cx="1052886" cy="105288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017001" y="1228368"/>
        <a:ext cx="579088" cy="792297"/>
      </dsp:txXfrm>
    </dsp:sp>
    <dsp:sp modelId="{8496F9E2-7F55-48A6-ACD8-D145247DA666}">
      <dsp:nvSpPr>
        <dsp:cNvPr id="0" name=""/>
        <dsp:cNvSpPr/>
      </dsp:nvSpPr>
      <dsp:spPr>
        <a:xfrm>
          <a:off x="9647719" y="3107366"/>
          <a:ext cx="1052886" cy="105288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884618" y="3107366"/>
        <a:ext cx="579088" cy="7922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D2AD5-AE87-4FF6-A88B-A667B829C72A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F546A-94BA-4980-8EAB-EAD87EEBF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63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F546A-94BA-4980-8EAB-EAD87EEBF9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6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FB980-FDAB-4E6D-B434-BE19FD24F8C6}" type="datetime1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ED2B-7610-4D6F-B3B5-21D13657D4A1}" type="datetime1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34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8344-84FD-4688-A07F-4A8B3DAB031F}" type="datetime1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52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FF58-90D1-4C3F-A235-033978DBBE30}" type="datetime1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3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F42A-0C5C-4B03-8CAB-83AC046E8AF1}" type="datetime1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80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C1852-C7D6-4B4B-8AE2-1C664E901C97}" type="datetime1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55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0C06C-CA83-4F98-A70A-3B235A39ECE9}" type="datetime1">
              <a:rPr lang="en-US" smtClean="0"/>
              <a:t>5/23/2023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86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FBDF-896B-4318-861D-690BDBFA70C8}" type="datetime1">
              <a:rPr lang="en-US" smtClean="0"/>
              <a:t>5/23/2023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60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77E35-DDAA-4D96-B46E-0B2C78DEF3E5}" type="datetime1">
              <a:rPr lang="en-US" smtClean="0"/>
              <a:t>5/23/2023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27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89E5B-61DA-462D-8F6E-7D62B1381D86}" type="datetime1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33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9FFE-F37E-4D5E-9DCF-5D543DA5C27D}" type="datetime1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01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7E524-DDE0-4E4D-BEE4-9FA0A32BF9C9}" type="datetime1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284AC-8F2E-476E-829A-256F365E7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947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elcome.ai/solution/scispace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00033-C743-B861-635B-330BA5FEF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388" y="980786"/>
            <a:ext cx="10619225" cy="3302091"/>
          </a:xfrm>
        </p:spPr>
        <p:txBody>
          <a:bodyPr>
            <a:normAutofit/>
          </a:bodyPr>
          <a:lstStyle/>
          <a:p>
            <a:pPr defTabSz="896112"/>
            <a:r>
              <a:rPr lang="bg-BG" sz="8624" kern="1200" spc="-118" baseline="0" dirty="0">
                <a:latin typeface="+mj-lt"/>
                <a:ea typeface="+mj-ea"/>
                <a:cs typeface="+mj-cs"/>
              </a:rPr>
              <a:t>Ч</a:t>
            </a:r>
            <a:r>
              <a:rPr lang="bg-BG" sz="8624" spc="-118" dirty="0"/>
              <a:t>ИТАТЕЛСКИ ПРАКТИКИ</a:t>
            </a:r>
            <a:r>
              <a:rPr lang="bg-BG" sz="8624" kern="1200" spc="-118" baseline="0" dirty="0">
                <a:latin typeface="+mj-lt"/>
                <a:ea typeface="+mj-ea"/>
                <a:cs typeface="+mj-cs"/>
              </a:rPr>
              <a:t> </a:t>
            </a:r>
            <a:r>
              <a:rPr lang="bg-BG" sz="8624" spc="-118" dirty="0"/>
              <a:t>и</a:t>
            </a:r>
            <a:r>
              <a:rPr lang="bg-BG" sz="8624" kern="1200" spc="-118" baseline="0" dirty="0">
                <a:latin typeface="+mj-lt"/>
                <a:ea typeface="+mj-ea"/>
                <a:cs typeface="+mj-cs"/>
              </a:rPr>
              <a:t> ИИ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07CD3-677D-03D9-028C-6B39D56AB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428" y="4365221"/>
            <a:ext cx="9894772" cy="1621027"/>
          </a:xfrm>
        </p:spPr>
        <p:txBody>
          <a:bodyPr>
            <a:normAutofit lnSpcReduction="10000"/>
          </a:bodyPr>
          <a:lstStyle/>
          <a:p>
            <a:pPr defTabSz="896112">
              <a:spcBef>
                <a:spcPts val="1274"/>
              </a:spcBef>
            </a:pPr>
            <a:r>
              <a:rPr lang="bg-BG" sz="3136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rPr>
              <a:t>Доц. д-р Александра Главанакова</a:t>
            </a:r>
          </a:p>
          <a:p>
            <a:pPr defTabSz="896112">
              <a:spcBef>
                <a:spcPts val="1274"/>
              </a:spcBef>
            </a:pPr>
            <a:r>
              <a:rPr lang="bg-BG" sz="3136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rPr>
              <a:t>Катедра „Англицистика и американистика“</a:t>
            </a:r>
            <a:r>
              <a:rPr lang="en-US" sz="3136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rPr>
              <a:t>, </a:t>
            </a:r>
            <a:r>
              <a:rPr lang="bg-BG" sz="3136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rPr>
              <a:t>ФКНФ</a:t>
            </a:r>
          </a:p>
          <a:p>
            <a:pPr defTabSz="896112">
              <a:spcBef>
                <a:spcPts val="1274"/>
              </a:spcBef>
            </a:pPr>
            <a:r>
              <a:rPr lang="bg-BG" sz="3136" dirty="0">
                <a:solidFill>
                  <a:schemeClr val="accent2"/>
                </a:solidFill>
                <a:latin typeface="+mj-lt"/>
              </a:rPr>
              <a:t>23 май 2023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ECAF3-65BA-3A31-7E84-054DAE2E9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143" y="871751"/>
            <a:ext cx="691819" cy="14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7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719667"/>
            <a:ext cx="10538358" cy="5819245"/>
          </a:xfrm>
        </p:spPr>
        <p:txBody>
          <a:bodyPr>
            <a:noAutofit/>
          </a:bodyPr>
          <a:lstStyle/>
          <a:p>
            <a:r>
              <a:rPr lang="ru-RU" dirty="0"/>
              <a:t>Продължава да намалява обемът на четените текстове; без прекъсване се четат най-често между двадесет и тридесет страници. </a:t>
            </a:r>
            <a:endParaRPr lang="en-GB" dirty="0"/>
          </a:p>
          <a:p>
            <a:endParaRPr lang="en-GB" dirty="0"/>
          </a:p>
          <a:p>
            <a:r>
              <a:rPr lang="ru-RU" dirty="0"/>
              <a:t>Само при по-активно четящите броят им може да достигне до петдесет, рядко над сто страници </a:t>
            </a:r>
            <a:r>
              <a:rPr lang="en-GB" dirty="0"/>
              <a:t>(</a:t>
            </a:r>
            <a:r>
              <a:rPr lang="ru-RU" dirty="0"/>
              <a:t>едва 7%.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r>
              <a:rPr lang="ru-RU" dirty="0"/>
              <a:t>На този фон, </a:t>
            </a:r>
            <a:r>
              <a:rPr lang="bg-BG" dirty="0"/>
              <a:t>около 25%</a:t>
            </a:r>
            <a:r>
              <a:rPr lang="ru-RU" dirty="0"/>
              <a:t> от пълнолетното население, претендиращо че чете, всъщност прави това в диапазона от няколко реда до десетина страници. </a:t>
            </a:r>
          </a:p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E611-24BC-B757-0753-1CEA67D7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bg-BG" sz="3400" dirty="0"/>
              <a:t>Отпадане на най-младите от Гутенберговата галактика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435429"/>
            <a:ext cx="6702553" cy="5548198"/>
          </a:xfrm>
        </p:spPr>
        <p:txBody>
          <a:bodyPr anchor="ctr">
            <a:noAutofit/>
          </a:bodyPr>
          <a:lstStyle/>
          <a:p>
            <a:r>
              <a:rPr lang="ru-RU" dirty="0"/>
              <a:t>Сред 18-30 г.</a:t>
            </a:r>
            <a:r>
              <a:rPr lang="en-GB" dirty="0"/>
              <a:t> </a:t>
            </a:r>
            <a:r>
              <a:rPr lang="bg-BG" dirty="0"/>
              <a:t>годишните</a:t>
            </a:r>
            <a:r>
              <a:rPr lang="ru-RU" dirty="0"/>
              <a:t>, само за период от три години </a:t>
            </a:r>
            <a:r>
              <a:rPr lang="en-GB" dirty="0"/>
              <a:t>(</a:t>
            </a:r>
            <a:r>
              <a:rPr lang="ru-RU" dirty="0"/>
              <a:t> 2019 до 2021 г.), спадът на най-интензивно четящите  </a:t>
            </a:r>
            <a:r>
              <a:rPr lang="en-GB" dirty="0"/>
              <a:t>(</a:t>
            </a:r>
            <a:r>
              <a:rPr lang="ru-RU" dirty="0"/>
              <a:t>по 16 и повече книги годишно</a:t>
            </a:r>
            <a:r>
              <a:rPr lang="en-GB" dirty="0"/>
              <a:t>)</a:t>
            </a:r>
            <a:r>
              <a:rPr lang="ru-RU" dirty="0"/>
              <a:t>, е </a:t>
            </a:r>
            <a:r>
              <a:rPr lang="ru-RU" b="1" dirty="0"/>
              <a:t>над 6%. </a:t>
            </a:r>
            <a:endParaRPr lang="ru-RU" dirty="0"/>
          </a:p>
          <a:p>
            <a:r>
              <a:rPr lang="ru-RU" dirty="0"/>
              <a:t>Страстни читатели сред тях с</a:t>
            </a:r>
            <a:r>
              <a:rPr lang="bg-BG" dirty="0"/>
              <a:t>ъщо се</a:t>
            </a:r>
            <a:r>
              <a:rPr lang="ru-RU" dirty="0"/>
              <a:t> „свиват“ до едва </a:t>
            </a:r>
            <a:r>
              <a:rPr lang="ru-RU" b="1" dirty="0"/>
              <a:t>4%</a:t>
            </a:r>
            <a:r>
              <a:rPr lang="ru-RU" dirty="0"/>
              <a:t>.</a:t>
            </a:r>
          </a:p>
          <a:p>
            <a:r>
              <a:rPr lang="ru-RU" dirty="0"/>
              <a:t> Сред младите има най-много индивиди, непрочели нито една книга в рамките на една година. </a:t>
            </a:r>
            <a:endParaRPr lang="bg-BG" dirty="0"/>
          </a:p>
          <a:p>
            <a:r>
              <a:rPr lang="bg-BG" dirty="0"/>
              <a:t>Сред младите с ограничен културен капитал </a:t>
            </a:r>
            <a:r>
              <a:rPr lang="en-GB" dirty="0"/>
              <a:t>(</a:t>
            </a:r>
            <a:r>
              <a:rPr lang="bg-BG" dirty="0"/>
              <a:t>ниско образовани</a:t>
            </a:r>
            <a:r>
              <a:rPr lang="en-GB" dirty="0"/>
              <a:t>e,</a:t>
            </a:r>
            <a:r>
              <a:rPr lang="bg-BG" dirty="0"/>
              <a:t> слаба професионална и квалификационна подготовка</a:t>
            </a:r>
            <a:r>
              <a:rPr lang="en-US" dirty="0"/>
              <a:t>)</a:t>
            </a:r>
            <a:r>
              <a:rPr lang="bg-BG" dirty="0"/>
              <a:t> практически няма</a:t>
            </a:r>
            <a:r>
              <a:rPr lang="en-US" dirty="0"/>
              <a:t> </a:t>
            </a:r>
            <a:r>
              <a:rPr lang="bg-BG" dirty="0"/>
              <a:t> такива, прочели над 10 книги през живота си.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8DD8D6-BD73-F492-8655-EF8130F46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24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74F497-3271-CB57-2F07-D69832042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4285170" cy="5431536"/>
          </a:xfrm>
        </p:spPr>
        <p:txBody>
          <a:bodyPr>
            <a:normAutofit/>
          </a:bodyPr>
          <a:lstStyle/>
          <a:p>
            <a:r>
              <a:rPr lang="bg-BG" sz="5400" dirty="0"/>
              <a:t>Общи тенденции в читателското поведение</a:t>
            </a:r>
            <a:endParaRPr lang="en-US" sz="5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0A3BCE-1B5C-0A09-E260-B1A2E5BCE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ru-RU" dirty="0"/>
              <a:t>Намаляване, прагматизиране и фрагментаризиране на читателските</a:t>
            </a:r>
            <a:r>
              <a:rPr lang="bg-BG" dirty="0"/>
              <a:t> стилове и техники</a:t>
            </a:r>
            <a:r>
              <a:rPr lang="ru-RU" dirty="0"/>
              <a:t>. </a:t>
            </a:r>
            <a:endParaRPr lang="bg-BG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F8B6D9-AD8A-F0FC-1E09-0B05C6F7E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89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4BA794-8009-976C-FEDF-B068647F4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Читателски стилове</a:t>
            </a:r>
            <a:endParaRPr lang="en-US" dirty="0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8283CC08-A21E-349D-FDF6-6B5F209243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564625"/>
              </p:ext>
            </p:extLst>
          </p:nvPr>
        </p:nvGraphicFramePr>
        <p:xfrm>
          <a:off x="955158" y="161637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52D6DBF-1C84-5B56-931D-351F6E295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55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70" y="227928"/>
            <a:ext cx="11397343" cy="1133693"/>
          </a:xfrm>
        </p:spPr>
        <p:txBody>
          <a:bodyPr>
            <a:normAutofit fontScale="90000"/>
          </a:bodyPr>
          <a:lstStyle/>
          <a:p>
            <a:r>
              <a:rPr lang="bg-BG" sz="5200" dirty="0"/>
              <a:t>Сериозно и задълбочено четене: 			емпатия и критическо мислене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C6308-BCC1-7EA9-0E07-CAC048E68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F9284AC-8F2E-476E-829A-256F365E7311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B4662C1-40BD-2EE1-DDBD-BE9E9A2E4B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7812983"/>
              </p:ext>
            </p:extLst>
          </p:nvPr>
        </p:nvGraphicFramePr>
        <p:xfrm>
          <a:off x="239486" y="1066800"/>
          <a:ext cx="11832771" cy="5421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9131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 fontScale="90000"/>
          </a:bodyPr>
          <a:lstStyle/>
          <a:p>
            <a:pPr algn="ctr"/>
            <a:r>
              <a:rPr lang="bg-BG" sz="5200" dirty="0"/>
              <a:t>Доминиращи техники на онлайн четене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929D8-B3DE-76B2-A7C2-F8D869500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F9284AC-8F2E-476E-829A-256F365E7311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FEE4CD1-D885-1B9E-2FE0-BCD4A60486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9878502"/>
              </p:ext>
            </p:extLst>
          </p:nvPr>
        </p:nvGraphicFramePr>
        <p:xfrm>
          <a:off x="0" y="1556657"/>
          <a:ext cx="12188951" cy="5164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8977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bg-BG" sz="3700"/>
              <a:t>Промени породени от масовото дигитално четене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BA0E60-585D-730A-50C9-D0E9D515F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90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08019-140A-4D53-B0CE-E4235ABC8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013" y="6356350"/>
            <a:ext cx="685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8F9284AC-8F2E-476E-829A-256F365E7311}" type="slidenum">
              <a:rPr lang="en-US">
                <a:solidFill>
                  <a:srgbClr val="FFFFFF"/>
                </a:solidFill>
              </a:rPr>
              <a:pPr algn="l"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6372" y="2296634"/>
            <a:ext cx="5571461" cy="4070828"/>
          </a:xfrm>
        </p:spPr>
        <p:txBody>
          <a:bodyPr>
            <a:normAutofit fontScale="92500" lnSpcReduction="20000"/>
          </a:bodyPr>
          <a:lstStyle/>
          <a:p>
            <a:r>
              <a:rPr lang="ru-RU" sz="2600" dirty="0"/>
              <a:t>Когнитивни промени: променя се същността на вниманието</a:t>
            </a:r>
            <a:r>
              <a:rPr lang="bg-BG" sz="2600" dirty="0"/>
              <a:t>, (</a:t>
            </a:r>
            <a:r>
              <a:rPr lang="en-GB" sz="2600" dirty="0"/>
              <a:t>attention disorder syndrome</a:t>
            </a:r>
            <a:r>
              <a:rPr lang="bg-BG" sz="2600" dirty="0"/>
              <a:t>)</a:t>
            </a:r>
            <a:r>
              <a:rPr lang="en-GB" sz="2600" dirty="0"/>
              <a:t>. </a:t>
            </a:r>
            <a:r>
              <a:rPr lang="bg-BG" sz="2600" dirty="0"/>
              <a:t>Ниски нива на концентрация, повърхностно и скачащо четене, влошаващо се разбиране</a:t>
            </a:r>
          </a:p>
          <a:p>
            <a:r>
              <a:rPr lang="bg-BG" sz="2600" dirty="0"/>
              <a:t>Поколенчески проблеми между </a:t>
            </a:r>
            <a:r>
              <a:rPr lang="en-GB" sz="2600" dirty="0"/>
              <a:t>digital  immigrants </a:t>
            </a:r>
            <a:r>
              <a:rPr lang="bg-BG" sz="2600" dirty="0"/>
              <a:t>и </a:t>
            </a:r>
            <a:r>
              <a:rPr lang="en-GB" sz="2600" dirty="0"/>
              <a:t>digital natives</a:t>
            </a:r>
            <a:r>
              <a:rPr lang="bg-BG" sz="2600" dirty="0"/>
              <a:t>.</a:t>
            </a:r>
          </a:p>
          <a:p>
            <a:r>
              <a:rPr lang="en-GB" sz="2600" dirty="0"/>
              <a:t>Digital divide </a:t>
            </a:r>
            <a:r>
              <a:rPr lang="bg-BG" sz="2600" dirty="0"/>
              <a:t>и социалните неравенства</a:t>
            </a:r>
            <a:endParaRPr lang="en-GB" sz="2600" dirty="0"/>
          </a:p>
          <a:p>
            <a:r>
              <a:rPr lang="bg-BG" sz="2600" dirty="0">
                <a:solidFill>
                  <a:srgbClr val="FFFF00"/>
                </a:solidFill>
              </a:rPr>
              <a:t>Сега сме изправени пред радикален разрив или продължаваща еволюционна промяна? </a:t>
            </a:r>
          </a:p>
          <a:p>
            <a:pPr marL="0" indent="0">
              <a:buNone/>
            </a:pPr>
            <a:r>
              <a:rPr lang="bg-BG" sz="2000" dirty="0"/>
              <a:t> </a:t>
            </a:r>
          </a:p>
          <a:p>
            <a:pPr marL="0" indent="0">
              <a:buNone/>
            </a:pPr>
            <a:endParaRPr lang="bg-BG" sz="2000" dirty="0"/>
          </a:p>
          <a:p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15124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DAB58-93C9-D505-E7F5-40D710A5E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bg-BG" sz="4200"/>
              <a:t>СЪВМЕСТНО СОЦИАЛНО ЧЕТЕНЕ</a:t>
            </a:r>
            <a:r>
              <a:rPr lang="en-US" sz="4200"/>
              <a:t> – DIGITAL SOCIAL READING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818E0-3DE9-AEB2-D0A6-9BAC4FCA1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dirty="0"/>
              <a:t>В днешно време съвместното четене се реализира като социално четене във виртуалната реалност, чрез изграждането на общности от равнопоставени читатели, които обсъждат литературни творби, подлагат ги дори на критически анализ и ги категоризират по различни критерии.  </a:t>
            </a:r>
            <a:r>
              <a:rPr lang="en-US" dirty="0">
                <a:solidFill>
                  <a:srgbClr val="FFFF00"/>
                </a:solidFill>
              </a:rPr>
              <a:t>Wattpad</a:t>
            </a:r>
            <a:endParaRPr lang="ru-RU" dirty="0">
              <a:solidFill>
                <a:srgbClr val="FFFF00"/>
              </a:solidFill>
            </a:endParaRPr>
          </a:p>
          <a:p>
            <a:pPr marL="36900" indent="0">
              <a:buNone/>
            </a:pPr>
            <a:r>
              <a:rPr lang="ru-RU" dirty="0"/>
              <a:t>Дигиталните четящи общности се развиват благодарение на отворените социални платформи</a:t>
            </a:r>
            <a:r>
              <a:rPr lang="bg-BG" dirty="0"/>
              <a:t>, които се интегрират с учебните такива </a:t>
            </a:r>
            <a:r>
              <a:rPr lang="ru-RU" dirty="0"/>
              <a:t>предоставящи възможност за интерактиво обсъждане и изучаване на художествени и нехудожествени текстове. </a:t>
            </a:r>
            <a:r>
              <a:rPr lang="en-US" dirty="0" err="1">
                <a:solidFill>
                  <a:srgbClr val="FFFF00"/>
                </a:solidFill>
              </a:rPr>
              <a:t>Perusall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HypothesIS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F235EA-9125-006C-7EC0-B6217DD53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F9284AC-8F2E-476E-829A-256F365E7311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34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F062C-9FC2-82D3-F668-E1F23CDB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r>
              <a:rPr lang="bg-BG" sz="5200" dirty="0"/>
              <a:t>Четене и ИИ</a:t>
            </a:r>
            <a:endParaRPr lang="en-US" sz="5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9237B-3C19-4924-DC58-4786DC8A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F9284AC-8F2E-476E-829A-256F365E7311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DAD07BC-81AF-2918-9B39-83C66EBE99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010010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1666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Rectangle 105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64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096FDA-492B-5045-87F2-E80897AA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1" y="1403498"/>
            <a:ext cx="3583172" cy="3476847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ЧЕТЕНЕ И ИИ: </a:t>
            </a: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b="1" i="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Khanmigo</a:t>
            </a:r>
            <a: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Khan academy + Amigo </a:t>
            </a:r>
            <a:b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i="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пилотна</a:t>
            </a:r>
            <a:r>
              <a:rPr lang="en-US" sz="180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800" i="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версия</a:t>
            </a:r>
            <a:r>
              <a:rPr lang="en-US" sz="180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800" i="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базирана</a:t>
            </a:r>
            <a:r>
              <a:rPr lang="en-US" sz="180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800" i="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върху</a:t>
            </a:r>
            <a:r>
              <a:rPr lang="en-US" sz="180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ChatGPT4</a:t>
            </a:r>
            <a:endParaRPr lang="en-US" sz="1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C070B0-DD11-3AF2-2D7E-EE7EEF7B75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" r="16820" b="-2"/>
          <a:stretch/>
        </p:blipFill>
        <p:spPr bwMode="auto">
          <a:xfrm>
            <a:off x="4038600" y="1014765"/>
            <a:ext cx="7188199" cy="482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070FB-7B6E-4F78-A718-0D1EFF6FE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F9284AC-8F2E-476E-829A-256F365E7311}" type="slidenum">
              <a:rPr lang="en-US">
                <a:solidFill>
                  <a:srgbClr val="898989"/>
                </a:solidFill>
              </a:rPr>
              <a:pPr defTabSz="914400">
                <a:spcAft>
                  <a:spcPts val="600"/>
                </a:spcAft>
              </a:pPr>
              <a:t>19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33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20D21-2B54-D8A0-22AD-5F41520D2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bg-BG"/>
              <a:t>ЦЕЛ НА ДИСКУСИЯТА - БРЕЙНСТОРМИНГ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53C485F-6B5B-157B-A3B6-3FCE165427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51201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D8939-62B7-124E-86D2-4D995789B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36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95FB6-962E-7D3B-EC26-6440CB629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bg-BG" sz="3400"/>
              <a:t>Сал Кан: „Приложението на ИИ е за развиване на човешкия интелект и разширяване на потенциала му.“</a:t>
            </a:r>
            <a:endParaRPr lang="en-US" sz="340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A1938-B817-772C-2FDD-7F859DAC0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dirty="0"/>
              <a:t>За преподавателите – личен асистент помощник в изготвянето на материали, проверяването на работата на ученици и обратната връзка</a:t>
            </a:r>
          </a:p>
          <a:p>
            <a:pPr marL="0" indent="0">
              <a:buNone/>
            </a:pPr>
            <a:r>
              <a:rPr lang="bg-BG" dirty="0"/>
              <a:t>За учениците – личен обучител</a:t>
            </a:r>
          </a:p>
          <a:p>
            <a:pPr marL="0" indent="0">
              <a:buNone/>
            </a:pPr>
            <a:r>
              <a:rPr lang="bg-BG" dirty="0"/>
              <a:t>Директен разговор с литературен герой – пример с Джей Гетсби от романа на Ф. С. Фицджералд или с историческа фигура, прилагане на интерактивно четене като ИИ задава насочващи въпроси, дава пояснения за значенията на думи и понятия, дава обратна връзка при изготвяне на писмени текстове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EFBA7-72AB-6A75-3FE3-EB16D3B7E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F9284AC-8F2E-476E-829A-256F365E7311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51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DAA3A-0A50-A4BE-5C4B-57D063C2E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Индивидуална подготовка за стандартизирани тестове за установяване на ниво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C0566-E4E8-3DB9-F7E5-9310E53EA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bg-BG" dirty="0"/>
              <a:t>Пример: </a:t>
            </a:r>
            <a:r>
              <a:rPr lang="en-US" dirty="0"/>
              <a:t>IELTS</a:t>
            </a:r>
            <a:r>
              <a:rPr lang="bg-BG" dirty="0"/>
              <a:t>, който подпомага обучавания за </a:t>
            </a:r>
            <a:r>
              <a:rPr lang="ru-RU" dirty="0"/>
              <a:t>идентифициране на основните идеи, разпознаване на конкретни детайли, откриване на логически аргументи в текста и разпознаване нагласите и целите на писателите.</a:t>
            </a:r>
            <a:endParaRPr lang="bg-BG" dirty="0"/>
          </a:p>
          <a:p>
            <a:r>
              <a:rPr lang="bg-BG" dirty="0"/>
              <a:t>Генерирай ми текст за четене с разбиране на тема пирамидите на Гиза с въпроси към него в определени категории.</a:t>
            </a:r>
          </a:p>
          <a:p>
            <a:r>
              <a:rPr lang="bg-BG" dirty="0"/>
              <a:t>Речник на непознати думи</a:t>
            </a:r>
          </a:p>
          <a:p>
            <a:r>
              <a:rPr lang="bg-BG" dirty="0"/>
              <a:t>Обратна връзка за грешките</a:t>
            </a:r>
          </a:p>
          <a:p>
            <a:r>
              <a:rPr lang="bg-BG" dirty="0"/>
              <a:t>Отговори и оценяване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C6B65-534F-AFB6-9107-704B9202D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41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386E-6D80-0D58-CE2B-C49F0304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bg-BG" sz="3400" dirty="0"/>
              <a:t>Приложения при научни и изследователски проекти за прегледа на научната литература по дадена тема</a:t>
            </a:r>
            <a:endParaRPr lang="en-US" sz="3400" dirty="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E1F5D-9196-65BE-33C4-7DF4951BD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bg-BG" dirty="0"/>
              <a:t>Открива библиографията по темата като отбелязва публикации с отворен достъп и такива в бази от данни с ограничен достъп</a:t>
            </a:r>
          </a:p>
          <a:p>
            <a:r>
              <a:rPr lang="bg-BG" dirty="0"/>
              <a:t>Филтрира и категоризира информацията по определи критерии</a:t>
            </a:r>
          </a:p>
          <a:p>
            <a:r>
              <a:rPr lang="bg-BG" dirty="0"/>
              <a:t>Подпомага при четенето, като дефинира понятия, дава прости обяснения, допълнителни примери, свързани текстове</a:t>
            </a:r>
          </a:p>
          <a:p>
            <a:r>
              <a:rPr lang="bg-BG" dirty="0"/>
              <a:t>Помни въпросите и бележките на ползвателя</a:t>
            </a:r>
          </a:p>
          <a:p>
            <a:r>
              <a:rPr lang="bg-BG" dirty="0"/>
              <a:t>В личната библиотека може да бъдат добавени статии</a:t>
            </a:r>
          </a:p>
          <a:p>
            <a:r>
              <a:rPr lang="bg-BG" dirty="0"/>
              <a:t>Подпомага с техническата обработка на научни текстове, като форматира съобразно изискванията за публикуване.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7CB73-44C1-C2A5-BDF3-A57F60027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F9284AC-8F2E-476E-829A-256F365E7311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83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66796-38EF-0E5E-5711-0FC3053C5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3600" dirty="0"/>
              <a:t>SCISPACE COPILOT plugin</a:t>
            </a:r>
            <a:r>
              <a:rPr lang="bg-BG" sz="3600" dirty="0"/>
              <a:t> – </a:t>
            </a:r>
            <a:br>
              <a:rPr lang="bg-BG" sz="3600" dirty="0"/>
            </a:br>
            <a:r>
              <a:rPr lang="bg-BG" sz="3600" dirty="0"/>
              <a:t>над 250 милиона научни текстове</a:t>
            </a: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7DD04E-BE50-B44D-1432-7D5B864E8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1925" y="2071869"/>
            <a:ext cx="9426597" cy="364237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6D24C0-E2F0-CFB6-2420-7FC01E0EE915}"/>
              </a:ext>
            </a:extLst>
          </p:cNvPr>
          <p:cNvSpPr txBox="1"/>
          <p:nvPr/>
        </p:nvSpPr>
        <p:spPr>
          <a:xfrm>
            <a:off x="6248841" y="668623"/>
            <a:ext cx="5104959" cy="322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58952">
              <a:spcAft>
                <a:spcPts val="600"/>
              </a:spcAft>
            </a:pPr>
            <a:r>
              <a:rPr lang="en-US" sz="1494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https://welcome.ai/solution/scispace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5AAC4A-5E54-EDDF-0FD7-2A6D91805EF2}"/>
              </a:ext>
            </a:extLst>
          </p:cNvPr>
          <p:cNvSpPr txBox="1"/>
          <p:nvPr/>
        </p:nvSpPr>
        <p:spPr>
          <a:xfrm>
            <a:off x="1789160" y="5841588"/>
            <a:ext cx="8919362" cy="347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58952">
              <a:spcAft>
                <a:spcPts val="600"/>
              </a:spcAft>
            </a:pPr>
            <a:r>
              <a:rPr lang="ru-RU" sz="166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над 700 отговора на английски език, но за съжаление нито един на български </a:t>
            </a:r>
            <a:endParaRPr lang="en-US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465F9-93E4-E67C-FD96-EE38A35DA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09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8DEC0F-859A-09FE-7B71-59263C536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694" y="376484"/>
            <a:ext cx="6435524" cy="62221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313B7C-74B6-71CB-28F4-DC9176911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16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27F2FB4-93E5-DF12-3C64-CC26DC4E3F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34963"/>
            <a:ext cx="10509250" cy="10763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z="3600"/>
              <a:t>ПРЕДЛОЖЕНИЯ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CA020CDD-E968-BB9C-29BB-1CE67FCABB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8347488"/>
              </p:ext>
            </p:extLst>
          </p:nvPr>
        </p:nvGraphicFramePr>
        <p:xfrm>
          <a:off x="265814" y="956930"/>
          <a:ext cx="11568223" cy="539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46B995B-50C6-DA7C-ACA9-F0FBFCDD4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90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49FDB6-FB6C-3B5D-B81C-7C833CEE1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75089"/>
            <a:ext cx="4245864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+mn-lt"/>
              </a:rPr>
              <a:t>Британският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проф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Кевин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Уорик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изследовател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и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киборг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49493-AF51-367E-02BC-37BCA24E8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19" y="320040"/>
            <a:ext cx="4566313" cy="3927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04D79A-3A60-9EC3-0708-B1144E4BD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974" y="532435"/>
            <a:ext cx="6173166" cy="34724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5A86AF-172E-0248-A776-A5183804D376}"/>
              </a:ext>
            </a:extLst>
          </p:cNvPr>
          <p:cNvSpPr txBox="1"/>
          <p:nvPr/>
        </p:nvSpPr>
        <p:spPr>
          <a:xfrm>
            <a:off x="5706319" y="4664597"/>
            <a:ext cx="5842551" cy="14984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„</a:t>
            </a:r>
            <a:r>
              <a:rPr lang="en-US" sz="2400" dirty="0" err="1"/>
              <a:t>Аз</a:t>
            </a:r>
            <a:r>
              <a:rPr lang="en-US" sz="2400" dirty="0"/>
              <a:t>, </a:t>
            </a:r>
            <a:r>
              <a:rPr lang="en-US" sz="2400" dirty="0" err="1"/>
              <a:t>роботът</a:t>
            </a:r>
            <a:r>
              <a:rPr lang="en-US" sz="2400" dirty="0"/>
              <a:t>“ (I, Robot) е </a:t>
            </a:r>
            <a:r>
              <a:rPr lang="en-US" sz="2400" dirty="0" err="1"/>
              <a:t>американски</a:t>
            </a:r>
            <a:r>
              <a:rPr lang="en-US" sz="2400" dirty="0"/>
              <a:t> </a:t>
            </a:r>
            <a:r>
              <a:rPr lang="en-US" sz="2400" dirty="0" err="1"/>
              <a:t>научнофантастичен</a:t>
            </a:r>
            <a:r>
              <a:rPr lang="en-US" sz="2400" dirty="0"/>
              <a:t> </a:t>
            </a:r>
            <a:r>
              <a:rPr lang="en-US" sz="2400" dirty="0" err="1"/>
              <a:t>филм</a:t>
            </a:r>
            <a:r>
              <a:rPr lang="en-US" sz="2400" dirty="0"/>
              <a:t> </a:t>
            </a:r>
            <a:r>
              <a:rPr lang="en-US" sz="2400" dirty="0" err="1"/>
              <a:t>от</a:t>
            </a:r>
            <a:r>
              <a:rPr lang="en-US" sz="2400" dirty="0"/>
              <a:t> 2004, </a:t>
            </a:r>
            <a:r>
              <a:rPr lang="en-US" sz="2400" dirty="0" err="1"/>
              <a:t>по</a:t>
            </a:r>
            <a:r>
              <a:rPr lang="en-US" sz="2400" dirty="0"/>
              <a:t> </a:t>
            </a:r>
            <a:r>
              <a:rPr lang="en-US" sz="2400" dirty="0" err="1"/>
              <a:t>разказа</a:t>
            </a:r>
            <a:r>
              <a:rPr lang="en-US" sz="2400" dirty="0"/>
              <a:t>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Айзък</a:t>
            </a:r>
            <a:r>
              <a:rPr lang="en-US" sz="2400" dirty="0"/>
              <a:t> </a:t>
            </a:r>
            <a:r>
              <a:rPr lang="en-US" sz="2400" dirty="0" err="1"/>
              <a:t>Азимов</a:t>
            </a:r>
            <a:r>
              <a:rPr lang="en-US" sz="2400" dirty="0"/>
              <a:t>, </a:t>
            </a:r>
            <a:r>
              <a:rPr lang="en-US" sz="2400" dirty="0" err="1"/>
              <a:t>откъдето</a:t>
            </a:r>
            <a:r>
              <a:rPr lang="en-US" sz="2400" dirty="0"/>
              <a:t> </a:t>
            </a:r>
            <a:r>
              <a:rPr lang="en-US" sz="2400" dirty="0" err="1"/>
              <a:t>са</a:t>
            </a:r>
            <a:r>
              <a:rPr lang="en-US" sz="2400" dirty="0"/>
              <a:t> </a:t>
            </a:r>
            <a:r>
              <a:rPr lang="en-US" sz="2400" dirty="0" err="1"/>
              <a:t>заимствани</a:t>
            </a:r>
            <a:r>
              <a:rPr lang="en-US" sz="2400" dirty="0"/>
              <a:t> и </a:t>
            </a:r>
            <a:r>
              <a:rPr lang="en-US" sz="2400" dirty="0" err="1"/>
              <a:t>трите</a:t>
            </a:r>
            <a:r>
              <a:rPr lang="en-US" sz="2400" dirty="0"/>
              <a:t> </a:t>
            </a:r>
            <a:r>
              <a:rPr lang="en-US" sz="2400" dirty="0" err="1"/>
              <a:t>закона</a:t>
            </a:r>
            <a:r>
              <a:rPr lang="en-US" sz="2400" dirty="0"/>
              <a:t>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роботиката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5E0971-FE4C-83FD-83FA-2495B6177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38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27F2FB4-93E5-DF12-3C64-CC26DC4E3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ТЕХНО</a:t>
            </a:r>
            <a:r>
              <a:rPr lang="bg-BG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ДЕТЕРМИНИЗЪМ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D07382-8227-2E7A-8FA6-37E82D2653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0102" y="1348434"/>
            <a:ext cx="3899302" cy="4638709"/>
          </a:xfrm>
        </p:spPr>
        <p:txBody>
          <a:bodyPr anchor="t">
            <a:normAutofit/>
          </a:bodyPr>
          <a:lstStyle/>
          <a:p>
            <a:pPr marL="0" indent="0" defTabSz="703722">
              <a:spcBef>
                <a:spcPts val="770"/>
              </a:spcBef>
              <a:buNone/>
            </a:pPr>
            <a:r>
              <a:rPr lang="bg-BG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ТЕХНОУТОПИЯ: </a:t>
            </a:r>
          </a:p>
          <a:p>
            <a:pPr marL="0" indent="0" defTabSz="703722">
              <a:spcBef>
                <a:spcPts val="770"/>
              </a:spcBef>
              <a:buNone/>
            </a:pPr>
            <a:r>
              <a:rPr lang="bg-BG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ИИ ще помогне в разрешаването на глобални кризи </a:t>
            </a:r>
          </a:p>
          <a:p>
            <a:pPr marL="175931" indent="-175931" defTabSz="703722">
              <a:spcBef>
                <a:spcPts val="770"/>
              </a:spcBef>
            </a:pPr>
            <a:r>
              <a:rPr lang="bg-BG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климатичните промени, </a:t>
            </a:r>
          </a:p>
          <a:p>
            <a:pPr marL="175931" indent="-175931" defTabSz="703722">
              <a:spcBef>
                <a:spcPts val="770"/>
              </a:spcBef>
            </a:pPr>
            <a:r>
              <a:rPr lang="bg-BG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болести като рака, </a:t>
            </a:r>
          </a:p>
          <a:p>
            <a:pPr marL="175931" indent="-175931" defTabSz="703722">
              <a:spcBef>
                <a:spcPts val="770"/>
              </a:spcBef>
            </a:pPr>
            <a:r>
              <a:rPr lang="bg-BG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ще оптимизира дейности и процеси в сферата на производството и услугите, </a:t>
            </a:r>
          </a:p>
          <a:p>
            <a:pPr marL="175931" indent="-175931" defTabSz="703722">
              <a:spcBef>
                <a:spcPts val="770"/>
              </a:spcBef>
            </a:pPr>
            <a:r>
              <a:rPr lang="bg-BG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ще увеличи производителността </a:t>
            </a:r>
          </a:p>
          <a:p>
            <a:pPr marL="0" indent="0">
              <a:buNone/>
            </a:pPr>
            <a:endParaRPr lang="bg-BG" sz="24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A913AFF-EBF6-02F0-0DD9-A4860BAB2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44810" y="334644"/>
            <a:ext cx="4373020" cy="6386831"/>
          </a:xfrm>
        </p:spPr>
        <p:txBody>
          <a:bodyPr>
            <a:noAutofit/>
          </a:bodyPr>
          <a:lstStyle/>
          <a:p>
            <a:pPr marL="0" indent="0" defTabSz="703722">
              <a:spcBef>
                <a:spcPts val="770"/>
              </a:spcBef>
              <a:buNone/>
            </a:pPr>
            <a:r>
              <a:rPr lang="bg-BG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ТЕХНОДИСТОПИЯ: </a:t>
            </a:r>
          </a:p>
          <a:p>
            <a:pPr marL="0" indent="0" defTabSz="703722">
              <a:spcBef>
                <a:spcPts val="770"/>
              </a:spcBef>
              <a:buNone/>
            </a:pPr>
            <a:r>
              <a:rPr lang="bg-BG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предупреждения за заплахата от новата тенология </a:t>
            </a:r>
            <a:endParaRPr lang="en-US" sz="2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5931" indent="-175931" defTabSz="703722">
              <a:spcBef>
                <a:spcPts val="770"/>
              </a:spcBef>
            </a:pPr>
            <a:r>
              <a:rPr lang="bg-BG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Джефри Хинтън: дигиталният интелект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(digital intelligence)</a:t>
            </a:r>
            <a:r>
              <a:rPr lang="bg-BG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представлява екзистенциална заплаха за човека.</a:t>
            </a:r>
          </a:p>
          <a:p>
            <a:pPr marL="175931" indent="-175931" defTabSz="703722">
              <a:spcBef>
                <a:spcPts val="770"/>
              </a:spcBef>
            </a:pPr>
            <a:r>
              <a:rPr lang="bg-BG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Ювал Ноа Харари: нечовешкият интелект (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alien intelligence) </a:t>
            </a:r>
            <a:r>
              <a:rPr lang="bg-BG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отнема правомощия от човека като застрашава демокрацията, като поема функцията за взимане на решения и продуцира фалшиви новини.</a:t>
            </a:r>
          </a:p>
          <a:p>
            <a:pPr marL="175931" indent="-175931" defTabSz="703722">
              <a:spcBef>
                <a:spcPts val="770"/>
              </a:spcBef>
            </a:pPr>
            <a:r>
              <a:rPr lang="bg-BG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Сам Алтман – изпълнителния директор на </a:t>
            </a:r>
            <a:r>
              <a:rPr lang="en-US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OpenAI</a:t>
            </a:r>
            <a:r>
              <a:rPr lang="bg-BG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Конгреса на САЩ за необходимостта от създаване на регулаторни политики</a:t>
            </a:r>
          </a:p>
          <a:p>
            <a:endParaRPr lang="en-US" sz="2000" dirty="0"/>
          </a:p>
        </p:txBody>
      </p:sp>
      <p:pic>
        <p:nvPicPr>
          <p:cNvPr id="6" name="Picture 5" descr="Cute yellow robot">
            <a:extLst>
              <a:ext uri="{FF2B5EF4-FFF2-40B4-BE49-F238E27FC236}">
                <a16:creationId xmlns:a16="http://schemas.microsoft.com/office/drawing/2014/main" id="{AF54A9CF-D50D-121B-264F-4A48BAAC0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20" r="8934" b="-1"/>
          <a:stretch/>
        </p:blipFill>
        <p:spPr>
          <a:xfrm>
            <a:off x="4394875" y="1820926"/>
            <a:ext cx="2899028" cy="4535424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A48B08-EB1B-158D-C5E7-D7CFA7BF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92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riting on a book&#10;&#10;Description automatically generated with low confidence">
            <a:extLst>
              <a:ext uri="{FF2B5EF4-FFF2-40B4-BE49-F238E27FC236}">
                <a16:creationId xmlns:a16="http://schemas.microsoft.com/office/drawing/2014/main" id="{7963A120-9617-6ABE-C434-7DB415308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591" y="643467"/>
            <a:ext cx="3877469" cy="44526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3EC1DC-5D5D-D1B3-0B7A-681F1F36311E}"/>
              </a:ext>
            </a:extLst>
          </p:cNvPr>
          <p:cNvSpPr txBox="1"/>
          <p:nvPr/>
        </p:nvSpPr>
        <p:spPr>
          <a:xfrm>
            <a:off x="755518" y="5509549"/>
            <a:ext cx="4294542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4438">
              <a:spcAft>
                <a:spcPts val="660"/>
              </a:spcAft>
            </a:pPr>
            <a:r>
              <a:rPr lang="en-US" sz="2000" kern="1200" dirty="0">
                <a:latin typeface="+mn-lt"/>
                <a:ea typeface="+mn-ea"/>
                <a:cs typeface="+mn-cs"/>
              </a:rPr>
              <a:t>Rembrandt, Portrait of a Scholar, 1631</a:t>
            </a:r>
          </a:p>
          <a:p>
            <a:pPr defTabSz="764438">
              <a:spcAft>
                <a:spcPts val="660"/>
              </a:spcAft>
            </a:pPr>
            <a:r>
              <a:rPr lang="en-US" sz="2000" kern="1200" dirty="0">
                <a:latin typeface="+mn-lt"/>
                <a:ea typeface="+mn-ea"/>
                <a:cs typeface="+mn-cs"/>
              </a:rPr>
              <a:t>Hermitage Museum, Saint Petersburg</a:t>
            </a:r>
            <a:endParaRPr lang="en-US" sz="2000" dirty="0"/>
          </a:p>
        </p:txBody>
      </p:sp>
      <p:pic>
        <p:nvPicPr>
          <p:cNvPr id="7" name="Picture 6" descr="A painting of a naked person lying on a bed&#10;&#10;Description automatically generated with medium confidence">
            <a:extLst>
              <a:ext uri="{FF2B5EF4-FFF2-40B4-BE49-F238E27FC236}">
                <a16:creationId xmlns:a16="http://schemas.microsoft.com/office/drawing/2014/main" id="{8FEFFEF8-D64B-64A1-3C07-35E714561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555" y="88461"/>
            <a:ext cx="6144346" cy="5196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7B7C5C-3623-AFC7-1A86-003DB31B0E93}"/>
              </a:ext>
            </a:extLst>
          </p:cNvPr>
          <p:cNvSpPr txBox="1"/>
          <p:nvPr/>
        </p:nvSpPr>
        <p:spPr>
          <a:xfrm>
            <a:off x="5696554" y="5509549"/>
            <a:ext cx="6339501" cy="1105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4438">
              <a:spcAft>
                <a:spcPts val="66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Antoine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Wiertz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La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Liseuse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Romans (The Reader of Novels), 1853</a:t>
            </a:r>
            <a:endParaRPr lang="bg-BG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764438">
              <a:spcAft>
                <a:spcPts val="66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Royal Museums of Fine Arts, Belgium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672E81-303F-1E36-E0F4-8645E6035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918735-BF63-EE1C-32C0-32961A9650F9}"/>
              </a:ext>
            </a:extLst>
          </p:cNvPr>
          <p:cNvSpPr txBox="1"/>
          <p:nvPr/>
        </p:nvSpPr>
        <p:spPr>
          <a:xfrm>
            <a:off x="351099" y="19711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4438">
              <a:spcAft>
                <a:spcPts val="660"/>
              </a:spcAft>
            </a:pPr>
            <a:r>
              <a:rPr lang="bg-BG" sz="2000" kern="1200" dirty="0">
                <a:latin typeface="+mn-lt"/>
                <a:ea typeface="+mn-ea"/>
                <a:cs typeface="+mn-cs"/>
              </a:rPr>
              <a:t>ЗАЩО ЧЕТЕНЕ?</a:t>
            </a:r>
          </a:p>
        </p:txBody>
      </p:sp>
    </p:spTree>
    <p:extLst>
      <p:ext uri="{BB962C8B-B14F-4D97-AF65-F5344CB8AC3E}">
        <p14:creationId xmlns:p14="http://schemas.microsoft.com/office/powerpoint/2010/main" val="4252061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3DC927-CBB4-FD06-81D2-C0A5F5A9E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927" y="136525"/>
            <a:ext cx="6112511" cy="6112511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8D7DD9-D45A-7DE0-132D-7F85FC6C06E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637953"/>
            <a:ext cx="5786552" cy="511426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BFC6AB-CEAB-BFA9-4474-6AB3FF0A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44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1ED6E-E546-01D2-C70A-9A48207460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62742" y="255588"/>
            <a:ext cx="10192657" cy="12398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"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Скобата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на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Гутенберг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" (the Gutenberg Parenthesis)</a:t>
            </a:r>
            <a:br>
              <a:rPr lang="bg-BG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bg-BG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илюстрира връзката между технология и четене и писане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7DB161-A0FB-14E7-F317-C4C6E6131842}"/>
              </a:ext>
            </a:extLst>
          </p:cNvPr>
          <p:cNvSpPr txBox="1"/>
          <p:nvPr/>
        </p:nvSpPr>
        <p:spPr>
          <a:xfrm>
            <a:off x="51248" y="2461768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Понятието</a:t>
            </a:r>
            <a:r>
              <a:rPr lang="en-US" dirty="0"/>
              <a:t> е </a:t>
            </a:r>
            <a:r>
              <a:rPr lang="en-US" dirty="0" err="1"/>
              <a:t>формулирано</a:t>
            </a:r>
            <a:r>
              <a:rPr lang="en-US" dirty="0"/>
              <a:t> </a:t>
            </a:r>
            <a:r>
              <a:rPr lang="en-US" dirty="0" err="1"/>
              <a:t>от</a:t>
            </a:r>
            <a:r>
              <a:rPr lang="en-US" dirty="0"/>
              <a:t> </a:t>
            </a:r>
            <a:r>
              <a:rPr lang="en-US" dirty="0" err="1"/>
              <a:t>проф</a:t>
            </a:r>
            <a:r>
              <a:rPr lang="en-US" dirty="0"/>
              <a:t>. Л. О. </a:t>
            </a:r>
            <a:r>
              <a:rPr lang="en-US" dirty="0" err="1"/>
              <a:t>Зауерберг</a:t>
            </a:r>
            <a:r>
              <a:rPr lang="en-US" dirty="0"/>
              <a:t> </a:t>
            </a:r>
            <a:r>
              <a:rPr lang="en-US" dirty="0" err="1"/>
              <a:t>от</a:t>
            </a:r>
            <a:r>
              <a:rPr lang="en-US" dirty="0"/>
              <a:t> </a:t>
            </a:r>
            <a:r>
              <a:rPr lang="en-US" dirty="0" err="1"/>
              <a:t>Университета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Южна</a:t>
            </a:r>
            <a:r>
              <a:rPr lang="en-US" dirty="0"/>
              <a:t> </a:t>
            </a:r>
            <a:r>
              <a:rPr lang="en-US" dirty="0" err="1"/>
              <a:t>Дания</a:t>
            </a:r>
            <a:r>
              <a:rPr lang="en-US" dirty="0"/>
              <a:t> (Prof. L. O. </a:t>
            </a:r>
            <a:r>
              <a:rPr lang="en-US" dirty="0" err="1"/>
              <a:t>Sauerberg</a:t>
            </a:r>
            <a:r>
              <a:rPr lang="bg-BG" dirty="0"/>
              <a:t>)</a:t>
            </a:r>
            <a:r>
              <a:rPr lang="en-US" dirty="0"/>
              <a:t>. </a:t>
            </a:r>
            <a:endParaRPr lang="bg-BG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Въвежда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в </a:t>
            </a:r>
            <a:r>
              <a:rPr lang="en-US" dirty="0" err="1"/>
              <a:t>широка</a:t>
            </a:r>
            <a:r>
              <a:rPr lang="en-US" dirty="0"/>
              <a:t> </a:t>
            </a:r>
            <a:r>
              <a:rPr lang="en-US" dirty="0" err="1"/>
              <a:t>употреба</a:t>
            </a:r>
            <a:r>
              <a:rPr lang="en-US" dirty="0"/>
              <a:t> </a:t>
            </a:r>
            <a:r>
              <a:rPr lang="en-US" dirty="0" err="1"/>
              <a:t>от</a:t>
            </a:r>
            <a:r>
              <a:rPr lang="en-US" dirty="0"/>
              <a:t> </a:t>
            </a:r>
            <a:r>
              <a:rPr lang="en-US" dirty="0" err="1"/>
              <a:t>Том</a:t>
            </a:r>
            <a:r>
              <a:rPr lang="en-US" dirty="0"/>
              <a:t> </a:t>
            </a:r>
            <a:r>
              <a:rPr lang="en-US" dirty="0" err="1"/>
              <a:t>Петит</a:t>
            </a:r>
            <a:r>
              <a:rPr lang="en-US" dirty="0"/>
              <a:t> </a:t>
            </a:r>
            <a:r>
              <a:rPr lang="en-US" dirty="0" err="1"/>
              <a:t>от</a:t>
            </a:r>
            <a:r>
              <a:rPr lang="en-US" dirty="0"/>
              <a:t> </a:t>
            </a:r>
            <a:r>
              <a:rPr lang="en-US" dirty="0" err="1"/>
              <a:t>същия</a:t>
            </a:r>
            <a:r>
              <a:rPr lang="en-US" dirty="0"/>
              <a:t> </a:t>
            </a:r>
            <a:r>
              <a:rPr lang="en-US" dirty="0" err="1"/>
              <a:t>университет</a:t>
            </a:r>
            <a:r>
              <a:rPr lang="en-US" dirty="0"/>
              <a:t>, в </a:t>
            </a:r>
            <a:r>
              <a:rPr lang="en-US" dirty="0" err="1"/>
              <a:t>серия</a:t>
            </a:r>
            <a:r>
              <a:rPr lang="en-US" dirty="0"/>
              <a:t> </a:t>
            </a:r>
            <a:r>
              <a:rPr lang="en-US" dirty="0" err="1"/>
              <a:t>от</a:t>
            </a:r>
            <a:r>
              <a:rPr lang="en-US" dirty="0"/>
              <a:t> </a:t>
            </a:r>
            <a:r>
              <a:rPr lang="en-US" dirty="0" err="1"/>
              <a:t>доклади</a:t>
            </a:r>
            <a:r>
              <a:rPr lang="en-US" dirty="0"/>
              <a:t>, </a:t>
            </a:r>
            <a:r>
              <a:rPr lang="en-US" dirty="0" err="1"/>
              <a:t>представени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дискусионния</a:t>
            </a:r>
            <a:r>
              <a:rPr lang="en-US" dirty="0"/>
              <a:t> </a:t>
            </a:r>
            <a:r>
              <a:rPr lang="en-US" dirty="0" err="1"/>
              <a:t>форум</a:t>
            </a:r>
            <a:r>
              <a:rPr lang="en-US" dirty="0"/>
              <a:t> "</a:t>
            </a:r>
            <a:r>
              <a:rPr lang="en-US" dirty="0" err="1"/>
              <a:t>Медия</a:t>
            </a:r>
            <a:r>
              <a:rPr lang="en-US" dirty="0"/>
              <a:t> в </a:t>
            </a:r>
            <a:r>
              <a:rPr lang="en-US" dirty="0" err="1"/>
              <a:t>преход</a:t>
            </a:r>
            <a:r>
              <a:rPr lang="en-US" dirty="0"/>
              <a:t>" 5 (2007) и "</a:t>
            </a:r>
            <a:r>
              <a:rPr lang="en-US" dirty="0" err="1"/>
              <a:t>Медия</a:t>
            </a:r>
            <a:r>
              <a:rPr lang="en-US" dirty="0"/>
              <a:t> в </a:t>
            </a:r>
            <a:r>
              <a:rPr lang="en-US" dirty="0" err="1"/>
              <a:t>преход</a:t>
            </a:r>
            <a:r>
              <a:rPr lang="en-US" dirty="0"/>
              <a:t>" 6 (2009), </a:t>
            </a:r>
            <a:r>
              <a:rPr lang="en-US" dirty="0" err="1"/>
              <a:t>провеждан</a:t>
            </a:r>
            <a:r>
              <a:rPr lang="en-US" dirty="0"/>
              <a:t> в </a:t>
            </a:r>
            <a:r>
              <a:rPr lang="en-US" dirty="0" err="1"/>
              <a:t>Масачузетския</a:t>
            </a:r>
            <a:r>
              <a:rPr lang="en-US" dirty="0"/>
              <a:t> </a:t>
            </a:r>
            <a:r>
              <a:rPr lang="en-US" dirty="0" err="1"/>
              <a:t>институт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технологии</a:t>
            </a:r>
            <a:r>
              <a:rPr lang="bg-BG" dirty="0"/>
              <a:t>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EAF47-750B-8BFE-CB06-F5804A8F5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808" y="1495424"/>
            <a:ext cx="8641642" cy="48609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B8D43-9351-429F-3FD7-4765D02C3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3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/>
            <a:r>
              <a:rPr lang="bg-BG" sz="5400" dirty="0"/>
              <a:t>Читателски практики в България </a:t>
            </a:r>
            <a:br>
              <a:rPr lang="bg-BG" sz="5400" dirty="0"/>
            </a:br>
            <a:r>
              <a:rPr lang="bg-BG" sz="5400" dirty="0"/>
              <a:t>2006 – 2022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dirty="0"/>
              <a:t>Дългосрочен изследователски проект</a:t>
            </a:r>
          </a:p>
        </p:txBody>
      </p:sp>
    </p:spTree>
    <p:extLst>
      <p:ext uri="{BB962C8B-B14F-4D97-AF65-F5344CB8AC3E}">
        <p14:creationId xmlns:p14="http://schemas.microsoft.com/office/powerpoint/2010/main" val="3334711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2261" y="451414"/>
            <a:ext cx="10997848" cy="4939294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bg-BG" sz="2400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Бавно, но неотменно, с по няколко процента за период от няколко години, се “уронват“ хората, които отделят време за книги и намалява интензивиостта на онова, което се наричаше „задълбочено“ четене на „сериозни“ четива. </a:t>
            </a:r>
          </a:p>
          <a:p>
            <a:pPr>
              <a:lnSpc>
                <a:spcPct val="90000"/>
              </a:lnSpc>
            </a:pPr>
            <a:r>
              <a:rPr lang="ru-RU" sz="2400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 </a:t>
            </a:r>
            <a:r>
              <a:rPr lang="bg-BG" sz="2400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За </a:t>
            </a:r>
            <a:r>
              <a:rPr lang="ru-RU" sz="2400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16 години бавно намаляват важни променливи:  общия брой прочетени страници, времето за четене и интервалът, в който се чете без прекъсване, дължината на четивата. Никакви материали НЕ четат 15 %, а книги НЕ четат 32 % от анкетираните по данни от 2019 г.</a:t>
            </a:r>
          </a:p>
          <a:p>
            <a:pPr>
              <a:lnSpc>
                <a:spcPct val="90000"/>
              </a:lnSpc>
            </a:pPr>
            <a:endParaRPr lang="bg-BG" sz="1500" dirty="0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61" y="2971218"/>
            <a:ext cx="11326009" cy="356769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BAFC66-9B97-7DA7-8DF0-77016F670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84AC-8F2E-476E-829A-256F365E73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02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533</TotalTime>
  <Words>1556</Words>
  <Application>Microsoft Office PowerPoint</Application>
  <PresentationFormat>Widescreen</PresentationFormat>
  <Paragraphs>127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ЧИТАТЕЛСКИ ПРАКТИКИ и ИИ</vt:lpstr>
      <vt:lpstr>ЦЕЛ НА ДИСКУСИЯТА - БРЕЙНСТОРМИНГ</vt:lpstr>
      <vt:lpstr>Британският проф. Кевин Уорик, изследовател и киборг.</vt:lpstr>
      <vt:lpstr>ТЕХНО ДЕТЕРМИНИЗЪМ </vt:lpstr>
      <vt:lpstr>PowerPoint Presentation</vt:lpstr>
      <vt:lpstr>PowerPoint Presentation</vt:lpstr>
      <vt:lpstr> "Скобата на Гутенберг" (the Gutenberg Parenthesis) илюстрира връзката между технология и четене и писане</vt:lpstr>
      <vt:lpstr>Читателски практики в България  2006 – 2022</vt:lpstr>
      <vt:lpstr>PowerPoint Presentation</vt:lpstr>
      <vt:lpstr>PowerPoint Presentation</vt:lpstr>
      <vt:lpstr>Отпадане на най-младите от Гутенберговата галактика</vt:lpstr>
      <vt:lpstr>Общи тенденции в читателското поведение</vt:lpstr>
      <vt:lpstr>Читателски стилове</vt:lpstr>
      <vt:lpstr>Сериозно и задълбочено четене:    емпатия и критическо мислене</vt:lpstr>
      <vt:lpstr>Доминиращи техники на онлайн четене</vt:lpstr>
      <vt:lpstr>Промени породени от масовото дигитално четене</vt:lpstr>
      <vt:lpstr>СЪВМЕСТНО СОЦИАЛНО ЧЕТЕНЕ – DIGITAL SOCIAL READING</vt:lpstr>
      <vt:lpstr>Четене и ИИ</vt:lpstr>
      <vt:lpstr>ЧЕТЕНЕ И ИИ:  Khanmigo Khan academy + Amigo  пилотна версия базирана върху ChatGPT4</vt:lpstr>
      <vt:lpstr>Сал Кан: „Приложението на ИИ е за развиване на човешкия интелект и разширяване на потенциала му.“</vt:lpstr>
      <vt:lpstr>Индивидуална подготовка за стандартизирани тестове за установяване на ниво</vt:lpstr>
      <vt:lpstr>Приложения при научни и изследователски проекти за прегледа на научната литература по дадена тема</vt:lpstr>
      <vt:lpstr>SCISPACE COPILOT plugin –  над 250 милиона научни текстове</vt:lpstr>
      <vt:lpstr>PowerPoint Presentation</vt:lpstr>
      <vt:lpstr>ПРЕДЛОЖЕНИЯ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ЧЕТЕНЕ И ИИ</dc:title>
  <dc:creator>Reviewer</dc:creator>
  <cp:lastModifiedBy>Reviewer</cp:lastModifiedBy>
  <cp:revision>15</cp:revision>
  <dcterms:created xsi:type="dcterms:W3CDTF">2023-05-21T15:36:25Z</dcterms:created>
  <dcterms:modified xsi:type="dcterms:W3CDTF">2023-05-23T08:29:51Z</dcterms:modified>
</cp:coreProperties>
</file>