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saveSubsetFonts="1">
  <p:sldMasterIdLst>
    <p:sldMasterId id="2147483734" r:id="rId12"/>
  </p:sldMasterIdLst>
  <p:sldIdLst>
    <p:sldId id="517" r:id="rId14"/>
    <p:sldId id="520" r:id="rId15"/>
    <p:sldId id="521" r:id="rId16"/>
    <p:sldId id="522" r:id="rId17"/>
    <p:sldId id="524" r:id="rId18"/>
    <p:sldId id="523" r:id="rId19"/>
    <p:sldId id="518" r:id="rId20"/>
    <p:sldId id="526" r:id="rId21"/>
    <p:sldId id="525" r:id="rId22"/>
    <p:sldId id="527" r:id="rId23"/>
    <p:sldId id="528" r:id="rId24"/>
    <p:sldId id="529" r:id="rId25"/>
    <p:sldId id="530" r:id="rId26"/>
    <p:sldId id="531" r:id="rId27"/>
    <p:sldId id="532" r:id="rId28"/>
    <p:sldId id="533" r:id="rId29"/>
    <p:sldId id="535" r:id="rId30"/>
    <p:sldId id="534" r:id="rId31"/>
    <p:sldId id="536" r:id="rId32"/>
    <p:sldId id="537" r:id="rId33"/>
    <p:sldId id="539" r:id="rId34"/>
    <p:sldId id="538" r:id="rId35"/>
    <p:sldId id="540" r:id="rId36"/>
    <p:sldId id="541" r:id="rId37"/>
    <p:sldId id="542" r:id="rId38"/>
    <p:sldId id="543" r:id="rId39"/>
    <p:sldId id="544" r:id="rId40"/>
    <p:sldId id="545" r:id="rId41"/>
    <p:sldId id="546" r:id="rId42"/>
    <p:sldId id="547" r:id="rId43"/>
    <p:sldId id="548" r:id="rId4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E16074"/>
    <a:srgbClr val="FAF0E4"/>
    <a:srgbClr val="C5D1DF"/>
    <a:srgbClr val="CACACA"/>
    <a:srgbClr val="303030"/>
    <a:srgbClr val="525252"/>
    <a:srgbClr val="C0C0C0"/>
    <a:srgbClr val="54335E"/>
    <a:srgbClr val="4EBBC2"/>
    <a:srgbClr val="EBECE7"/>
  </p:clrMru>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View">
  <p:normalViewPr horzBarState="maximized">
    <p:restoredLeft sz="10151" autoAdjust="0"/>
    <p:restoredTop sz="94660"/>
  </p:normalViewPr>
  <p:slideViewPr>
    <p:cSldViewPr snapToGrid="0" snapToObjects="1" showGuides="1">
      <p:cViewPr varScale="1">
        <p:scale>
          <a:sx n="68" d="100"/>
          <a:sy n="68" d="100"/>
        </p:scale>
        <p:origin x="804" y="68"/>
      </p:cViewPr>
      <p:guideLst>
        <p:guide pos="3827"/>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2" Type="http://schemas.openxmlformats.org/officeDocument/2006/relationships/slideMaster" Target="slideMasters/slideMaster1.xml"></Relationship><Relationship Id="rId13" Type="http://schemas.openxmlformats.org/officeDocument/2006/relationships/theme" Target="theme/theme1.xml"></Relationship><Relationship Id="rId14" Type="http://schemas.openxmlformats.org/officeDocument/2006/relationships/slide" Target="slides/slide1.xml"></Relationship><Relationship Id="rId15" Type="http://schemas.openxmlformats.org/officeDocument/2006/relationships/slide" Target="slides/slide2.xml"></Relationship><Relationship Id="rId16" Type="http://schemas.openxmlformats.org/officeDocument/2006/relationships/slide" Target="slides/slide3.xml"></Relationship><Relationship Id="rId17" Type="http://schemas.openxmlformats.org/officeDocument/2006/relationships/slide" Target="slides/slide4.xml"></Relationship><Relationship Id="rId18" Type="http://schemas.openxmlformats.org/officeDocument/2006/relationships/slide" Target="slides/slide5.xml"></Relationship><Relationship Id="rId19" Type="http://schemas.openxmlformats.org/officeDocument/2006/relationships/slide" Target="slides/slide6.xml"></Relationship><Relationship Id="rId20" Type="http://schemas.openxmlformats.org/officeDocument/2006/relationships/slide" Target="slides/slide7.xml"></Relationship><Relationship Id="rId21" Type="http://schemas.openxmlformats.org/officeDocument/2006/relationships/slide" Target="slides/slide8.xml"></Relationship><Relationship Id="rId22" Type="http://schemas.openxmlformats.org/officeDocument/2006/relationships/slide" Target="slides/slide9.xml"></Relationship><Relationship Id="rId23" Type="http://schemas.openxmlformats.org/officeDocument/2006/relationships/slide" Target="slides/slide10.xml"></Relationship><Relationship Id="rId24" Type="http://schemas.openxmlformats.org/officeDocument/2006/relationships/slide" Target="slides/slide11.xml"></Relationship><Relationship Id="rId25" Type="http://schemas.openxmlformats.org/officeDocument/2006/relationships/slide" Target="slides/slide12.xml"></Relationship><Relationship Id="rId26" Type="http://schemas.openxmlformats.org/officeDocument/2006/relationships/slide" Target="slides/slide13.xml"></Relationship><Relationship Id="rId27" Type="http://schemas.openxmlformats.org/officeDocument/2006/relationships/slide" Target="slides/slide14.xml"></Relationship><Relationship Id="rId28" Type="http://schemas.openxmlformats.org/officeDocument/2006/relationships/slide" Target="slides/slide15.xml"></Relationship><Relationship Id="rId29" Type="http://schemas.openxmlformats.org/officeDocument/2006/relationships/slide" Target="slides/slide16.xml"></Relationship><Relationship Id="rId30" Type="http://schemas.openxmlformats.org/officeDocument/2006/relationships/slide" Target="slides/slide17.xml"></Relationship><Relationship Id="rId31" Type="http://schemas.openxmlformats.org/officeDocument/2006/relationships/slide" Target="slides/slide18.xml"></Relationship><Relationship Id="rId32" Type="http://schemas.openxmlformats.org/officeDocument/2006/relationships/slide" Target="slides/slide19.xml"></Relationship><Relationship Id="rId33" Type="http://schemas.openxmlformats.org/officeDocument/2006/relationships/slide" Target="slides/slide20.xml"></Relationship><Relationship Id="rId34" Type="http://schemas.openxmlformats.org/officeDocument/2006/relationships/slide" Target="slides/slide21.xml"></Relationship><Relationship Id="rId35" Type="http://schemas.openxmlformats.org/officeDocument/2006/relationships/slide" Target="slides/slide22.xml"></Relationship><Relationship Id="rId36" Type="http://schemas.openxmlformats.org/officeDocument/2006/relationships/slide" Target="slides/slide23.xml"></Relationship><Relationship Id="rId37" Type="http://schemas.openxmlformats.org/officeDocument/2006/relationships/slide" Target="slides/slide24.xml"></Relationship><Relationship Id="rId38" Type="http://schemas.openxmlformats.org/officeDocument/2006/relationships/slide" Target="slides/slide25.xml"></Relationship><Relationship Id="rId39" Type="http://schemas.openxmlformats.org/officeDocument/2006/relationships/slide" Target="slides/slide26.xml"></Relationship><Relationship Id="rId40" Type="http://schemas.openxmlformats.org/officeDocument/2006/relationships/slide" Target="slides/slide27.xml"></Relationship><Relationship Id="rId41" Type="http://schemas.openxmlformats.org/officeDocument/2006/relationships/slide" Target="slides/slide28.xml"></Relationship><Relationship Id="rId42" Type="http://schemas.openxmlformats.org/officeDocument/2006/relationships/slide" Target="slides/slide29.xml"></Relationship><Relationship Id="rId43" Type="http://schemas.openxmlformats.org/officeDocument/2006/relationships/slide" Target="slides/slide30.xml"></Relationship><Relationship Id="rId44" Type="http://schemas.openxmlformats.org/officeDocument/2006/relationships/slide" Target="slides/slide31.xml"></Relationship><Relationship Id="rId45" Type="http://schemas.openxmlformats.org/officeDocument/2006/relationships/viewProps" Target="viewProps.xml"></Relationship><Relationship Id="rId46" Type="http://schemas.openxmlformats.org/officeDocument/2006/relationships/presProps" Target="presProps.xml"></Relationship></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10/26/2018</a:t>
            </a:fld>
            <a:endParaRPr lang="en-US"/>
          </a:p>
        </p:txBody>
      </p:sp>
      <p:sp>
        <p:nvSpPr>
          <p:cNvPr id="5" name="Footer Placeholder 4"/>
          <p:cNvSpPr>
            <a:spLocks noGrp="1"/>
          </p:cNvSpPr>
          <p:nvPr>
            <p:ph type="ftr" sz="quarter" idx="11"/>
          </p:nvPr>
        </p:nvSpPr>
        <p:spPr/>
        <p:txBody>
          <a:bodyPr/>
          <a:lstStyle/>
          <a:p>
            <a:r>
              <a:rPr lang="en-US" altLang="ko-KR" dirty="0" smtClean="0"/>
              <a:t>Footer Area</a:t>
            </a:r>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32158326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10/26/2018</a:t>
            </a:fld>
            <a:endParaRPr lang="en-US"/>
          </a:p>
        </p:txBody>
      </p:sp>
      <p:sp>
        <p:nvSpPr>
          <p:cNvPr id="4" name="Footer Placeholder 3"/>
          <p:cNvSpPr>
            <a:spLocks noGrp="1"/>
          </p:cNvSpPr>
          <p:nvPr>
            <p:ph type="ftr" sz="quarter" idx="11"/>
          </p:nvPr>
        </p:nvSpPr>
        <p:spPr/>
        <p:txBody>
          <a:bodyPr/>
          <a:lstStyle/>
          <a:p>
            <a:r>
              <a:rPr lang="en-US" altLang="ko-KR" dirty="0" smtClean="0"/>
              <a:t>Footer Area</a:t>
            </a:r>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31762497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10/26/2018</a:t>
            </a:fld>
            <a:endParaRPr lang="en-US"/>
          </a:p>
        </p:txBody>
      </p:sp>
      <p:sp>
        <p:nvSpPr>
          <p:cNvPr id="5" name="Footer Placeholder 4"/>
          <p:cNvSpPr>
            <a:spLocks noGrp="1"/>
          </p:cNvSpPr>
          <p:nvPr>
            <p:ph type="ftr" sz="quarter" idx="11"/>
          </p:nvPr>
        </p:nvSpPr>
        <p:spPr/>
        <p:txBody>
          <a:bodyPr/>
          <a:lstStyle/>
          <a:p>
            <a:r>
              <a:rPr lang="en-US" altLang="ko-KR" dirty="0" smtClean="0"/>
              <a:t>Footer Area</a:t>
            </a:r>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3216967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10/26/2018</a:t>
            </a:fld>
            <a:endParaRPr lang="en-US"/>
          </a:p>
        </p:txBody>
      </p:sp>
      <p:sp>
        <p:nvSpPr>
          <p:cNvPr id="5" name="Footer Placeholder 4"/>
          <p:cNvSpPr>
            <a:spLocks noGrp="1"/>
          </p:cNvSpPr>
          <p:nvPr>
            <p:ph type="ftr" sz="quarter" idx="11"/>
          </p:nvPr>
        </p:nvSpPr>
        <p:spPr/>
        <p:txBody>
          <a:bodyPr/>
          <a:lstStyle/>
          <a:p>
            <a:r>
              <a:rPr lang="en-US" altLang="ko-KR" dirty="0" smtClean="0"/>
              <a:t>Footer Area</a:t>
            </a:r>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2858302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t>10/26/2018</a:t>
            </a:fld>
            <a:endParaRPr lang="en-US"/>
          </a:p>
        </p:txBody>
      </p:sp>
      <p:sp>
        <p:nvSpPr>
          <p:cNvPr id="6" name="Footer Placeholder 5"/>
          <p:cNvSpPr>
            <a:spLocks noGrp="1"/>
          </p:cNvSpPr>
          <p:nvPr>
            <p:ph type="ftr" sz="quarter" idx="11"/>
          </p:nvPr>
        </p:nvSpPr>
        <p:spPr/>
        <p:txBody>
          <a:bodyPr/>
          <a:lstStyle/>
          <a:p>
            <a:r>
              <a:rPr lang="en-US" altLang="ko-KR" dirty="0" smtClean="0"/>
              <a:t>Footer Area</a:t>
            </a:r>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36485754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t>10/26/2018</a:t>
            </a:fld>
            <a:endParaRPr lang="en-US"/>
          </a:p>
        </p:txBody>
      </p:sp>
      <p:sp>
        <p:nvSpPr>
          <p:cNvPr id="8" name="Footer Placeholder 7"/>
          <p:cNvSpPr>
            <a:spLocks noGrp="1"/>
          </p:cNvSpPr>
          <p:nvPr>
            <p:ph type="ftr" sz="quarter" idx="11"/>
          </p:nvPr>
        </p:nvSpPr>
        <p:spPr/>
        <p:txBody>
          <a:bodyPr/>
          <a:lstStyle/>
          <a:p>
            <a:r>
              <a:rPr lang="en-US" altLang="ko-KR" dirty="0" smtClean="0"/>
              <a:t>Footer Area</a:t>
            </a:r>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4959334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10/26/2018</a:t>
            </a:fld>
            <a:endParaRPr lang="en-US"/>
          </a:p>
        </p:txBody>
      </p:sp>
      <p:sp>
        <p:nvSpPr>
          <p:cNvPr id="4" name="Footer Placeholder 3"/>
          <p:cNvSpPr>
            <a:spLocks noGrp="1"/>
          </p:cNvSpPr>
          <p:nvPr>
            <p:ph type="ftr" sz="quarter" idx="11"/>
          </p:nvPr>
        </p:nvSpPr>
        <p:spPr/>
        <p:txBody>
          <a:bodyPr/>
          <a:lstStyle/>
          <a:p>
            <a:r>
              <a:rPr lang="en-US" altLang="ko-KR" dirty="0" smtClean="0"/>
              <a:t>Footer Area</a:t>
            </a:r>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40653878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10/26/2018</a:t>
            </a:fld>
            <a:endParaRPr lang="en-US"/>
          </a:p>
        </p:txBody>
      </p:sp>
      <p:sp>
        <p:nvSpPr>
          <p:cNvPr id="3" name="Footer Placeholder 2"/>
          <p:cNvSpPr>
            <a:spLocks noGrp="1"/>
          </p:cNvSpPr>
          <p:nvPr>
            <p:ph type="ftr" sz="quarter" idx="11"/>
          </p:nvPr>
        </p:nvSpPr>
        <p:spPr/>
        <p:txBody>
          <a:bodyPr/>
          <a:lstStyle/>
          <a:p>
            <a:r>
              <a:rPr lang="en-US" altLang="ko-KR" dirty="0" smtClean="0"/>
              <a:t>Footer Area</a:t>
            </a:r>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641445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hasCustomPrompt="1"/>
          </p:nvPr>
        </p:nvSpPr>
        <p:spPr>
          <a:xfrm>
            <a:off x="5183188" y="987425"/>
            <a:ext cx="6172200" cy="4873625"/>
          </a:xfrm>
        </p:spPr>
        <p:txBody>
          <a:bodyPr/>
          <a:lstStyle>
            <a:lvl1pPr marL="0" indent="0">
              <a:buNone/>
              <a:defRPr sz="32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10/26/2018</a:t>
            </a:fld>
            <a:endParaRPr lang="en-US"/>
          </a:p>
        </p:txBody>
      </p:sp>
      <p:sp>
        <p:nvSpPr>
          <p:cNvPr id="6" name="Footer Placeholder 5"/>
          <p:cNvSpPr>
            <a:spLocks noGrp="1"/>
          </p:cNvSpPr>
          <p:nvPr>
            <p:ph type="ftr" sz="quarter" idx="11"/>
          </p:nvPr>
        </p:nvSpPr>
        <p:spPr/>
        <p:txBody>
          <a:bodyPr/>
          <a:lstStyle/>
          <a:p>
            <a:r>
              <a:rPr lang="en-US" altLang="ko-KR" dirty="0" smtClean="0"/>
              <a:t>Footer Area</a:t>
            </a:r>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8120122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10/26/2018</a:t>
            </a:fld>
            <a:endParaRPr lang="en-US"/>
          </a:p>
        </p:txBody>
      </p:sp>
      <p:sp>
        <p:nvSpPr>
          <p:cNvPr id="5" name="Footer Placeholder 4"/>
          <p:cNvSpPr>
            <a:spLocks noGrp="1"/>
          </p:cNvSpPr>
          <p:nvPr>
            <p:ph type="ftr" sz="quarter" idx="11"/>
          </p:nvPr>
        </p:nvSpPr>
        <p:spPr/>
        <p:txBody>
          <a:bodyPr/>
          <a:lstStyle/>
          <a:p>
            <a:r>
              <a:rPr lang="en-US" altLang="ko-KR" dirty="0" smtClean="0"/>
              <a:t>Footer Area</a:t>
            </a:r>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550288121"/>
      </p:ext>
    </p:extLst>
  </p:cSld>
  <p:clrMapOvr>
    <a:masterClrMapping/>
  </p:clrMapOvr>
  <p:timing>
    <p:tnLst>
      <p:par>
        <p:cTn id="1" dur="indefinite" restart="never" nodeType="tmRoot"/>
      </p:par>
    </p:tnLst>
  </p:timing>
</p:sldLayout>
</file>

<file path=ppt/slideMasters/_rels/slideMaster1.xml.rels><?xml version="1.0" encoding="UTF-8"?>
<Relationships xmlns="http://schemas.openxmlformats.org/package/2006/relationships"><Relationship Id="rId1" Type="http://schemas.openxmlformats.org/officeDocument/2006/relationships/slideLayout" Target="../slideLayouts/slideLayout1.xml"></Relationship><Relationship Id="rId2" Type="http://schemas.openxmlformats.org/officeDocument/2006/relationships/slideLayout" Target="../slideLayouts/slideLayout2.xml"></Relationship><Relationship Id="rId3" Type="http://schemas.openxmlformats.org/officeDocument/2006/relationships/slideLayout" Target="../slideLayouts/slideLayout3.xml"></Relationship><Relationship Id="rId4" Type="http://schemas.openxmlformats.org/officeDocument/2006/relationships/slideLayout" Target="../slideLayouts/slideLayout4.xml"></Relationship><Relationship Id="rId5" Type="http://schemas.openxmlformats.org/officeDocument/2006/relationships/slideLayout" Target="../slideLayouts/slideLayout5.xml"></Relationship><Relationship Id="rId6" Type="http://schemas.openxmlformats.org/officeDocument/2006/relationships/slideLayout" Target="../slideLayouts/slideLayout6.xml"></Relationship><Relationship Id="rId7" Type="http://schemas.openxmlformats.org/officeDocument/2006/relationships/slideLayout" Target="../slideLayouts/slideLayout7.xml"></Relationship><Relationship Id="rId8" Type="http://schemas.openxmlformats.org/officeDocument/2006/relationships/slideLayout" Target="../slideLayouts/slideLayout8.xml"></Relationship><Relationship Id="rId9" Type="http://schemas.openxmlformats.org/officeDocument/2006/relationships/slideLayout" Target="../slideLayouts/slideLayout9.xml"></Relationship><Relationship Id="rId10" Type="http://schemas.openxmlformats.org/officeDocument/2006/relationships/slideLayout" Target="../slideLayouts/slideLayout10.xml"></Relationship><Relationship Id="rId11" Type="http://schemas.openxmlformats.org/officeDocument/2006/relationships/theme" Target="../theme/theme1.xml"></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xmlns:p14="http://schemas.microsoft.com/office/powerpoint/2010/main" preserve="1">
  <p:cSld>
    <p:bg>
      <p:bgPr>
        <a:solidFill>
          <a:srgbClr val="FAF0E4"/>
        </a:solidFill>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88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6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10/26/2018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Area</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extLst>
      <p:ext uri="{BB962C8B-B14F-4D97-AF65-F5344CB8AC3E}">
        <p14:creationId xmlns:p14="http://schemas.microsoft.com/office/powerpoint/2010/main" val="395091408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2" Type="http://schemas.openxmlformats.org/officeDocument/2006/relationships/image" Target="../media/image1.png"></Relationship><Relationship Id="rId4" Type="http://schemas.openxmlformats.org/officeDocument/2006/relationships/image" Target="../media/fImage363602982918.png"></Relationship><Relationship Id="rId5" Type="http://schemas.openxmlformats.org/officeDocument/2006/relationships/slideLayout" Target="../slideLayouts/slideLayout2.xml"></Relationship></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 Id="rId3" Type="http://schemas.openxmlformats.org/officeDocument/2006/relationships/image" Target="../media/fImage236822675785.jpeg"></Relationship><Relationship Id="rId4" Type="http://schemas.openxmlformats.org/officeDocument/2006/relationships/image" Target="../media/fImage4002232704307.png"></Relationship></Relationships>
</file>

<file path=ppt/slides/_rels/slide12.xml.rels><?xml version="1.0" encoding="UTF-8"?>
<Relationships xmlns="http://schemas.openxmlformats.org/package/2006/relationships"><Relationship Id="rId2" Type="http://schemas.openxmlformats.org/officeDocument/2006/relationships/image" Target="../media/image3.png"></Relationship><Relationship Id="rId4" Type="http://schemas.openxmlformats.org/officeDocument/2006/relationships/image" Target="../media/fImage5750633176540.png"></Relationship><Relationship Id="rId5" Type="http://schemas.openxmlformats.org/officeDocument/2006/relationships/slideLayout" Target="../slideLayouts/slideLayout2.xml"></Relationship></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 Id="rId3" Type="http://schemas.openxmlformats.org/officeDocument/2006/relationships/image" Target="../media/fImage111692322760.jpeg"></Relationship></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 Id="rId3" Type="http://schemas.openxmlformats.org/officeDocument/2006/relationships/image" Target="../media/fImage2224903301580.png"></Relationship></Relationships>
</file>

<file path=ppt/slides/_rels/slide15.xml.rels><?xml version="1.0" encoding="UTF-8"?>
<Relationships xmlns="http://schemas.openxmlformats.org/package/2006/relationships"><Relationship Id="rId2" Type="http://schemas.openxmlformats.org/officeDocument/2006/relationships/image" Target="../media/image3.png"></Relationship><Relationship Id="rId4" Type="http://schemas.openxmlformats.org/officeDocument/2006/relationships/image" Target="../media/fImage5750633188396.png"></Relationship><Relationship Id="rId5" Type="http://schemas.openxmlformats.org/officeDocument/2006/relationships/slideLayout" Target="../slideLayouts/slideLayout2.xml"></Relationship></Relationships>
</file>

<file path=ppt/slides/_rels/slide16.xml.rels><?xml version="1.0" encoding="UTF-8"?>
<Relationships xmlns="http://schemas.openxmlformats.org/package/2006/relationships"><Relationship Id="rId2" Type="http://schemas.openxmlformats.org/officeDocument/2006/relationships/image" Target="../media/image3.png"></Relationship><Relationship Id="rId4" Type="http://schemas.openxmlformats.org/officeDocument/2006/relationships/image" Target="../media/fImage575063319935.png"></Relationship><Relationship Id="rId5" Type="http://schemas.openxmlformats.org/officeDocument/2006/relationships/slideLayout" Target="../slideLayouts/slideLayout2.xml"></Relationship></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s>
</file>

<file path=ppt/slides/_rels/slide2.xml.rels><?xml version="1.0" encoding="UTF-8"?>
<Relationships xmlns="http://schemas.openxmlformats.org/package/2006/relationships"><Relationship Id="rId2" Type="http://schemas.openxmlformats.org/officeDocument/2006/relationships/image" Target="../media/image3.png"></Relationship><Relationship Id="rId4" Type="http://schemas.openxmlformats.org/officeDocument/2006/relationships/image" Target="../media/fImage5750633008028.png"></Relationship><Relationship Id="rId5" Type="http://schemas.openxmlformats.org/officeDocument/2006/relationships/slideLayout" Target="../slideLayouts/slideLayout2.xml"></Relationship></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s>
</file>

<file path=ppt/slides/_rels/slide24.xml.rels><?xml version="1.0" encoding="UTF-8"?>
<Relationships xmlns="http://schemas.openxmlformats.org/package/2006/relationships"><Relationship Id="rId2" Type="http://schemas.openxmlformats.org/officeDocument/2006/relationships/image" Target="../media/image3.png"></Relationship><Relationship Id="rId4" Type="http://schemas.openxmlformats.org/officeDocument/2006/relationships/image" Target="../media/fImage5750633203083.png"></Relationship><Relationship Id="rId5" Type="http://schemas.openxmlformats.org/officeDocument/2006/relationships/slideLayout" Target="../slideLayouts/slideLayout2.xml"></Relationship></Relationships>
</file>

<file path=ppt/slides/_rels/slide25.xml.rels><?xml version="1.0" encoding="UTF-8"?>
<Relationships xmlns="http://schemas.openxmlformats.org/package/2006/relationships"><Relationship Id="rId2" Type="http://schemas.openxmlformats.org/officeDocument/2006/relationships/image" Target="../media/image3.png"></Relationship><Relationship Id="rId4" Type="http://schemas.openxmlformats.org/officeDocument/2006/relationships/image" Target="../media/fImage5750633218048.png"></Relationship><Relationship Id="rId5" Type="http://schemas.openxmlformats.org/officeDocument/2006/relationships/slideLayout" Target="../slideLayouts/slideLayout2.xml"></Relationship></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 Id="rId3" Type="http://schemas.openxmlformats.org/officeDocument/2006/relationships/image" Target="../media/fImage4829084832989.png"></Relationship></Relationships>
</file>

<file path=ppt/slides/_rels/slide29.xml.rels><?xml version="1.0" encoding="UTF-8"?>
<Relationships xmlns="http://schemas.openxmlformats.org/package/2006/relationships"><Relationship Id="rId2" Type="http://schemas.openxmlformats.org/officeDocument/2006/relationships/image" Target="../media/image3.png"></Relationship><Relationship Id="rId4" Type="http://schemas.openxmlformats.org/officeDocument/2006/relationships/image" Target="../media/fImage5750633226865.png"></Relationship><Relationship Id="rId5" Type="http://schemas.openxmlformats.org/officeDocument/2006/relationships/slideLayout" Target="../slideLayouts/slideLayout2.xml"></Relationship></Relationships>
</file>

<file path=ppt/slides/_rels/slide3.xml.rels><?xml version="1.0" encoding="UTF-8"?>
<Relationships xmlns="http://schemas.openxmlformats.org/package/2006/relationships"><Relationship Id="rId2" Type="http://schemas.openxmlformats.org/officeDocument/2006/relationships/image" Target="../media/image3.png"></Relationship><Relationship Id="rId4" Type="http://schemas.openxmlformats.org/officeDocument/2006/relationships/image" Target="../media/fImage5750633123029.png"></Relationship><Relationship Id="rId5" Type="http://schemas.openxmlformats.org/officeDocument/2006/relationships/slideLayout" Target="../slideLayouts/slideLayout2.xml"></Relationship></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 Id="rId3" Type="http://schemas.openxmlformats.org/officeDocument/2006/relationships/image" Target="../media/fImage778735022063.png"></Relationship></Relationships>
</file>

<file path=ppt/slides/_rels/slide31.xml.rels><?xml version="1.0" encoding="UTF-8"?>
<Relationships xmlns="http://schemas.openxmlformats.org/package/2006/relationships"><Relationship Id="rId2" Type="http://schemas.openxmlformats.org/officeDocument/2006/relationships/image" Target="../media/image1.png"></Relationship><Relationship Id="rId4" Type="http://schemas.openxmlformats.org/officeDocument/2006/relationships/image" Target="../media/fImage363603237011.png"></Relationship><Relationship Id="rId5" Type="http://schemas.openxmlformats.org/officeDocument/2006/relationships/slideLayout" Target="../slideLayouts/slideLayout2.xml"></Relationship></Relationships>
</file>

<file path=ppt/slides/_rels/slide4.xml.rels><?xml version="1.0" encoding="UTF-8"?>
<Relationships xmlns="http://schemas.openxmlformats.org/package/2006/relationships"><Relationship Id="rId2" Type="http://schemas.openxmlformats.org/officeDocument/2006/relationships/image" Target="../media/image3.png"></Relationship><Relationship Id="rId4" Type="http://schemas.openxmlformats.org/officeDocument/2006/relationships/image" Target="../media/fImage5750633138034.png"></Relationship><Relationship Id="rId5" Type="http://schemas.openxmlformats.org/officeDocument/2006/relationships/slideLayout" Target="../slideLayouts/slideLayout2.xml"></Relationship></Relationships>
</file>

<file path=ppt/slides/_rels/slide5.xml.rels><?xml version="1.0" encoding="UTF-8"?>
<Relationships xmlns="http://schemas.openxmlformats.org/package/2006/relationships"><Relationship Id="rId2" Type="http://schemas.openxmlformats.org/officeDocument/2006/relationships/image" Target="../media/image3.png"></Relationship><Relationship Id="rId4" Type="http://schemas.openxmlformats.org/officeDocument/2006/relationships/image" Target="../media/fImage5750633146727.png"></Relationship><Relationship Id="rId5" Type="http://schemas.openxmlformats.org/officeDocument/2006/relationships/slideLayout" Target="../slideLayouts/slideLayout2.xml"></Relationship></Relationships>
</file>

<file path=ppt/slides/_rels/slide6.xml.rels><?xml version="1.0" encoding="UTF-8"?>
<Relationships xmlns="http://schemas.openxmlformats.org/package/2006/relationships"><Relationship Id="rId2" Type="http://schemas.openxmlformats.org/officeDocument/2006/relationships/image" Target="../media/image3.png"></Relationship><Relationship Id="rId4" Type="http://schemas.openxmlformats.org/officeDocument/2006/relationships/image" Target="../media/fImage5750633151240.png"></Relationship><Relationship Id="rId5" Type="http://schemas.openxmlformats.org/officeDocument/2006/relationships/slideLayout" Target="../slideLayouts/slideLayout2.xml"></Relationship></Relationships>
</file>

<file path=ppt/slides/_rels/slide7.xml.rels><?xml version="1.0" encoding="UTF-8"?>
<Relationships xmlns="http://schemas.openxmlformats.org/package/2006/relationships"><Relationship Id="rId2" Type="http://schemas.openxmlformats.org/officeDocument/2006/relationships/image" Target="../media/image2.png"></Relationship><Relationship Id="rId3" Type="http://schemas.openxmlformats.org/officeDocument/2006/relationships/slideLayout" Target="../slideLayouts/slideLayout2.xml"></Relationship></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image2.png"></Relationship></Relationships>
</file>

<file path=ppt/slides/_rels/slide9.xml.rels><?xml version="1.0" encoding="UTF-8"?>
<Relationships xmlns="http://schemas.openxmlformats.org/package/2006/relationships"><Relationship Id="rId2" Type="http://schemas.openxmlformats.org/officeDocument/2006/relationships/image" Target="../media/image3.png"></Relationship><Relationship Id="rId4" Type="http://schemas.openxmlformats.org/officeDocument/2006/relationships/image" Target="../media/fImage5750633163754.png"></Relationship><Relationship Id="rId5" Type="http://schemas.openxmlformats.org/officeDocument/2006/relationships/slideLayout" Target="../slideLayouts/slideLayout2.xml"></Relationship></Relationships>
</file>

<file path=ppt/slides/slide1.xml><?xml version="1.0" encoding="utf-8"?>
<p:sld xmlns:a="http://schemas.openxmlformats.org/drawingml/2006/main" xmlns:r="http://schemas.openxmlformats.org/officeDocument/2006/relationships" xmlns:p="http://schemas.openxmlformats.org/presentationml/2006/main" xmlns:p14="http://schemas.microsoft.com/office/powerpoint/2010/main">
  <p:cSld>
    <p:bg>
      <p:bgPr>
        <a:solidFill>
          <a:srgbClr val="FAF0E4"/>
        </a:solidFill>
      </p:bgPr>
    </p:bg>
    <p:spTree>
      <p:nvGrpSpPr>
        <p:cNvPr id="1" name=""/>
        <p:cNvGrpSpPr/>
        <p:nvPr/>
      </p:nvGrpSpPr>
      <p:grpSpPr>
        <a:xfrm>
          <a:off x="0" y="0"/>
          <a:ext cx="0" cy="0"/>
          <a:chOff x="0" y="0"/>
          <a:chExt cx="0" cy="0"/>
        </a:xfrm>
      </p:grpSpPr>
      <p:sp>
        <p:nvSpPr>
          <p:cNvPr id="10" name="직사각형 9"/>
          <p:cNvSpPr>
            <a:spLocks/>
          </p:cNvSpPr>
          <p:nvPr/>
        </p:nvSpPr>
        <p:spPr>
          <a:xfrm>
            <a:off x="1764665" y="3474085"/>
            <a:ext cx="8672830" cy="2829560"/>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2400" cap="none" u="sng" b="1" strike="noStrike">
                <a:solidFill>
                  <a:srgbClr val="E16074"/>
                </a:solidFill>
                <a:latin typeface="NanumGothic" charset="0"/>
                <a:ea typeface="NanumGothic" charset="0"/>
              </a:rPr>
              <a:t>왜</a:t>
            </a:r>
            <a:r>
              <a:rPr sz="2400" cap="none" u="sng" b="1" strike="noStrike">
                <a:solidFill>
                  <a:srgbClr val="E16074"/>
                </a:solidFill>
                <a:latin typeface="NanumGothic" charset="0"/>
                <a:ea typeface="NanumGothic" charset="0"/>
              </a:rPr>
              <a:t> </a:t>
            </a:r>
            <a:r>
              <a:rPr sz="2400" cap="none" u="sng" b="1" strike="noStrike">
                <a:solidFill>
                  <a:srgbClr val="E16074"/>
                </a:solidFill>
                <a:latin typeface="NanumGothic" charset="0"/>
                <a:ea typeface="NanumGothic" charset="0"/>
              </a:rPr>
              <a:t>&lt;콩쥐팥지&gt;와 &lt;신데렐라&gt;는 똑같을까?</a:t>
            </a:r>
            <a:endParaRPr lang="ko-KR" altLang="en-US" sz="2400" cap="none" u="sng" b="1" strike="noStrike">
              <a:solidFill>
                <a:srgbClr val="E16074"/>
              </a:solidFill>
              <a:latin typeface="NanumGothic" charset="0"/>
              <a:ea typeface="NanumGothic" charset="0"/>
            </a:endParaRPr>
          </a:p>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charset="0"/>
                <a:ea typeface="NanumGothic" charset="0"/>
              </a:rPr>
              <a:t>Why are &lt;Kongji </a:t>
            </a:r>
            <a:r>
              <a:rPr sz="2800" cap="none" b="1" strike="noStrike">
                <a:solidFill>
                  <a:srgbClr val="E16074"/>
                </a:solidFill>
                <a:latin typeface="NanumGothic" charset="0"/>
                <a:ea typeface="NanumGothic" charset="0"/>
              </a:rPr>
              <a:t>&amp; </a:t>
            </a:r>
            <a:r>
              <a:rPr sz="2800" cap="none" b="1" strike="noStrike">
                <a:solidFill>
                  <a:srgbClr val="E16074"/>
                </a:solidFill>
                <a:latin typeface="NanumGothic" charset="0"/>
                <a:ea typeface="NanumGothic" charset="0"/>
              </a:rPr>
              <a:t>Pa</a:t>
            </a:r>
            <a:r>
              <a:rPr sz="2800" cap="none" b="1" strike="noStrike">
                <a:solidFill>
                  <a:srgbClr val="E16074"/>
                </a:solidFill>
                <a:latin typeface="NanumGothic" charset="0"/>
                <a:ea typeface="NanumGothic" charset="0"/>
              </a:rPr>
              <a:t>t</a:t>
            </a:r>
            <a:r>
              <a:rPr sz="2800" cap="none" b="1" strike="noStrike">
                <a:solidFill>
                  <a:srgbClr val="E16074"/>
                </a:solidFill>
                <a:latin typeface="NanumGothic" charset="0"/>
                <a:ea typeface="NanumGothic" charset="0"/>
              </a:rPr>
              <a:t>ji&gt; and &lt;Cinderella&gt; </a:t>
            </a:r>
            <a:r>
              <a:rPr sz="2800" cap="none" b="1" strike="noStrike">
                <a:solidFill>
                  <a:srgbClr val="E16074"/>
                </a:solidFill>
                <a:latin typeface="NanumGothic" charset="0"/>
                <a:ea typeface="NanumGothic" charset="0"/>
              </a:rPr>
              <a:t>s</a:t>
            </a:r>
            <a:r>
              <a:rPr sz="2800" cap="none" b="1" strike="noStrike">
                <a:solidFill>
                  <a:srgbClr val="E16074"/>
                </a:solidFill>
                <a:latin typeface="NanumGothic" charset="0"/>
                <a:ea typeface="NanumGothic" charset="0"/>
              </a:rPr>
              <a:t>ame?</a:t>
            </a:r>
            <a:endParaRPr lang="ko-KR" altLang="en-US" sz="2800" cap="none" b="1" strike="noStrike">
              <a:solidFill>
                <a:srgbClr val="E16074"/>
              </a:solidFill>
              <a:latin typeface="NanumGothic ExtraBold" charset="0"/>
              <a:ea typeface="NanumGothic ExtraBold" charset="0"/>
            </a:endParaRPr>
          </a:p>
          <a:p>
            <a:pPr marL="0" indent="0" algn="ctr" fontAlgn="auto" defTabSz="914400" eaLnBrk="0" latinLnBrk="1" hangingPunct="1">
              <a:lnSpc>
                <a:spcPct val="100000"/>
              </a:lnSpc>
              <a:spcBef>
                <a:spcPts val="0"/>
              </a:spcBef>
              <a:spcAft>
                <a:spcPts val="0"/>
              </a:spcAft>
              <a:buFontTx/>
              <a:buNone/>
            </a:pPr>
            <a:endParaRPr lang="ko-KR" altLang="en-US" sz="2400" cap="none" b="1" strike="noStrike">
              <a:solidFill>
                <a:srgbClr val="E16074"/>
              </a:solidFill>
              <a:latin typeface="NanumGothic" charset="0"/>
              <a:ea typeface="NanumGothic"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NanumGothic" charset="0"/>
              <a:ea typeface="NanumGothic"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NanumGothic" charset="0"/>
              <a:ea typeface="NanumGothic"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NanumGothic" charset="0"/>
              <a:ea typeface="NanumGothic"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NanumGothic" charset="0"/>
              <a:ea typeface="NanumGothic" charset="0"/>
            </a:endParaRPr>
          </a:p>
          <a:p>
            <a:pPr marL="0" indent="0" algn="ctr" fontAlgn="auto" defTabSz="914400" eaLnBrk="0" latinLnBrk="1" hangingPunct="1">
              <a:lnSpc>
                <a:spcPct val="150000"/>
              </a:lnSpc>
              <a:spcBef>
                <a:spcPts val="0"/>
              </a:spcBef>
              <a:spcAft>
                <a:spcPts val="0"/>
              </a:spcAft>
              <a:buFontTx/>
              <a:buNone/>
            </a:pPr>
            <a:r>
              <a:rPr sz="2000" cap="none" b="1" strike="noStrike">
                <a:solidFill>
                  <a:srgbClr val="E16074"/>
                </a:solidFill>
                <a:latin typeface="NanumGothic" charset="0"/>
                <a:ea typeface="NanumGothic" charset="0"/>
              </a:rPr>
              <a:t>Kang Byoung Yoong</a:t>
            </a:r>
            <a:endParaRPr lang="ko-KR" altLang="en-US" sz="2000" cap="none" b="1" strike="noStrike">
              <a:solidFill>
                <a:srgbClr val="E16074"/>
              </a:solidFill>
              <a:latin typeface="NanumGothic" charset="0"/>
              <a:ea typeface="NanumGothic" charset="0"/>
            </a:endParaRPr>
          </a:p>
        </p:txBody>
      </p:sp>
      <p:cxnSp>
        <p:nvCxnSpPr>
          <p:cNvPr id="3" name="직선 연결선 2"/>
          <p:cNvCxnSpPr/>
          <p:nvPr/>
        </p:nvCxnSpPr>
        <p:spPr>
          <a:xfrm rot="0">
            <a:off x="2442210" y="3437890"/>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96" name="그룹 195"/>
          <p:cNvGrpSpPr/>
          <p:nvPr/>
        </p:nvGrpSpPr>
        <p:grpSpPr>
          <a:xfrm>
            <a:off x="6350" y="6249670"/>
            <a:ext cx="12192000" cy="1229360"/>
            <a:chOff x="6350" y="6249670"/>
            <a:chExt cx="12192000" cy="1229360"/>
          </a:xfrm>
          <a:solidFill>
            <a:schemeClr val="bg1">
              <a:alpha val="39000"/>
            </a:schemeClr>
          </a:solidFill>
        </p:grpSpPr>
        <p:sp>
          <p:nvSpPr>
            <p:cNvPr id="165" name="막힌 원호 164"/>
            <p:cNvSpPr>
              <a:spLocks/>
            </p:cNvSpPr>
            <p:nvPr/>
          </p:nvSpPr>
          <p:spPr>
            <a:xfrm rot="0">
              <a:off x="6350"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87" name="막힌 원호 186"/>
            <p:cNvSpPr>
              <a:spLocks/>
            </p:cNvSpPr>
            <p:nvPr/>
          </p:nvSpPr>
          <p:spPr>
            <a:xfrm rot="0">
              <a:off x="123634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88" name="막힌 원호 187"/>
            <p:cNvSpPr>
              <a:spLocks/>
            </p:cNvSpPr>
            <p:nvPr/>
          </p:nvSpPr>
          <p:spPr>
            <a:xfrm rot="0">
              <a:off x="245300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89" name="막힌 원호 188"/>
            <p:cNvSpPr>
              <a:spLocks/>
            </p:cNvSpPr>
            <p:nvPr/>
          </p:nvSpPr>
          <p:spPr>
            <a:xfrm rot="0">
              <a:off x="366966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90" name="막힌 원호 189"/>
            <p:cNvSpPr>
              <a:spLocks/>
            </p:cNvSpPr>
            <p:nvPr/>
          </p:nvSpPr>
          <p:spPr>
            <a:xfrm rot="0">
              <a:off x="488632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91" name="막힌 원호 190"/>
            <p:cNvSpPr>
              <a:spLocks/>
            </p:cNvSpPr>
            <p:nvPr/>
          </p:nvSpPr>
          <p:spPr>
            <a:xfrm rot="0">
              <a:off x="610298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92" name="막힌 원호 191"/>
            <p:cNvSpPr>
              <a:spLocks/>
            </p:cNvSpPr>
            <p:nvPr/>
          </p:nvSpPr>
          <p:spPr>
            <a:xfrm rot="0">
              <a:off x="731964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93" name="막힌 원호 192"/>
            <p:cNvSpPr>
              <a:spLocks/>
            </p:cNvSpPr>
            <p:nvPr/>
          </p:nvSpPr>
          <p:spPr>
            <a:xfrm rot="0">
              <a:off x="853630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94" name="막힌 원호 193"/>
            <p:cNvSpPr>
              <a:spLocks/>
            </p:cNvSpPr>
            <p:nvPr/>
          </p:nvSpPr>
          <p:spPr>
            <a:xfrm rot="0">
              <a:off x="975296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95" name="막힌 원호 194"/>
            <p:cNvSpPr>
              <a:spLocks/>
            </p:cNvSpPr>
            <p:nvPr/>
          </p:nvSpPr>
          <p:spPr>
            <a:xfrm rot="0">
              <a:off x="1096962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grpSp>
      <p:pic>
        <p:nvPicPr>
          <p:cNvPr id="2" name="그림 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2950210" y="517525"/>
            <a:ext cx="6292215" cy="2921000"/>
          </a:xfrm>
          <a:prstGeom prst="rect"/>
          <a:noFill/>
        </p:spPr>
      </p:pic>
      <p:pic>
        <p:nvPicPr>
          <p:cNvPr id="197" name="그림 1" descr="/Users/oddyoong/Library/Group Containers/L48J367XN4.com.infraware.PolarisOffice/EngineTemp/3284/fImage363602982918.png"/>
          <p:cNvPicPr>
            <a:picLocks noChangeAspect="1"/>
          </p:cNvPicPr>
          <p:nvPr/>
        </p:nvPicPr>
        <p:blipFill rotWithShape="1">
          <a:blip r:embed="rId4" cstate="print">
            <a:extLst>
              <a:ext uri="{28A0092B-C50C-407E-A947-70E740481C1C}">
                <a14:useLocalDpi xmlns:a14="http://schemas.microsoft.com/office/drawing/2010/main" val="0"/>
              </a:ext>
            </a:extLst>
          </a:blip>
          <a:stretch>
            <a:fillRect/>
          </a:stretch>
        </p:blipFill>
        <p:spPr>
          <a:xfrm rot="0">
            <a:off x="4644390" y="4472940"/>
            <a:ext cx="2905125" cy="1262380"/>
          </a:xfrm>
          <a:prstGeom prst="rect"/>
          <a:noFill/>
          <a:ln w="25400" cap="flat" cmpd="sng">
            <a:solidFill>
              <a:srgbClr val="FF0000">
                <a:alpha val="100000"/>
              </a:srgbClr>
            </a:solidFill>
            <a:prstDash val="solid"/>
            <a:round/>
          </a:ln>
        </p:spPr>
      </p:pic>
    </p:spTree>
    <p:extLst>
      <p:ext uri="{BB962C8B-B14F-4D97-AF65-F5344CB8AC3E}">
        <p14:creationId xmlns:p14="http://schemas.microsoft.com/office/powerpoint/2010/main" val="4180858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198110"/>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5" name="직사각형 84"/>
          <p:cNvSpPr>
            <a:spLocks/>
          </p:cNvSpPr>
          <p:nvPr/>
        </p:nvSpPr>
        <p:spPr>
          <a:xfrm rot="0">
            <a:off x="1959610" y="1713230"/>
            <a:ext cx="8263890" cy="1291590"/>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6000" cap="none" b="1" strike="noStrike">
                <a:solidFill>
                  <a:srgbClr val="E16074"/>
                </a:solidFill>
                <a:latin typeface="NanumGothic ExtraBold" charset="0"/>
                <a:ea typeface="NanumGothic ExtraBold" charset="0"/>
              </a:rPr>
              <a:t> Teaching </a:t>
            </a:r>
            <a:r>
              <a:rPr sz="6000" cap="none" b="1" strike="noStrike">
                <a:solidFill>
                  <a:srgbClr val="E16074"/>
                </a:solidFill>
                <a:latin typeface="NanumGothic ExtraBold" charset="0"/>
                <a:ea typeface="NanumGothic ExtraBold" charset="0"/>
              </a:rPr>
              <a:t>&amp; </a:t>
            </a:r>
            <a:r>
              <a:rPr sz="6000" cap="none" b="1" strike="noStrike">
                <a:solidFill>
                  <a:srgbClr val="E16074"/>
                </a:solidFill>
                <a:latin typeface="NanumGothic ExtraBold" charset="0"/>
                <a:ea typeface="NanumGothic ExtraBold" charset="0"/>
              </a:rPr>
              <a:t>Enjoying</a:t>
            </a:r>
            <a:endParaRPr lang="ko-KR" altLang="en-US" sz="6000" cap="none" b="1" strike="noStrike">
              <a:solidFill>
                <a:srgbClr val="E16074"/>
              </a:solidFill>
              <a:latin typeface="NanumGothic ExtraBold" charset="0"/>
              <a:ea typeface="NanumGothic ExtraBold"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맑은 고딕" charset="0"/>
              <a:ea typeface="맑은 고딕" charset="0"/>
            </a:endParaRPr>
          </a:p>
        </p:txBody>
      </p: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3824604"/>
            <a:ext cx="4804410" cy="138430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198110"/>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3824604"/>
            <a:ext cx="4804410" cy="1384300"/>
          </a:xfrm>
          <a:prstGeom prst="rect"/>
          <a:noFill/>
        </p:spPr>
      </p:pic>
      <p:pic>
        <p:nvPicPr>
          <p:cNvPr id="5" name="그림 4" descr="/Users/oddyoong/Library/Group Containers/L48J367XN4.com.infraware.PolarisOffice/EngineTemp/1060/fImage236822675785.jpe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3757930" y="1438275"/>
            <a:ext cx="1979930" cy="1979930"/>
          </a:xfrm>
          <a:prstGeom prst="rect"/>
          <a:noFill/>
        </p:spPr>
      </p:pic>
      <p:pic>
        <p:nvPicPr>
          <p:cNvPr id="7" name="그림 6" descr="/Users/oddyoong/Library/Group Containers/L48J367XN4.com.infraware.PolarisOffice/EngineTemp/1060/fImage4002232704307.png"/>
          <p:cNvPicPr>
            <a:picLocks noChangeAspect="1"/>
          </p:cNvPicPr>
          <p:nvPr/>
        </p:nvPicPr>
        <p:blipFill rotWithShape="1">
          <a:blip r:embed="rId4" cstate="print">
            <a:extLst>
              <a:ext uri="{28A0092B-C50C-407E-A947-70E740481C1C}">
                <a14:useLocalDpi xmlns:a14="http://schemas.microsoft.com/office/drawing/2010/main" val="0"/>
              </a:ext>
            </a:extLst>
          </a:blip>
          <a:srcRect l="21472" t="2024" r="21797" b="-2024"/>
          <a:stretch>
            <a:fillRect/>
          </a:stretch>
        </p:blipFill>
        <p:spPr>
          <a:xfrm rot="0">
            <a:off x="6435725" y="1467485"/>
            <a:ext cx="1997075" cy="197675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 name="직사각형 3"/>
          <p:cNvSpPr>
            <a:spLocks/>
          </p:cNvSpPr>
          <p:nvPr/>
        </p:nvSpPr>
        <p:spPr>
          <a:xfrm rot="0">
            <a:off x="2843530" y="1337945"/>
            <a:ext cx="8933180" cy="510794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3" name="직각 삼각형 2"/>
          <p:cNvSpPr>
            <a:spLocks/>
          </p:cNvSpPr>
          <p:nvPr/>
        </p:nvSpPr>
        <p:spPr>
          <a:xfrm rot="5400000">
            <a:off x="2712085" y="121539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28" name="직각 삼각형 27"/>
          <p:cNvSpPr>
            <a:spLocks/>
          </p:cNvSpPr>
          <p:nvPr/>
        </p:nvSpPr>
        <p:spPr>
          <a:xfrm rot="16200000">
            <a:off x="11379835" y="6069330"/>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8" name="TextBox 37"/>
          <p:cNvSpPr txBox="1">
            <a:spLocks/>
          </p:cNvSpPr>
          <p:nvPr/>
        </p:nvSpPr>
        <p:spPr>
          <a:xfrm rot="0">
            <a:off x="372110" y="1303020"/>
            <a:ext cx="2196465" cy="1430020"/>
          </a:xfrm>
          <a:prstGeom prst="rect"/>
          <a:solidFill>
            <a:srgbClr val="E16074"/>
          </a:solidFill>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3600" cap="none" u="sng" i="1" b="0" strike="noStrike">
                <a:solidFill>
                  <a:srgbClr val="FFFFFF"/>
                </a:solidFill>
                <a:latin typeface="맑은 고딕" charset="0"/>
                <a:ea typeface="맑은 고딕" charset="0"/>
              </a:rPr>
              <a:t>0</a:t>
            </a:r>
            <a:r>
              <a:rPr lang="en-US" altLang="ko-KR" sz="3600" cap="none" u="sng" i="1" b="0" strike="noStrike">
                <a:solidFill>
                  <a:srgbClr val="FFFFFF"/>
                </a:solidFill>
                <a:latin typeface="맑은 고딕" charset="0"/>
                <a:ea typeface="맑은 고딕" charset="0"/>
              </a:rPr>
              <a:t>7</a:t>
            </a:r>
            <a:endParaRPr lang="ko-KR" altLang="en-US" sz="3600" cap="none" u="sng" i="1" b="1"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r>
              <a:rPr lang="en-US" altLang="ko-KR" sz="2400" cap="none" i="1" b="0" strike="noStrike">
                <a:solidFill>
                  <a:srgbClr val="FFFFFF"/>
                </a:solidFill>
                <a:latin typeface="맑은 고딕" charset="0"/>
                <a:ea typeface="맑은 고딕" charset="0"/>
              </a:rPr>
              <a:t>     </a:t>
            </a:r>
            <a:r>
              <a:rPr lang="en-US" altLang="ko-KR" sz="2400" cap="none" i="1" b="0" strike="noStrike">
                <a:solidFill>
                  <a:srgbClr val="FFFFFF"/>
                </a:solidFill>
                <a:latin typeface="맑은 고딕" charset="0"/>
                <a:ea typeface="맑은 고딕" charset="0"/>
              </a:rPr>
              <a:t>Question</a:t>
            </a:r>
            <a:endParaRPr lang="ko-KR" altLang="en-US" sz="2400" cap="none" i="1" b="0"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endParaRPr lang="ko-KR" altLang="en-US" sz="1000" cap="none" b="0" strike="noStrike">
              <a:solidFill>
                <a:srgbClr val="FFFFFF"/>
              </a:solidFill>
              <a:latin typeface="맑은 고딕" charset="0"/>
              <a:ea typeface="맑은 고딕" charset="0"/>
            </a:endParaRPr>
          </a:p>
        </p:txBody>
      </p:sp>
      <p:sp>
        <p:nvSpPr>
          <p:cNvPr id="27" name="직사각형 26"/>
          <p:cNvSpPr>
            <a:spLocks/>
          </p:cNvSpPr>
          <p:nvPr/>
        </p:nvSpPr>
        <p:spPr>
          <a:xfrm rot="0">
            <a:off x="476885" y="3234055"/>
            <a:ext cx="2033905" cy="302260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29" name="직각 삼각형 28"/>
          <p:cNvSpPr>
            <a:spLocks/>
          </p:cNvSpPr>
          <p:nvPr/>
        </p:nvSpPr>
        <p:spPr>
          <a:xfrm rot="5400000">
            <a:off x="292100" y="312293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9" name="직사각형 38"/>
          <p:cNvSpPr>
            <a:spLocks/>
          </p:cNvSpPr>
          <p:nvPr/>
        </p:nvSpPr>
        <p:spPr>
          <a:xfrm rot="0">
            <a:off x="0" y="0"/>
            <a:ext cx="12194540" cy="875665"/>
          </a:xfrm>
          <a:prstGeom prst="rect"/>
          <a:solidFill>
            <a:srgbClr val="E16074"/>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pic>
        <p:nvPicPr>
          <p:cNvPr id="41" name="그림 40"/>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rot="0">
            <a:off x="9095105" y="92710"/>
            <a:ext cx="2684145" cy="782320"/>
          </a:xfrm>
          <a:prstGeom prst="rect"/>
          <a:noFill/>
        </p:spPr>
      </p:pic>
      <p:sp>
        <p:nvSpPr>
          <p:cNvPr id="42" name="텍스트 상자 41"/>
          <p:cNvSpPr txBox="1">
            <a:spLocks/>
          </p:cNvSpPr>
          <p:nvPr/>
        </p:nvSpPr>
        <p:spPr>
          <a:xfrm rot="0">
            <a:off x="3810000" y="2286000"/>
            <a:ext cx="4573270" cy="278130"/>
          </a:xfrm>
          <a:prstGeom prst="rect"/>
          <a:noFill/>
        </p:spPr>
        <p:txBody>
          <a:bodyPr wrap="square" lIns="0" tIns="0" rIns="0" bIns="0" numCol="1" vert="horz" anchor="t">
            <a:no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33" name="직각 삼각형 32"/>
          <p:cNvSpPr>
            <a:spLocks/>
          </p:cNvSpPr>
          <p:nvPr/>
        </p:nvSpPr>
        <p:spPr>
          <a:xfrm rot="16200000">
            <a:off x="2135505" y="5873115"/>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45" name="텍스트 상자 44"/>
          <p:cNvSpPr txBox="1">
            <a:spLocks/>
          </p:cNvSpPr>
          <p:nvPr/>
        </p:nvSpPr>
        <p:spPr>
          <a:xfrm rot="0">
            <a:off x="3929380" y="2405380"/>
            <a:ext cx="319405" cy="390525"/>
          </a:xfrm>
          <a:prstGeom prst="rect"/>
          <a:noFill/>
          <a:ln w="0">
            <a:noFill/>
            <a:prstDash/>
          </a:ln>
        </p:spPr>
        <p:txBody>
          <a:bodyPr wrap="none" lIns="89535" tIns="46355" rIns="89535" bIns="46355" numCol="1" vert="horz" anchor="t">
            <a:sp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46" name="직사각형 45"/>
          <p:cNvSpPr>
            <a:spLocks/>
          </p:cNvSpPr>
          <p:nvPr/>
        </p:nvSpPr>
        <p:spPr>
          <a:xfrm rot="0">
            <a:off x="3086100" y="3400425"/>
            <a:ext cx="8331200" cy="522605"/>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맑은 고딕" charset="0"/>
                <a:ea typeface="맑은 고딕" charset="0"/>
              </a:rPr>
              <a:t> </a:t>
            </a:r>
            <a:r>
              <a:rPr sz="2800" cap="none" b="1" strike="noStrike">
                <a:solidFill>
                  <a:srgbClr val="E16074"/>
                </a:solidFill>
                <a:latin typeface="NanumGothic ExtraBold" charset="0"/>
                <a:ea typeface="NanumGothic ExtraBold" charset="0"/>
              </a:rPr>
              <a:t>W</a:t>
            </a:r>
            <a:r>
              <a:rPr sz="2800" cap="none" b="1" strike="noStrike">
                <a:solidFill>
                  <a:srgbClr val="E16074"/>
                </a:solidFill>
                <a:latin typeface="NanumGothic ExtraBold" charset="0"/>
                <a:ea typeface="NanumGothic ExtraBold" charset="0"/>
              </a:rPr>
              <a:t>hat is difference between</a:t>
            </a:r>
            <a:r>
              <a:rPr sz="2800" cap="none" b="1" strike="noStrike">
                <a:solidFill>
                  <a:srgbClr val="E16074"/>
                </a:solidFill>
                <a:latin typeface="NanumGothic ExtraBold" charset="0"/>
                <a:ea typeface="NanumGothic ExtraBold" charset="0"/>
              </a:rPr>
              <a:t> literature and NF?</a:t>
            </a:r>
            <a:endParaRPr lang="ko-KR" altLang="en-US" sz="2800" cap="none" b="1" strike="noStrike">
              <a:solidFill>
                <a:srgbClr val="E16074"/>
              </a:solidFill>
              <a:latin typeface="맑은 고딕" charset="0"/>
              <a:ea typeface="맑은 고딕" charset="0"/>
            </a:endParaRPr>
          </a:p>
        </p:txBody>
      </p:sp>
      <p:sp>
        <p:nvSpPr>
          <p:cNvPr id="47" name="Rectangle 15"/>
          <p:cNvSpPr>
            <a:spLocks/>
          </p:cNvSpPr>
          <p:nvPr/>
        </p:nvSpPr>
        <p:spPr>
          <a:xfrm rot="0">
            <a:off x="114300" y="172085"/>
            <a:ext cx="6176010" cy="522604"/>
          </a:xfrm>
          <a:prstGeom prst="rect"/>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2800" cap="none" b="1" strike="noStrike">
                <a:solidFill>
                  <a:srgbClr val="FFFFFF"/>
                </a:solidFill>
                <a:latin typeface="맑은 고딕" charset="0"/>
                <a:ea typeface="맑은 고딕" charset="0"/>
              </a:rPr>
              <a:t>콩쥐팥쥐</a:t>
            </a:r>
            <a:r>
              <a:rPr lang="en-US" altLang="ko-KR" sz="2800" cap="none" b="1" strike="noStrike">
                <a:solidFill>
                  <a:srgbClr val="FFFFFF"/>
                </a:solidFill>
                <a:latin typeface="맑은 고딕" charset="0"/>
                <a:ea typeface="맑은 고딕" charset="0"/>
              </a:rPr>
              <a:t> </a:t>
            </a:r>
            <a:r>
              <a:rPr lang="en-US" altLang="ko-KR" sz="2800" cap="none" b="1" strike="noStrike">
                <a:solidFill>
                  <a:srgbClr val="FFFFFF"/>
                </a:solidFill>
                <a:latin typeface="맑은 고딕" charset="0"/>
                <a:ea typeface="맑은 고딕" charset="0"/>
              </a:rPr>
              <a:t>vs Cinderella</a:t>
            </a:r>
            <a:endParaRPr lang="ko-KR" altLang="en-US" sz="2800" cap="none" b="1" strike="noStrike">
              <a:solidFill>
                <a:srgbClr val="FFFFFF"/>
              </a:solidFill>
              <a:latin typeface="맑은 고딕" charset="0"/>
              <a:ea typeface="맑은 고딕" charset="0"/>
            </a:endParaRPr>
          </a:p>
        </p:txBody>
      </p:sp>
      <p:pic>
        <p:nvPicPr>
          <p:cNvPr id="48" name="그림 26" descr="/Users/oddyoong/Library/Group Containers/L48J367XN4.com.infraware.PolarisOffice/EngineTemp/3284/fImage5750633176540.png"/>
          <p:cNvPicPr>
            <a:picLocks noChangeAspect="1"/>
          </p:cNvPicPr>
          <p:nvPr/>
        </p:nvPicPr>
        <p:blipFill rotWithShape="1">
          <a:blip r:embed="rId4" cstate="print">
            <a:extLst>
              <a:ext uri="{28A0092B-C50C-407E-A947-70E740481C1C}">
                <a14:useLocalDpi xmlns:a14="http://schemas.microsoft.com/office/drawing/2010/main" val="0"/>
              </a:ext>
            </a:extLst>
          </a:blip>
          <a:stretch>
            <a:fillRect/>
          </a:stretch>
        </p:blipFill>
        <p:spPr>
          <a:xfrm rot="0">
            <a:off x="638810" y="3566795"/>
            <a:ext cx="1666240" cy="237363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683885"/>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4310380"/>
            <a:ext cx="4804410" cy="1384300"/>
          </a:xfrm>
          <a:prstGeom prst="rect"/>
          <a:noFill/>
        </p:spPr>
      </p:pic>
      <p:pic>
        <p:nvPicPr>
          <p:cNvPr id="4" name="그림 3" descr="/Users/oddyoong/Library/Group Containers/L48J367XN4.com.infraware.PolarisOffice/EngineTemp/1060/fImage111692322760.jpe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3519805" y="1236345"/>
            <a:ext cx="5142230" cy="288798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718175"/>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4344670"/>
            <a:ext cx="4804410" cy="1384300"/>
          </a:xfrm>
          <a:prstGeom prst="rect"/>
          <a:noFill/>
        </p:spPr>
      </p:pic>
      <p:pic>
        <p:nvPicPr>
          <p:cNvPr id="4" name="그림 3" descr="/Users/oddyoong/Library/Group Containers/L48J367XN4.com.infraware.PolarisOffice/EngineTemp/1060/fImage2224903301580.pn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5045075" y="982345"/>
            <a:ext cx="2107565" cy="291909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 name="직사각형 3"/>
          <p:cNvSpPr>
            <a:spLocks/>
          </p:cNvSpPr>
          <p:nvPr/>
        </p:nvSpPr>
        <p:spPr>
          <a:xfrm rot="0">
            <a:off x="2843530" y="1343660"/>
            <a:ext cx="8933180" cy="510794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3" name="직각 삼각형 2"/>
          <p:cNvSpPr>
            <a:spLocks/>
          </p:cNvSpPr>
          <p:nvPr/>
        </p:nvSpPr>
        <p:spPr>
          <a:xfrm rot="5400000">
            <a:off x="2712085" y="121539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28" name="직각 삼각형 27"/>
          <p:cNvSpPr>
            <a:spLocks/>
          </p:cNvSpPr>
          <p:nvPr/>
        </p:nvSpPr>
        <p:spPr>
          <a:xfrm rot="16200000">
            <a:off x="11379835" y="6069330"/>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8" name="TextBox 37"/>
          <p:cNvSpPr txBox="1">
            <a:spLocks/>
          </p:cNvSpPr>
          <p:nvPr/>
        </p:nvSpPr>
        <p:spPr>
          <a:xfrm rot="0">
            <a:off x="372110" y="1303020"/>
            <a:ext cx="2196465" cy="1430020"/>
          </a:xfrm>
          <a:prstGeom prst="rect"/>
          <a:solidFill>
            <a:srgbClr val="E16074"/>
          </a:solidFill>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3600" cap="none" u="sng" i="1" b="0" strike="noStrike">
                <a:solidFill>
                  <a:srgbClr val="FFFFFF"/>
                </a:solidFill>
                <a:latin typeface="맑은 고딕" charset="0"/>
                <a:ea typeface="맑은 고딕" charset="0"/>
              </a:rPr>
              <a:t>0</a:t>
            </a:r>
            <a:r>
              <a:rPr lang="en-US" altLang="ko-KR" sz="3600" cap="none" u="sng" i="1" b="1" strike="noStrike">
                <a:solidFill>
                  <a:srgbClr val="FFFFFF"/>
                </a:solidFill>
                <a:latin typeface="맑은 고딕" charset="0"/>
                <a:ea typeface="맑은 고딕" charset="0"/>
              </a:rPr>
              <a:t>8</a:t>
            </a:r>
            <a:endParaRPr lang="ko-KR" altLang="en-US" sz="3600" cap="none" u="sng" i="1" b="1"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r>
              <a:rPr lang="en-US" altLang="ko-KR" sz="2400" cap="none" i="1" b="0" strike="noStrike">
                <a:solidFill>
                  <a:srgbClr val="FFFFFF"/>
                </a:solidFill>
                <a:latin typeface="맑은 고딕" charset="0"/>
                <a:ea typeface="맑은 고딕" charset="0"/>
              </a:rPr>
              <a:t>     </a:t>
            </a:r>
            <a:r>
              <a:rPr lang="en-US" altLang="ko-KR" sz="2400" cap="none" i="1" b="0" strike="noStrike">
                <a:solidFill>
                  <a:srgbClr val="FFFFFF"/>
                </a:solidFill>
                <a:latin typeface="맑은 고딕" charset="0"/>
                <a:ea typeface="맑은 고딕" charset="0"/>
              </a:rPr>
              <a:t>Question</a:t>
            </a:r>
            <a:endParaRPr lang="ko-KR" altLang="en-US" sz="2400" cap="none" i="1" b="0"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endParaRPr lang="ko-KR" altLang="en-US" sz="1000" cap="none" b="0" strike="noStrike">
              <a:solidFill>
                <a:srgbClr val="FFFFFF"/>
              </a:solidFill>
              <a:latin typeface="맑은 고딕" charset="0"/>
              <a:ea typeface="맑은 고딕" charset="0"/>
            </a:endParaRPr>
          </a:p>
        </p:txBody>
      </p:sp>
      <p:sp>
        <p:nvSpPr>
          <p:cNvPr id="27" name="직사각형 26"/>
          <p:cNvSpPr>
            <a:spLocks/>
          </p:cNvSpPr>
          <p:nvPr/>
        </p:nvSpPr>
        <p:spPr>
          <a:xfrm rot="0">
            <a:off x="476885" y="3234055"/>
            <a:ext cx="2033905" cy="302260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29" name="직각 삼각형 28"/>
          <p:cNvSpPr>
            <a:spLocks/>
          </p:cNvSpPr>
          <p:nvPr/>
        </p:nvSpPr>
        <p:spPr>
          <a:xfrm rot="5400000">
            <a:off x="292100" y="312293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9" name="직사각형 38"/>
          <p:cNvSpPr>
            <a:spLocks/>
          </p:cNvSpPr>
          <p:nvPr/>
        </p:nvSpPr>
        <p:spPr>
          <a:xfrm rot="0">
            <a:off x="0" y="0"/>
            <a:ext cx="12194540" cy="875665"/>
          </a:xfrm>
          <a:prstGeom prst="rect"/>
          <a:solidFill>
            <a:srgbClr val="E16074"/>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pic>
        <p:nvPicPr>
          <p:cNvPr id="41" name="그림 40"/>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rot="0">
            <a:off x="9095105" y="92710"/>
            <a:ext cx="2684145" cy="782320"/>
          </a:xfrm>
          <a:prstGeom prst="rect"/>
          <a:noFill/>
        </p:spPr>
      </p:pic>
      <p:sp>
        <p:nvSpPr>
          <p:cNvPr id="42" name="텍스트 상자 41"/>
          <p:cNvSpPr txBox="1">
            <a:spLocks/>
          </p:cNvSpPr>
          <p:nvPr/>
        </p:nvSpPr>
        <p:spPr>
          <a:xfrm rot="0">
            <a:off x="3810000" y="2286000"/>
            <a:ext cx="4573270" cy="278130"/>
          </a:xfrm>
          <a:prstGeom prst="rect"/>
          <a:noFill/>
        </p:spPr>
        <p:txBody>
          <a:bodyPr wrap="square" lIns="0" tIns="0" rIns="0" bIns="0" numCol="1" vert="horz" anchor="t">
            <a:no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33" name="직각 삼각형 32"/>
          <p:cNvSpPr>
            <a:spLocks/>
          </p:cNvSpPr>
          <p:nvPr/>
        </p:nvSpPr>
        <p:spPr>
          <a:xfrm rot="16200000">
            <a:off x="2135505" y="5873115"/>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45" name="텍스트 상자 44"/>
          <p:cNvSpPr txBox="1">
            <a:spLocks/>
          </p:cNvSpPr>
          <p:nvPr/>
        </p:nvSpPr>
        <p:spPr>
          <a:xfrm rot="0">
            <a:off x="3929380" y="2405380"/>
            <a:ext cx="319405" cy="390525"/>
          </a:xfrm>
          <a:prstGeom prst="rect"/>
          <a:noFill/>
          <a:ln w="0">
            <a:noFill/>
            <a:prstDash/>
          </a:ln>
        </p:spPr>
        <p:txBody>
          <a:bodyPr wrap="none" lIns="89535" tIns="46355" rIns="89535" bIns="46355" numCol="1" vert="horz" anchor="t">
            <a:sp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46" name="직사각형 45"/>
          <p:cNvSpPr>
            <a:spLocks/>
          </p:cNvSpPr>
          <p:nvPr/>
        </p:nvSpPr>
        <p:spPr>
          <a:xfrm rot="0">
            <a:off x="4352925" y="3400425"/>
            <a:ext cx="6104255" cy="522605"/>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ExtraBold" charset="0"/>
                <a:ea typeface="NanumGothic ExtraBold" charset="0"/>
              </a:rPr>
              <a:t>Who am I?</a:t>
            </a:r>
            <a:endParaRPr lang="ko-KR" altLang="en-US" sz="2800" cap="none" b="1" strike="noStrike">
              <a:solidFill>
                <a:srgbClr val="E16074"/>
              </a:solidFill>
              <a:latin typeface="NanumGothic ExtraBold" charset="0"/>
              <a:ea typeface="NanumGothic ExtraBold" charset="0"/>
            </a:endParaRPr>
          </a:p>
        </p:txBody>
      </p:sp>
      <p:sp>
        <p:nvSpPr>
          <p:cNvPr id="47" name="Rectangle 16"/>
          <p:cNvSpPr>
            <a:spLocks/>
          </p:cNvSpPr>
          <p:nvPr/>
        </p:nvSpPr>
        <p:spPr>
          <a:xfrm rot="0">
            <a:off x="114300" y="172085"/>
            <a:ext cx="6176010" cy="522604"/>
          </a:xfrm>
          <a:prstGeom prst="rect"/>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2800" cap="none" b="1" strike="noStrike">
                <a:solidFill>
                  <a:srgbClr val="FFFFFF"/>
                </a:solidFill>
                <a:latin typeface="맑은 고딕" charset="0"/>
                <a:ea typeface="맑은 고딕" charset="0"/>
              </a:rPr>
              <a:t>콩쥐팥쥐</a:t>
            </a:r>
            <a:r>
              <a:rPr lang="en-US" altLang="ko-KR" sz="2800" cap="none" b="1" strike="noStrike">
                <a:solidFill>
                  <a:srgbClr val="FFFFFF"/>
                </a:solidFill>
                <a:latin typeface="맑은 고딕" charset="0"/>
                <a:ea typeface="맑은 고딕" charset="0"/>
              </a:rPr>
              <a:t> </a:t>
            </a:r>
            <a:r>
              <a:rPr lang="en-US" altLang="ko-KR" sz="2800" cap="none" b="1" strike="noStrike">
                <a:solidFill>
                  <a:srgbClr val="FFFFFF"/>
                </a:solidFill>
                <a:latin typeface="맑은 고딕" charset="0"/>
                <a:ea typeface="맑은 고딕" charset="0"/>
              </a:rPr>
              <a:t>vs Cinderella</a:t>
            </a:r>
            <a:endParaRPr lang="ko-KR" altLang="en-US" sz="2800" cap="none" b="1" strike="noStrike">
              <a:solidFill>
                <a:srgbClr val="FFFFFF"/>
              </a:solidFill>
              <a:latin typeface="맑은 고딕" charset="0"/>
              <a:ea typeface="맑은 고딕" charset="0"/>
            </a:endParaRPr>
          </a:p>
        </p:txBody>
      </p:sp>
      <p:pic>
        <p:nvPicPr>
          <p:cNvPr id="48" name="그림 27" descr="/Users/oddyoong/Library/Group Containers/L48J367XN4.com.infraware.PolarisOffice/EngineTemp/3284/fImage5750633188396.png"/>
          <p:cNvPicPr>
            <a:picLocks noChangeAspect="1"/>
          </p:cNvPicPr>
          <p:nvPr/>
        </p:nvPicPr>
        <p:blipFill rotWithShape="1">
          <a:blip r:embed="rId4" cstate="print">
            <a:extLst>
              <a:ext uri="{28A0092B-C50C-407E-A947-70E740481C1C}">
                <a14:useLocalDpi xmlns:a14="http://schemas.microsoft.com/office/drawing/2010/main" val="0"/>
              </a:ext>
            </a:extLst>
          </a:blip>
          <a:stretch>
            <a:fillRect/>
          </a:stretch>
        </p:blipFill>
        <p:spPr>
          <a:xfrm rot="0">
            <a:off x="638810" y="3566795"/>
            <a:ext cx="1666240" cy="237363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 name="직사각형 3"/>
          <p:cNvSpPr>
            <a:spLocks/>
          </p:cNvSpPr>
          <p:nvPr/>
        </p:nvSpPr>
        <p:spPr>
          <a:xfrm rot="0">
            <a:off x="2843530" y="1337945"/>
            <a:ext cx="8933180" cy="510794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3" name="직각 삼각형 2"/>
          <p:cNvSpPr>
            <a:spLocks/>
          </p:cNvSpPr>
          <p:nvPr/>
        </p:nvSpPr>
        <p:spPr>
          <a:xfrm rot="5400000">
            <a:off x="2712085" y="121539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28" name="직각 삼각형 27"/>
          <p:cNvSpPr>
            <a:spLocks/>
          </p:cNvSpPr>
          <p:nvPr/>
        </p:nvSpPr>
        <p:spPr>
          <a:xfrm rot="16200000">
            <a:off x="11379835" y="6069330"/>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8" name="TextBox 37"/>
          <p:cNvSpPr txBox="1">
            <a:spLocks/>
          </p:cNvSpPr>
          <p:nvPr/>
        </p:nvSpPr>
        <p:spPr>
          <a:xfrm rot="0">
            <a:off x="372110" y="1303020"/>
            <a:ext cx="2196465" cy="1430020"/>
          </a:xfrm>
          <a:prstGeom prst="rect"/>
          <a:solidFill>
            <a:srgbClr val="E16074"/>
          </a:solidFill>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3600" cap="none" u="sng" i="1" b="0" strike="noStrike">
                <a:solidFill>
                  <a:srgbClr val="FFFFFF"/>
                </a:solidFill>
                <a:latin typeface="맑은 고딕" charset="0"/>
                <a:ea typeface="맑은 고딕" charset="0"/>
              </a:rPr>
              <a:t>0</a:t>
            </a:r>
            <a:r>
              <a:rPr lang="en-US" altLang="ko-KR" sz="3600" cap="none" u="sng" i="1" b="1" strike="noStrike">
                <a:solidFill>
                  <a:srgbClr val="FFFFFF"/>
                </a:solidFill>
                <a:latin typeface="맑은 고딕" charset="0"/>
                <a:ea typeface="맑은 고딕" charset="0"/>
              </a:rPr>
              <a:t>9</a:t>
            </a:r>
            <a:endParaRPr lang="ko-KR" altLang="en-US" sz="3600" cap="none" u="sng" i="1" b="1"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r>
              <a:rPr lang="en-US" altLang="ko-KR" sz="2400" cap="none" i="1" b="0" strike="noStrike">
                <a:solidFill>
                  <a:srgbClr val="FFFFFF"/>
                </a:solidFill>
                <a:latin typeface="맑은 고딕" charset="0"/>
                <a:ea typeface="맑은 고딕" charset="0"/>
              </a:rPr>
              <a:t>     </a:t>
            </a:r>
            <a:r>
              <a:rPr lang="en-US" altLang="ko-KR" sz="2400" cap="none" i="1" b="0" strike="noStrike">
                <a:solidFill>
                  <a:srgbClr val="FFFFFF"/>
                </a:solidFill>
                <a:latin typeface="맑은 고딕" charset="0"/>
                <a:ea typeface="맑은 고딕" charset="0"/>
              </a:rPr>
              <a:t>Question</a:t>
            </a:r>
            <a:endParaRPr lang="ko-KR" altLang="en-US" sz="2400" cap="none" i="1" b="0"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endParaRPr lang="ko-KR" altLang="en-US" sz="1000" cap="none" b="0" strike="noStrike">
              <a:solidFill>
                <a:srgbClr val="FFFFFF"/>
              </a:solidFill>
              <a:latin typeface="맑은 고딕" charset="0"/>
              <a:ea typeface="맑은 고딕" charset="0"/>
            </a:endParaRPr>
          </a:p>
        </p:txBody>
      </p:sp>
      <p:sp>
        <p:nvSpPr>
          <p:cNvPr id="27" name="직사각형 26"/>
          <p:cNvSpPr>
            <a:spLocks/>
          </p:cNvSpPr>
          <p:nvPr/>
        </p:nvSpPr>
        <p:spPr>
          <a:xfrm rot="0">
            <a:off x="476885" y="3234055"/>
            <a:ext cx="2033905" cy="302260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29" name="직각 삼각형 28"/>
          <p:cNvSpPr>
            <a:spLocks/>
          </p:cNvSpPr>
          <p:nvPr/>
        </p:nvSpPr>
        <p:spPr>
          <a:xfrm rot="5400000">
            <a:off x="292100" y="312293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9" name="직사각형 38"/>
          <p:cNvSpPr>
            <a:spLocks/>
          </p:cNvSpPr>
          <p:nvPr/>
        </p:nvSpPr>
        <p:spPr>
          <a:xfrm rot="0">
            <a:off x="0" y="0"/>
            <a:ext cx="12194540" cy="875665"/>
          </a:xfrm>
          <a:prstGeom prst="rect"/>
          <a:solidFill>
            <a:srgbClr val="E16074"/>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pic>
        <p:nvPicPr>
          <p:cNvPr id="41" name="그림 40"/>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rot="0">
            <a:off x="9095105" y="92710"/>
            <a:ext cx="2684145" cy="782320"/>
          </a:xfrm>
          <a:prstGeom prst="rect"/>
          <a:noFill/>
        </p:spPr>
      </p:pic>
      <p:sp>
        <p:nvSpPr>
          <p:cNvPr id="42" name="텍스트 상자 41"/>
          <p:cNvSpPr txBox="1">
            <a:spLocks/>
          </p:cNvSpPr>
          <p:nvPr/>
        </p:nvSpPr>
        <p:spPr>
          <a:xfrm rot="0">
            <a:off x="3810000" y="2286000"/>
            <a:ext cx="4573270" cy="278130"/>
          </a:xfrm>
          <a:prstGeom prst="rect"/>
          <a:noFill/>
        </p:spPr>
        <p:txBody>
          <a:bodyPr wrap="square" lIns="0" tIns="0" rIns="0" bIns="0" numCol="1" vert="horz" anchor="t">
            <a:no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33" name="직각 삼각형 32"/>
          <p:cNvSpPr>
            <a:spLocks/>
          </p:cNvSpPr>
          <p:nvPr/>
        </p:nvSpPr>
        <p:spPr>
          <a:xfrm rot="16200000">
            <a:off x="2135505" y="5873115"/>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45" name="텍스트 상자 44"/>
          <p:cNvSpPr txBox="1">
            <a:spLocks/>
          </p:cNvSpPr>
          <p:nvPr/>
        </p:nvSpPr>
        <p:spPr>
          <a:xfrm rot="0">
            <a:off x="3929380" y="2405380"/>
            <a:ext cx="319405" cy="390525"/>
          </a:xfrm>
          <a:prstGeom prst="rect"/>
          <a:noFill/>
          <a:ln w="0">
            <a:noFill/>
            <a:prstDash/>
          </a:ln>
        </p:spPr>
        <p:txBody>
          <a:bodyPr wrap="none" lIns="89535" tIns="46355" rIns="89535" bIns="46355" numCol="1" vert="horz" anchor="t">
            <a:sp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46" name="직사각형 45"/>
          <p:cNvSpPr>
            <a:spLocks/>
          </p:cNvSpPr>
          <p:nvPr/>
        </p:nvSpPr>
        <p:spPr>
          <a:xfrm rot="0">
            <a:off x="4352925" y="3400425"/>
            <a:ext cx="6104255" cy="522605"/>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ExtraBold" charset="0"/>
                <a:ea typeface="NanumGothic ExtraBold" charset="0"/>
              </a:rPr>
              <a:t>What is good literature?</a:t>
            </a:r>
            <a:endParaRPr lang="ko-KR" altLang="en-US" sz="2800" cap="none" b="1" strike="noStrike">
              <a:solidFill>
                <a:srgbClr val="E16074"/>
              </a:solidFill>
              <a:latin typeface="NanumGothic ExtraBold" charset="0"/>
              <a:ea typeface="NanumGothic ExtraBold" charset="0"/>
            </a:endParaRPr>
          </a:p>
        </p:txBody>
      </p:sp>
      <p:sp>
        <p:nvSpPr>
          <p:cNvPr id="47" name="Rectangle 17"/>
          <p:cNvSpPr>
            <a:spLocks/>
          </p:cNvSpPr>
          <p:nvPr/>
        </p:nvSpPr>
        <p:spPr>
          <a:xfrm rot="0">
            <a:off x="114300" y="172085"/>
            <a:ext cx="6176010" cy="522604"/>
          </a:xfrm>
          <a:prstGeom prst="rect"/>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2800" cap="none" b="1" strike="noStrike">
                <a:solidFill>
                  <a:srgbClr val="FFFFFF"/>
                </a:solidFill>
                <a:latin typeface="맑은 고딕" charset="0"/>
                <a:ea typeface="맑은 고딕" charset="0"/>
              </a:rPr>
              <a:t>콩쥐팥쥐</a:t>
            </a:r>
            <a:r>
              <a:rPr lang="en-US" altLang="ko-KR" sz="2800" cap="none" b="1" strike="noStrike">
                <a:solidFill>
                  <a:srgbClr val="FFFFFF"/>
                </a:solidFill>
                <a:latin typeface="맑은 고딕" charset="0"/>
                <a:ea typeface="맑은 고딕" charset="0"/>
              </a:rPr>
              <a:t> </a:t>
            </a:r>
            <a:r>
              <a:rPr lang="en-US" altLang="ko-KR" sz="2800" cap="none" b="1" strike="noStrike">
                <a:solidFill>
                  <a:srgbClr val="FFFFFF"/>
                </a:solidFill>
                <a:latin typeface="맑은 고딕" charset="0"/>
                <a:ea typeface="맑은 고딕" charset="0"/>
              </a:rPr>
              <a:t>vs Cinderella</a:t>
            </a:r>
            <a:endParaRPr lang="ko-KR" altLang="en-US" sz="2800" cap="none" b="1" strike="noStrike">
              <a:solidFill>
                <a:srgbClr val="FFFFFF"/>
              </a:solidFill>
              <a:latin typeface="맑은 고딕" charset="0"/>
              <a:ea typeface="맑은 고딕" charset="0"/>
            </a:endParaRPr>
          </a:p>
        </p:txBody>
      </p:sp>
      <p:pic>
        <p:nvPicPr>
          <p:cNvPr id="48" name="그림 28" descr="/Users/oddyoong/Library/Group Containers/L48J367XN4.com.infraware.PolarisOffice/EngineTemp/3284/fImage575063319935.png"/>
          <p:cNvPicPr>
            <a:picLocks noChangeAspect="1"/>
          </p:cNvPicPr>
          <p:nvPr/>
        </p:nvPicPr>
        <p:blipFill rotWithShape="1">
          <a:blip r:embed="rId4" cstate="print">
            <a:extLst>
              <a:ext uri="{28A0092B-C50C-407E-A947-70E740481C1C}">
                <a14:useLocalDpi xmlns:a14="http://schemas.microsoft.com/office/drawing/2010/main" val="0"/>
              </a:ext>
            </a:extLst>
          </a:blip>
          <a:stretch>
            <a:fillRect/>
          </a:stretch>
        </p:blipFill>
        <p:spPr>
          <a:xfrm rot="0">
            <a:off x="638810" y="3566795"/>
            <a:ext cx="1666240" cy="237363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198110"/>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5" name="직사각형 84"/>
          <p:cNvSpPr>
            <a:spLocks/>
          </p:cNvSpPr>
          <p:nvPr/>
        </p:nvSpPr>
        <p:spPr>
          <a:xfrm rot="0">
            <a:off x="3009900" y="1713230"/>
            <a:ext cx="6173470" cy="1291590"/>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6000" cap="none" b="1" strike="noStrike">
                <a:solidFill>
                  <a:srgbClr val="E16074"/>
                </a:solidFill>
                <a:latin typeface="NanumGothic ExtraBold" charset="0"/>
                <a:ea typeface="NanumGothic ExtraBold" charset="0"/>
              </a:rPr>
              <a:t>Plot</a:t>
            </a:r>
            <a:endParaRPr lang="ko-KR" altLang="en-US" sz="6000" cap="none" b="1" strike="noStrike">
              <a:solidFill>
                <a:srgbClr val="E16074"/>
              </a:solidFill>
              <a:latin typeface="NanumGothic ExtraBold" charset="0"/>
              <a:ea typeface="NanumGothic ExtraBold"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맑은 고딕" charset="0"/>
              <a:ea typeface="맑은 고딕" charset="0"/>
            </a:endParaRPr>
          </a:p>
        </p:txBody>
      </p: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3824604"/>
            <a:ext cx="4804410" cy="138430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198110"/>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5" name="직사각형 84"/>
          <p:cNvSpPr>
            <a:spLocks/>
          </p:cNvSpPr>
          <p:nvPr/>
        </p:nvSpPr>
        <p:spPr>
          <a:xfrm rot="0">
            <a:off x="3449955" y="1577975"/>
            <a:ext cx="6173470" cy="1845944"/>
          </a:xfrm>
          <a:prstGeom prst="rect"/>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sz="4800" cap="none" b="1" strike="noStrike">
                <a:solidFill>
                  <a:srgbClr val="E16074"/>
                </a:solidFill>
                <a:latin typeface="NanumGothic" charset="0"/>
                <a:ea typeface="NanumGothic" charset="0"/>
              </a:rPr>
              <a:t>You live. I live.</a:t>
            </a:r>
            <a:endParaRPr lang="ko-KR" altLang="en-US" sz="4800" cap="none" b="1" strike="noStrike">
              <a:solidFill>
                <a:srgbClr val="E16074"/>
              </a:solidFill>
              <a:latin typeface="NanumGothic" charset="0"/>
              <a:ea typeface="NanumGothic" charset="0"/>
            </a:endParaRPr>
          </a:p>
          <a:p>
            <a:pPr marL="0" indent="0" algn="l" fontAlgn="auto" defTabSz="914400" eaLnBrk="0" latinLnBrk="1" hangingPunct="1">
              <a:lnSpc>
                <a:spcPct val="100000"/>
              </a:lnSpc>
              <a:spcBef>
                <a:spcPts val="0"/>
              </a:spcBef>
              <a:spcAft>
                <a:spcPts val="0"/>
              </a:spcAft>
              <a:buFontTx/>
              <a:buNone/>
            </a:pPr>
            <a:r>
              <a:rPr sz="4800" cap="none" b="1" strike="noStrike">
                <a:solidFill>
                  <a:srgbClr val="E16074"/>
                </a:solidFill>
                <a:latin typeface="NanumGothic" charset="0"/>
                <a:ea typeface="NanumGothic" charset="0"/>
              </a:rPr>
              <a:t>You die. I die.</a:t>
            </a:r>
            <a:endParaRPr lang="ko-KR" altLang="en-US" sz="4800" cap="none" b="1" strike="noStrike">
              <a:solidFill>
                <a:srgbClr val="E16074"/>
              </a:solidFill>
              <a:latin typeface="NanumGothic" charset="0"/>
              <a:ea typeface="NanumGothic"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맑은 고딕" charset="0"/>
              <a:ea typeface="맑은 고딕" charset="0"/>
            </a:endParaRPr>
          </a:p>
        </p:txBody>
      </p: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3824604"/>
            <a:ext cx="4804410" cy="138430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198110"/>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5" name="직사각형 84"/>
          <p:cNvSpPr>
            <a:spLocks/>
          </p:cNvSpPr>
          <p:nvPr/>
        </p:nvSpPr>
        <p:spPr>
          <a:xfrm rot="0">
            <a:off x="2352675" y="1577975"/>
            <a:ext cx="7216140" cy="2030095"/>
          </a:xfrm>
          <a:prstGeom prst="rect"/>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sz="3600" cap="none" b="1" strike="noStrike">
                <a:solidFill>
                  <a:srgbClr val="E16074"/>
                </a:solidFill>
                <a:latin typeface="NanumGothic" charset="0"/>
                <a:ea typeface="NanumGothic" charset="0"/>
              </a:rPr>
              <a:t>You live. I live.</a:t>
            </a:r>
            <a:endParaRPr lang="ko-KR" altLang="en-US" sz="3600" cap="none" b="1" strike="noStrike">
              <a:solidFill>
                <a:srgbClr val="E16074"/>
              </a:solidFill>
              <a:latin typeface="NanumGothic" charset="0"/>
              <a:ea typeface="NanumGothic" charset="0"/>
            </a:endParaRPr>
          </a:p>
          <a:p>
            <a:pPr marL="0" indent="0" algn="l" fontAlgn="auto" defTabSz="914400" eaLnBrk="0" latinLnBrk="1" hangingPunct="1">
              <a:lnSpc>
                <a:spcPct val="100000"/>
              </a:lnSpc>
              <a:spcBef>
                <a:spcPts val="0"/>
              </a:spcBef>
              <a:spcAft>
                <a:spcPts val="0"/>
              </a:spcAft>
              <a:buFontTx/>
              <a:buNone/>
            </a:pPr>
            <a:r>
              <a:rPr sz="3600" cap="none" b="1" strike="noStrike">
                <a:solidFill>
                  <a:srgbClr val="E16074"/>
                </a:solidFill>
                <a:latin typeface="NanumGothic" charset="0"/>
                <a:ea typeface="NanumGothic" charset="0"/>
              </a:rPr>
              <a:t>You die. </a:t>
            </a:r>
            <a:endParaRPr lang="ko-KR" altLang="en-US" sz="3600" cap="none" b="1" strike="noStrike">
              <a:solidFill>
                <a:srgbClr val="E16074"/>
              </a:solidFill>
              <a:latin typeface="NanumGothic" charset="0"/>
              <a:ea typeface="NanumGothic" charset="0"/>
            </a:endParaRPr>
          </a:p>
          <a:p>
            <a:pPr marL="0" indent="0" algn="l" fontAlgn="auto" defTabSz="914400" eaLnBrk="0" latinLnBrk="1" hangingPunct="1">
              <a:lnSpc>
                <a:spcPct val="100000"/>
              </a:lnSpc>
              <a:spcBef>
                <a:spcPts val="0"/>
              </a:spcBef>
              <a:spcAft>
                <a:spcPts val="0"/>
              </a:spcAft>
              <a:buFontTx/>
              <a:buNone/>
            </a:pPr>
            <a:r>
              <a:rPr sz="3600" cap="none" u="sng" b="1" strike="noStrike">
                <a:solidFill>
                  <a:srgbClr val="E16074"/>
                </a:solidFill>
                <a:latin typeface="NanumGothic ExtraBold" charset="0"/>
                <a:ea typeface="NanumGothic ExtraBold" charset="0"/>
              </a:rPr>
              <a:t>“Because of sadness”</a:t>
            </a:r>
            <a:r>
              <a:rPr sz="3600" cap="none" b="1" strike="noStrike">
                <a:solidFill>
                  <a:srgbClr val="E16074"/>
                </a:solidFill>
                <a:latin typeface="NanumGothic" charset="0"/>
                <a:ea typeface="NanumGothic" charset="0"/>
              </a:rPr>
              <a:t> I die, too.</a:t>
            </a:r>
            <a:endParaRPr lang="ko-KR" altLang="en-US" sz="3600" cap="none" b="1" strike="noStrike">
              <a:solidFill>
                <a:srgbClr val="E16074"/>
              </a:solidFill>
              <a:latin typeface="NanumGothic" charset="0"/>
              <a:ea typeface="NanumGothic"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1" strike="noStrike">
              <a:solidFill>
                <a:srgbClr val="E16074"/>
              </a:solidFill>
              <a:latin typeface="맑은 고딕" charset="0"/>
              <a:ea typeface="맑은 고딕" charset="0"/>
            </a:endParaRPr>
          </a:p>
        </p:txBody>
      </p: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3824604"/>
            <a:ext cx="4804410" cy="138430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 name="직사각형 3"/>
          <p:cNvSpPr>
            <a:spLocks/>
          </p:cNvSpPr>
          <p:nvPr/>
        </p:nvSpPr>
        <p:spPr>
          <a:xfrm rot="0">
            <a:off x="2843530" y="1337945"/>
            <a:ext cx="8933180" cy="510794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3" name="직각 삼각형 2"/>
          <p:cNvSpPr>
            <a:spLocks/>
          </p:cNvSpPr>
          <p:nvPr/>
        </p:nvSpPr>
        <p:spPr>
          <a:xfrm rot="5400000">
            <a:off x="2712085" y="1215390"/>
            <a:ext cx="493395" cy="493395"/>
          </a:xfrm>
          <a:prstGeom prst="rtTriangle"/>
          <a:solidFill>
            <a:srgbClr val="F6819C"/>
          </a:solidFill>
          <a:ln w="0">
            <a:noFill/>
            <a:prstDash/>
          </a:ln>
          <a:effectLst>
            <a:outerShdw sx="76000" sy="76000" blurRad="165100" dist="165100" dir="2700000" rotWithShape="0" algn="tl">
              <a:srgbClr val="000000">
                <a:alpha val="34901"/>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28" name="직각 삼각형 27"/>
          <p:cNvSpPr>
            <a:spLocks/>
          </p:cNvSpPr>
          <p:nvPr/>
        </p:nvSpPr>
        <p:spPr>
          <a:xfrm rot="16200000">
            <a:off x="11379835" y="6069330"/>
            <a:ext cx="493395" cy="493395"/>
          </a:xfrm>
          <a:prstGeom prst="rtTriangle"/>
          <a:solidFill>
            <a:srgbClr val="F6819C"/>
          </a:solidFill>
          <a:ln w="0">
            <a:noFill/>
            <a:prstDash/>
          </a:ln>
          <a:effectLst>
            <a:outerShdw sx="76000" sy="76000" blurRad="165100" dist="25400" dir="2400000" rotWithShape="0" algn="tl">
              <a:srgbClr val="000000">
                <a:alpha val="34901"/>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8" name="TextBox 37"/>
          <p:cNvSpPr txBox="1">
            <a:spLocks/>
          </p:cNvSpPr>
          <p:nvPr/>
        </p:nvSpPr>
        <p:spPr>
          <a:xfrm rot="0">
            <a:off x="372110" y="1303020"/>
            <a:ext cx="2195830" cy="1430020"/>
          </a:xfrm>
          <a:prstGeom prst="rect"/>
          <a:solidFill>
            <a:srgbClr val="E16074"/>
          </a:solidFill>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3600" cap="none" u="sng" i="1" b="0" strike="noStrike">
                <a:solidFill>
                  <a:srgbClr val="FFFFFF"/>
                </a:solidFill>
                <a:latin typeface="맑은 고딕" charset="0"/>
                <a:ea typeface="맑은 고딕" charset="0"/>
              </a:rPr>
              <a:t>0</a:t>
            </a:r>
            <a:r>
              <a:rPr lang="en-US" altLang="ko-KR" sz="3600" cap="none" u="sng" i="1" b="1" strike="noStrike">
                <a:solidFill>
                  <a:srgbClr val="FFFFFF"/>
                </a:solidFill>
                <a:latin typeface="맑은 고딕" charset="0"/>
                <a:ea typeface="맑은 고딕" charset="0"/>
              </a:rPr>
              <a:t>1</a:t>
            </a:r>
            <a:endParaRPr lang="ko-KR" altLang="en-US" sz="3600" cap="none" u="sng" i="1" b="1"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r>
              <a:rPr lang="en-US" altLang="ko-KR" sz="2400" cap="none" i="1" b="0" strike="noStrike">
                <a:solidFill>
                  <a:srgbClr val="FFFFFF"/>
                </a:solidFill>
                <a:latin typeface="맑은 고딕" charset="0"/>
                <a:ea typeface="맑은 고딕" charset="0"/>
              </a:rPr>
              <a:t>     </a:t>
            </a:r>
            <a:r>
              <a:rPr lang="en-US" altLang="ko-KR" sz="2400" cap="none" i="1" b="0" strike="noStrike">
                <a:solidFill>
                  <a:srgbClr val="FFFFFF"/>
                </a:solidFill>
                <a:latin typeface="맑은 고딕" charset="0"/>
                <a:ea typeface="맑은 고딕" charset="0"/>
              </a:rPr>
              <a:t>Question</a:t>
            </a:r>
            <a:endParaRPr lang="ko-KR" altLang="en-US" sz="2400" cap="none" i="1" b="0"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endParaRPr lang="ko-KR" altLang="en-US" sz="1000" cap="none" b="0" strike="noStrike">
              <a:solidFill>
                <a:srgbClr val="FFFFFF"/>
              </a:solidFill>
              <a:latin typeface="맑은 고딕" charset="0"/>
              <a:ea typeface="맑은 고딕" charset="0"/>
            </a:endParaRPr>
          </a:p>
        </p:txBody>
      </p:sp>
      <p:sp>
        <p:nvSpPr>
          <p:cNvPr id="27" name="직사각형 26"/>
          <p:cNvSpPr>
            <a:spLocks/>
          </p:cNvSpPr>
          <p:nvPr/>
        </p:nvSpPr>
        <p:spPr>
          <a:xfrm rot="0">
            <a:off x="476885" y="3234055"/>
            <a:ext cx="2033270" cy="3021965"/>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29" name="직각 삼각형 28"/>
          <p:cNvSpPr>
            <a:spLocks/>
          </p:cNvSpPr>
          <p:nvPr/>
        </p:nvSpPr>
        <p:spPr>
          <a:xfrm rot="5400000">
            <a:off x="292100" y="3122930"/>
            <a:ext cx="493395" cy="493395"/>
          </a:xfrm>
          <a:prstGeom prst="rtTriangle"/>
          <a:solidFill>
            <a:srgbClr val="F6819C"/>
          </a:solidFill>
          <a:ln w="0">
            <a:noFill/>
            <a:prstDash/>
          </a:ln>
          <a:effectLst>
            <a:outerShdw sx="76000" sy="76000" blurRad="165100" dist="165100" dir="2700000" rotWithShape="0" algn="tl">
              <a:srgbClr val="000000">
                <a:alpha val="34901"/>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9" name="직사각형 38"/>
          <p:cNvSpPr>
            <a:spLocks/>
          </p:cNvSpPr>
          <p:nvPr/>
        </p:nvSpPr>
        <p:spPr>
          <a:xfrm rot="0">
            <a:off x="0" y="0"/>
            <a:ext cx="12193905" cy="875030"/>
          </a:xfrm>
          <a:prstGeom prst="rect"/>
          <a:solidFill>
            <a:srgbClr val="E16074"/>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40" name="직사각형 39"/>
          <p:cNvSpPr>
            <a:spLocks/>
          </p:cNvSpPr>
          <p:nvPr/>
        </p:nvSpPr>
        <p:spPr>
          <a:xfrm rot="0">
            <a:off x="114300" y="172085"/>
            <a:ext cx="6176010" cy="522604"/>
          </a:xfrm>
          <a:prstGeom prst="rect"/>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2800" cap="none" b="1" strike="noStrike">
                <a:solidFill>
                  <a:srgbClr val="FFFFFF"/>
                </a:solidFill>
                <a:latin typeface="맑은 고딕" charset="0"/>
                <a:ea typeface="맑은 고딕" charset="0"/>
              </a:rPr>
              <a:t>콩쥐팥쥐</a:t>
            </a:r>
            <a:r>
              <a:rPr lang="en-US" altLang="ko-KR" sz="2800" cap="none" b="1" strike="noStrike">
                <a:solidFill>
                  <a:srgbClr val="FFFFFF"/>
                </a:solidFill>
                <a:latin typeface="맑은 고딕" charset="0"/>
                <a:ea typeface="맑은 고딕" charset="0"/>
              </a:rPr>
              <a:t> </a:t>
            </a:r>
            <a:r>
              <a:rPr lang="en-US" altLang="ko-KR" sz="2800" cap="none" b="1" strike="noStrike">
                <a:solidFill>
                  <a:srgbClr val="FFFFFF"/>
                </a:solidFill>
                <a:latin typeface="맑은 고딕" charset="0"/>
                <a:ea typeface="맑은 고딕" charset="0"/>
              </a:rPr>
              <a:t>vs Cinderella</a:t>
            </a:r>
            <a:endParaRPr lang="ko-KR" altLang="en-US" sz="2800" cap="none" b="1" strike="noStrike">
              <a:solidFill>
                <a:srgbClr val="FFFFFF"/>
              </a:solidFill>
              <a:latin typeface="맑은 고딕" charset="0"/>
              <a:ea typeface="맑은 고딕" charset="0"/>
            </a:endParaRPr>
          </a:p>
        </p:txBody>
      </p:sp>
      <p:pic>
        <p:nvPicPr>
          <p:cNvPr id="41" name="그림 40"/>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9095105" y="92710"/>
            <a:ext cx="2683510" cy="781685"/>
          </a:xfrm>
          <a:prstGeom prst="rect"/>
          <a:noFill/>
        </p:spPr>
      </p:pic>
      <p:sp>
        <p:nvSpPr>
          <p:cNvPr id="42" name="텍스트 상자 41"/>
          <p:cNvSpPr txBox="1">
            <a:spLocks/>
          </p:cNvSpPr>
          <p:nvPr/>
        </p:nvSpPr>
        <p:spPr>
          <a:xfrm rot="0">
            <a:off x="3810000" y="2286000"/>
            <a:ext cx="4572635" cy="277495"/>
          </a:xfrm>
          <a:prstGeom prst="rect"/>
          <a:noFill/>
        </p:spPr>
        <p:txBody>
          <a:bodyPr wrap="square" lIns="0" tIns="0" rIns="0" bIns="0" vert="horz" anchor="t">
            <a:no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33" name="직각 삼각형 32"/>
          <p:cNvSpPr>
            <a:spLocks/>
          </p:cNvSpPr>
          <p:nvPr/>
        </p:nvSpPr>
        <p:spPr>
          <a:xfrm rot="16200000">
            <a:off x="2135505" y="5873115"/>
            <a:ext cx="493395" cy="493395"/>
          </a:xfrm>
          <a:prstGeom prst="rtTriangle"/>
          <a:solidFill>
            <a:srgbClr val="F6819C"/>
          </a:solidFill>
          <a:ln w="0">
            <a:noFill/>
            <a:prstDash/>
          </a:ln>
          <a:effectLst>
            <a:outerShdw sx="76000" sy="76000" blurRad="165100" dist="25400" dir="2400000" rotWithShape="0" algn="tl">
              <a:srgbClr val="000000">
                <a:alpha val="34901"/>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45" name="텍스트 상자 44"/>
          <p:cNvSpPr txBox="1">
            <a:spLocks/>
          </p:cNvSpPr>
          <p:nvPr/>
        </p:nvSpPr>
        <p:spPr>
          <a:xfrm rot="0">
            <a:off x="3929380" y="2405380"/>
            <a:ext cx="318770" cy="389890"/>
          </a:xfrm>
          <a:prstGeom prst="rect"/>
          <a:noFill/>
          <a:ln w="0">
            <a:noFill/>
            <a:prstDash/>
          </a:ln>
        </p:spPr>
        <p:txBody>
          <a:bodyPr wrap="none" lIns="89535" tIns="46355" rIns="89535" bIns="46355" vert="horz" anchor="t">
            <a:sp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46" name="직사각형 45"/>
          <p:cNvSpPr>
            <a:spLocks/>
          </p:cNvSpPr>
          <p:nvPr/>
        </p:nvSpPr>
        <p:spPr>
          <a:xfrm rot="0">
            <a:off x="4352925" y="3400425"/>
            <a:ext cx="6104255" cy="522605"/>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ExtraBold" charset="0"/>
                <a:ea typeface="NanumGothic ExtraBold" charset="0"/>
              </a:rPr>
              <a:t>Who am I?</a:t>
            </a:r>
            <a:endParaRPr lang="ko-KR" altLang="en-US" sz="2800" cap="none" b="1" strike="noStrike">
              <a:solidFill>
                <a:srgbClr val="E16074"/>
              </a:solidFill>
              <a:latin typeface="NanumGothic ExtraBold" charset="0"/>
              <a:ea typeface="NanumGothic ExtraBold" charset="0"/>
            </a:endParaRPr>
          </a:p>
        </p:txBody>
      </p:sp>
      <p:pic>
        <p:nvPicPr>
          <p:cNvPr id="47" name="그림 9" descr="/Users/oddyoong/Library/Group Containers/L48J367XN4.com.infraware.PolarisOffice/EngineTemp/3284/fImage5750633008028.png"/>
          <p:cNvPicPr>
            <a:picLocks noChangeAspect="1"/>
          </p:cNvPicPr>
          <p:nvPr/>
        </p:nvPicPr>
        <p:blipFill rotWithShape="1">
          <a:blip r:embed="rId4" cstate="print">
            <a:extLst>
              <a:ext uri="{28A0092B-C50C-407E-A947-70E740481C1C}">
                <a14:useLocalDpi xmlns:a14="http://schemas.microsoft.com/office/drawing/2010/main" val="0"/>
              </a:ext>
            </a:extLst>
          </a:blip>
          <a:stretch>
            <a:fillRect/>
          </a:stretch>
        </p:blipFill>
        <p:spPr>
          <a:xfrm rot="0">
            <a:off x="638810" y="3566795"/>
            <a:ext cx="1666240" cy="237363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198110"/>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5" name="직사각형 84"/>
          <p:cNvSpPr>
            <a:spLocks/>
          </p:cNvSpPr>
          <p:nvPr/>
        </p:nvSpPr>
        <p:spPr>
          <a:xfrm rot="0">
            <a:off x="2473960" y="1252855"/>
            <a:ext cx="7250430" cy="1845310"/>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6000" cap="none" u="sng" b="1" strike="noStrike">
                <a:solidFill>
                  <a:srgbClr val="E16074"/>
                </a:solidFill>
                <a:latin typeface="NanumGothic ExtraBold" charset="0"/>
                <a:ea typeface="NanumGothic ExtraBold" charset="0"/>
              </a:rPr>
              <a:t>Plot</a:t>
            </a:r>
            <a:endParaRPr lang="ko-KR" altLang="en-US" sz="6000" cap="none" u="sng" b="1" strike="noStrike">
              <a:solidFill>
                <a:srgbClr val="E16074"/>
              </a:solidFill>
              <a:latin typeface="NanumGothic ExtraBold" charset="0"/>
              <a:ea typeface="NanumGothic ExtraBold" charset="0"/>
            </a:endParaRPr>
          </a:p>
          <a:p>
            <a:pPr marL="0" indent="0" algn="ctr" fontAlgn="auto" defTabSz="914400" eaLnBrk="0" latinLnBrk="1" hangingPunct="1">
              <a:lnSpc>
                <a:spcPct val="100000"/>
              </a:lnSpc>
              <a:spcBef>
                <a:spcPts val="0"/>
              </a:spcBef>
              <a:spcAft>
                <a:spcPts val="0"/>
              </a:spcAft>
              <a:buFontTx/>
              <a:buNone/>
            </a:pPr>
            <a:r>
              <a:rPr sz="3600" cap="none" b="1" strike="noStrike">
                <a:solidFill>
                  <a:srgbClr val="E16074"/>
                </a:solidFill>
                <a:latin typeface="NanumGothic" charset="0"/>
                <a:ea typeface="NanumGothic" charset="0"/>
              </a:rPr>
              <a:t>Sense of Causality</a:t>
            </a:r>
            <a:endParaRPr lang="ko-KR" altLang="en-US" sz="3600" cap="none" b="1" strike="noStrike">
              <a:solidFill>
                <a:srgbClr val="E16074"/>
              </a:solidFill>
              <a:latin typeface="NanumGothic" charset="0"/>
              <a:ea typeface="NanumGothic"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맑은 고딕" charset="0"/>
              <a:ea typeface="맑은 고딕" charset="0"/>
            </a:endParaRPr>
          </a:p>
        </p:txBody>
      </p: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3824604"/>
            <a:ext cx="4804410" cy="138430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198110"/>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5" name="직사각형 84"/>
          <p:cNvSpPr>
            <a:spLocks/>
          </p:cNvSpPr>
          <p:nvPr/>
        </p:nvSpPr>
        <p:spPr>
          <a:xfrm rot="0">
            <a:off x="3009900" y="1713230"/>
            <a:ext cx="6173470" cy="1291590"/>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6000" cap="none" b="1" strike="noStrike">
                <a:solidFill>
                  <a:srgbClr val="E16074"/>
                </a:solidFill>
                <a:latin typeface="NanumGothic ExtraBold" charset="0"/>
                <a:ea typeface="NanumGothic ExtraBold" charset="0"/>
              </a:rPr>
              <a:t>Pattern</a:t>
            </a:r>
            <a:endParaRPr lang="ko-KR" altLang="en-US" sz="6000" cap="none" b="1" strike="noStrike">
              <a:solidFill>
                <a:srgbClr val="E16074"/>
              </a:solidFill>
              <a:latin typeface="NanumGothic ExtraBold" charset="0"/>
              <a:ea typeface="NanumGothic ExtraBold"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맑은 고딕" charset="0"/>
              <a:ea typeface="맑은 고딕" charset="0"/>
            </a:endParaRPr>
          </a:p>
        </p:txBody>
      </p: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3824604"/>
            <a:ext cx="4804410" cy="138430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198110"/>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5" name="직사각형 84"/>
          <p:cNvSpPr>
            <a:spLocks/>
          </p:cNvSpPr>
          <p:nvPr/>
        </p:nvSpPr>
        <p:spPr>
          <a:xfrm rot="0">
            <a:off x="1675130" y="1521460"/>
            <a:ext cx="9081135" cy="2030095"/>
          </a:xfrm>
          <a:prstGeom prst="rect"/>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sz="3600" cap="none" u="sng" b="1" strike="noStrike">
                <a:solidFill>
                  <a:srgbClr val="E16074"/>
                </a:solidFill>
                <a:latin typeface="NanumGothic" charset="0"/>
                <a:ea typeface="NanumGothic" charset="0"/>
              </a:rPr>
              <a:t>World A</a:t>
            </a:r>
            <a:r>
              <a:rPr sz="3600" cap="none" u="sng" b="1" strike="noStrike">
                <a:solidFill>
                  <a:srgbClr val="E16074"/>
                </a:solidFill>
                <a:latin typeface="NanumGothic" charset="0"/>
                <a:ea typeface="NanumGothic" charset="0"/>
              </a:rPr>
              <a:t>→   </a:t>
            </a:r>
            <a:r>
              <a:rPr sz="3600" cap="none" u="sng" b="1" strike="noStrike">
                <a:solidFill>
                  <a:srgbClr val="E16074"/>
                </a:solidFill>
                <a:latin typeface="NanumGothic ExtraBold" charset="0"/>
                <a:ea typeface="NanumGothic ExtraBold" charset="0"/>
              </a:rPr>
              <a:t>World B</a:t>
            </a:r>
            <a:r>
              <a:rPr sz="3600" cap="none" u="sng" b="1" strike="noStrike">
                <a:solidFill>
                  <a:srgbClr val="E16074"/>
                </a:solidFill>
                <a:latin typeface="NanumGothic" charset="0"/>
                <a:ea typeface="NanumGothic" charset="0"/>
              </a:rPr>
              <a:t>→               World A     </a:t>
            </a:r>
            <a:endParaRPr lang="ko-KR" altLang="en-US" sz="3600" cap="none" u="sng" b="1" strike="noStrike">
              <a:solidFill>
                <a:srgbClr val="E16074"/>
              </a:solidFill>
              <a:latin typeface="NanumGothic" charset="0"/>
              <a:ea typeface="NanumGothic" charset="0"/>
            </a:endParaRPr>
          </a:p>
          <a:p>
            <a:pPr marL="0" indent="0" algn="l" fontAlgn="auto" defTabSz="914400" eaLnBrk="0" latinLnBrk="1" hangingPunct="1">
              <a:lnSpc>
                <a:spcPct val="100000"/>
              </a:lnSpc>
              <a:spcBef>
                <a:spcPts val="0"/>
              </a:spcBef>
              <a:spcAft>
                <a:spcPts val="0"/>
              </a:spcAft>
              <a:buFontTx/>
              <a:buNone/>
            </a:pPr>
            <a:r>
              <a:rPr sz="3600" cap="none" b="1" strike="noStrike">
                <a:solidFill>
                  <a:srgbClr val="E16074"/>
                </a:solidFill>
                <a:latin typeface="NanumGothic" charset="0"/>
                <a:ea typeface="NanumGothic" charset="0"/>
              </a:rPr>
              <a:t>Go</a:t>
            </a:r>
            <a:r>
              <a:rPr sz="3600" cap="none" b="1" strike="noStrike">
                <a:solidFill>
                  <a:srgbClr val="E16074"/>
                </a:solidFill>
                <a:latin typeface="Arial" charset="0"/>
                <a:ea typeface="NanumGothic" charset="0"/>
              </a:rPr>
              <a:t>→            </a:t>
            </a:r>
            <a:r>
              <a:rPr sz="3600" cap="none" b="1" strike="noStrike">
                <a:solidFill>
                  <a:srgbClr val="E16074"/>
                </a:solidFill>
                <a:latin typeface="NanumGothic ExtraBold" charset="0"/>
                <a:ea typeface="NanumGothic ExtraBold" charset="0"/>
              </a:rPr>
              <a:t>Experince </a:t>
            </a:r>
            <a:r>
              <a:rPr sz="3600" cap="none" b="1" strike="noStrike">
                <a:solidFill>
                  <a:srgbClr val="E16074"/>
                </a:solidFill>
                <a:latin typeface="Arial" charset="0"/>
                <a:ea typeface="NanumGothic" charset="0"/>
              </a:rPr>
              <a:t>→          </a:t>
            </a:r>
            <a:r>
              <a:rPr sz="3600" cap="none" b="1" strike="noStrike">
                <a:solidFill>
                  <a:srgbClr val="E16074"/>
                </a:solidFill>
                <a:latin typeface="NanumGothic" charset="0"/>
                <a:ea typeface="NanumGothic" charset="0"/>
              </a:rPr>
              <a:t>Come back</a:t>
            </a:r>
            <a:endParaRPr lang="ko-KR" altLang="en-US" sz="3600" cap="none" b="1" strike="noStrike">
              <a:solidFill>
                <a:srgbClr val="E16074"/>
              </a:solidFill>
              <a:latin typeface="NanumGothic" charset="0"/>
              <a:ea typeface="NanumGothic" charset="0"/>
            </a:endParaRPr>
          </a:p>
          <a:p>
            <a:pPr marL="0" indent="0" algn="l" fontAlgn="auto" defTabSz="914400" eaLnBrk="0" latinLnBrk="1" hangingPunct="1">
              <a:lnSpc>
                <a:spcPct val="100000"/>
              </a:lnSpc>
              <a:spcBef>
                <a:spcPts val="0"/>
              </a:spcBef>
              <a:spcAft>
                <a:spcPts val="0"/>
              </a:spcAft>
              <a:buFontTx/>
              <a:buNone/>
            </a:pPr>
            <a:r>
              <a:rPr sz="3600" cap="none" b="1" strike="noStrike">
                <a:solidFill>
                  <a:srgbClr val="E16074"/>
                </a:solidFill>
                <a:latin typeface="NanumGothic ExtraBold" charset="0"/>
                <a:ea typeface="NanumGothic ExtraBold" charset="0"/>
              </a:rPr>
              <a:t>                    Become a</a:t>
            </a:r>
            <a:r>
              <a:rPr sz="3600" cap="none" b="1" strike="noStrike">
                <a:solidFill>
                  <a:srgbClr val="E16074"/>
                </a:solidFill>
                <a:latin typeface="NanumGothic ExtraBold" charset="0"/>
                <a:ea typeface="NanumGothic ExtraBold" charset="0"/>
              </a:rPr>
              <a:t>ware of</a:t>
            </a:r>
            <a:endParaRPr lang="ko-KR" altLang="en-US" sz="3600" cap="none" b="1" strike="noStrike">
              <a:solidFill>
                <a:srgbClr val="E16074"/>
              </a:solidFill>
              <a:latin typeface="맑은 고딕" charset="0"/>
              <a:ea typeface="맑은 고딕"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1" strike="noStrike">
              <a:solidFill>
                <a:srgbClr val="E16074"/>
              </a:solidFill>
              <a:latin typeface="맑은 고딕" charset="0"/>
              <a:ea typeface="맑은 고딕" charset="0"/>
            </a:endParaRPr>
          </a:p>
        </p:txBody>
      </p: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3824604"/>
            <a:ext cx="4804410" cy="138430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198110"/>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5" name="직사각형 84"/>
          <p:cNvSpPr>
            <a:spLocks/>
          </p:cNvSpPr>
          <p:nvPr/>
        </p:nvSpPr>
        <p:spPr>
          <a:xfrm rot="0">
            <a:off x="3009900" y="1713230"/>
            <a:ext cx="6173470" cy="1291590"/>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6000" cap="none" b="1" strike="noStrike">
                <a:solidFill>
                  <a:srgbClr val="E16074"/>
                </a:solidFill>
                <a:latin typeface="NanumGothic ExtraBold" charset="0"/>
                <a:ea typeface="NanumGothic ExtraBold" charset="0"/>
              </a:rPr>
              <a:t>Kongji &amp; Patji</a:t>
            </a:r>
            <a:endParaRPr lang="ko-KR" altLang="en-US" sz="6000" cap="none" b="1" strike="noStrike">
              <a:solidFill>
                <a:srgbClr val="E16074"/>
              </a:solidFill>
              <a:latin typeface="NanumGothic ExtraBold" charset="0"/>
              <a:ea typeface="NanumGothic ExtraBold"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맑은 고딕" charset="0"/>
              <a:ea typeface="맑은 고딕" charset="0"/>
            </a:endParaRPr>
          </a:p>
        </p:txBody>
      </p: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3824604"/>
            <a:ext cx="4804410" cy="138430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 name="직사각형 3"/>
          <p:cNvSpPr>
            <a:spLocks/>
          </p:cNvSpPr>
          <p:nvPr/>
        </p:nvSpPr>
        <p:spPr>
          <a:xfrm rot="0">
            <a:off x="2843530" y="1343660"/>
            <a:ext cx="8933180" cy="510794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3" name="직각 삼각형 2"/>
          <p:cNvSpPr>
            <a:spLocks/>
          </p:cNvSpPr>
          <p:nvPr/>
        </p:nvSpPr>
        <p:spPr>
          <a:xfrm rot="5400000">
            <a:off x="2712085" y="121539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28" name="직각 삼각형 27"/>
          <p:cNvSpPr>
            <a:spLocks/>
          </p:cNvSpPr>
          <p:nvPr/>
        </p:nvSpPr>
        <p:spPr>
          <a:xfrm rot="16200000">
            <a:off x="11379835" y="6069330"/>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8" name="TextBox 37"/>
          <p:cNvSpPr txBox="1">
            <a:spLocks/>
          </p:cNvSpPr>
          <p:nvPr/>
        </p:nvSpPr>
        <p:spPr>
          <a:xfrm>
            <a:off x="372110" y="1303020"/>
            <a:ext cx="2197100" cy="1430020"/>
          </a:xfrm>
          <a:prstGeom prst="rect"/>
          <a:solidFill>
            <a:srgbClr val="E16074"/>
          </a:solidFill>
        </p:spPr>
        <p:txBody>
          <a:bodyPr wrap="square" lIns="91440" tIns="45720" rIns="91440" bIns="45720" numCol="1" vert="horz" anchor="t">
            <a:spAutoFit/>
          </a:bodyPr>
          <a:lstStyle/>
          <a:p>
            <a:pPr marL="0" indent="0" algn="l" fontAlgn="auto" defTabSz="914400" eaLnBrk="0" latinLnBrk="1" hangingPunct="1">
              <a:lnSpc>
                <a:spcPct val="150000"/>
              </a:lnSpc>
              <a:spcBef>
                <a:spcPts val="0"/>
              </a:spcBef>
              <a:spcAft>
                <a:spcPts val="0"/>
              </a:spcAft>
              <a:buFontTx/>
              <a:buNone/>
            </a:pPr>
            <a:r>
              <a:rPr lang="en-US" altLang="ko-KR" sz="2400" cap="none" i="1" b="1" strike="noStrike">
                <a:solidFill>
                  <a:srgbClr val="FFFFFF"/>
                </a:solidFill>
                <a:latin typeface="맑은 고딕" charset="0"/>
                <a:ea typeface="맑은 고딕" charset="0"/>
              </a:rPr>
              <a:t>Kongji </a:t>
            </a:r>
            <a:endParaRPr lang="ko-KR" altLang="en-US" sz="2400" cap="none" i="1" b="1" strike="noStrike">
              <a:solidFill>
                <a:srgbClr val="FFFFFF"/>
              </a:solidFill>
              <a:latin typeface="맑은 고딕" charset="0"/>
              <a:ea typeface="맑은 고딕" charset="0"/>
            </a:endParaRPr>
          </a:p>
          <a:p>
            <a:pPr marL="0" indent="0" algn="r" fontAlgn="auto" defTabSz="914400" eaLnBrk="0" latinLnBrk="1" hangingPunct="1">
              <a:lnSpc>
                <a:spcPct val="150000"/>
              </a:lnSpc>
              <a:spcBef>
                <a:spcPts val="0"/>
              </a:spcBef>
              <a:spcAft>
                <a:spcPts val="0"/>
              </a:spcAft>
              <a:buFontTx/>
              <a:buNone/>
            </a:pPr>
            <a:r>
              <a:rPr lang="en-US" altLang="ko-KR" sz="2400" cap="none" i="1" b="1" strike="noStrike">
                <a:solidFill>
                  <a:srgbClr val="FFFFFF"/>
                </a:solidFill>
                <a:latin typeface="맑은 고딕" charset="0"/>
                <a:ea typeface="맑은 고딕" charset="0"/>
              </a:rPr>
              <a:t>Patji</a:t>
            </a:r>
            <a:endParaRPr lang="ko-KR" altLang="en-US" sz="2400" cap="none" i="1" b="1"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endParaRPr lang="ko-KR" altLang="en-US" sz="1000" cap="none" b="0" strike="noStrike">
              <a:solidFill>
                <a:srgbClr val="FFFFFF"/>
              </a:solidFill>
              <a:latin typeface="맑은 고딕" charset="0"/>
              <a:ea typeface="맑은 고딕" charset="0"/>
            </a:endParaRPr>
          </a:p>
        </p:txBody>
      </p:sp>
      <p:sp>
        <p:nvSpPr>
          <p:cNvPr id="27" name="직사각형 26"/>
          <p:cNvSpPr>
            <a:spLocks/>
          </p:cNvSpPr>
          <p:nvPr/>
        </p:nvSpPr>
        <p:spPr>
          <a:xfrm rot="0">
            <a:off x="476885" y="3234055"/>
            <a:ext cx="2033905" cy="302260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29" name="직각 삼각형 28"/>
          <p:cNvSpPr>
            <a:spLocks/>
          </p:cNvSpPr>
          <p:nvPr/>
        </p:nvSpPr>
        <p:spPr>
          <a:xfrm rot="5400000">
            <a:off x="292100" y="312293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9" name="직사각형 38"/>
          <p:cNvSpPr>
            <a:spLocks/>
          </p:cNvSpPr>
          <p:nvPr/>
        </p:nvSpPr>
        <p:spPr>
          <a:xfrm rot="0">
            <a:off x="0" y="0"/>
            <a:ext cx="12194540" cy="875665"/>
          </a:xfrm>
          <a:prstGeom prst="rect"/>
          <a:solidFill>
            <a:srgbClr val="E16074"/>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pic>
        <p:nvPicPr>
          <p:cNvPr id="41" name="그림 40"/>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rot="0">
            <a:off x="9095105" y="92710"/>
            <a:ext cx="2684145" cy="782320"/>
          </a:xfrm>
          <a:prstGeom prst="rect"/>
          <a:noFill/>
        </p:spPr>
      </p:pic>
      <p:sp>
        <p:nvSpPr>
          <p:cNvPr id="42" name="텍스트 상자 41"/>
          <p:cNvSpPr txBox="1">
            <a:spLocks/>
          </p:cNvSpPr>
          <p:nvPr/>
        </p:nvSpPr>
        <p:spPr>
          <a:xfrm rot="0">
            <a:off x="3810000" y="2286000"/>
            <a:ext cx="4573270" cy="278130"/>
          </a:xfrm>
          <a:prstGeom prst="rect"/>
          <a:noFill/>
        </p:spPr>
        <p:txBody>
          <a:bodyPr wrap="square" lIns="0" tIns="0" rIns="0" bIns="0" numCol="1" vert="horz" anchor="t">
            <a:no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33" name="직각 삼각형 32"/>
          <p:cNvSpPr>
            <a:spLocks/>
          </p:cNvSpPr>
          <p:nvPr/>
        </p:nvSpPr>
        <p:spPr>
          <a:xfrm rot="16200000">
            <a:off x="2135505" y="5873115"/>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45" name="텍스트 상자 44"/>
          <p:cNvSpPr txBox="1">
            <a:spLocks/>
          </p:cNvSpPr>
          <p:nvPr/>
        </p:nvSpPr>
        <p:spPr>
          <a:xfrm rot="0">
            <a:off x="3929380" y="2405380"/>
            <a:ext cx="319405" cy="390525"/>
          </a:xfrm>
          <a:prstGeom prst="rect"/>
          <a:noFill/>
          <a:ln w="0">
            <a:noFill/>
            <a:prstDash/>
          </a:ln>
        </p:spPr>
        <p:txBody>
          <a:bodyPr wrap="none" lIns="89535" tIns="46355" rIns="89535" bIns="46355" numCol="1" vert="horz" anchor="t">
            <a:sp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46" name="직사각형 45"/>
          <p:cNvSpPr>
            <a:spLocks/>
          </p:cNvSpPr>
          <p:nvPr/>
        </p:nvSpPr>
        <p:spPr>
          <a:xfrm rot="0">
            <a:off x="4352925" y="3400425"/>
            <a:ext cx="6104255" cy="522605"/>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ExtraBold" charset="0"/>
                <a:ea typeface="NanumGothic ExtraBold" charset="0"/>
              </a:rPr>
              <a:t> </a:t>
            </a:r>
            <a:endParaRPr lang="ko-KR" altLang="en-US" sz="2800" cap="none" b="1" strike="noStrike">
              <a:solidFill>
                <a:srgbClr val="E16074"/>
              </a:solidFill>
              <a:latin typeface="NanumGothic ExtraBold" charset="0"/>
              <a:ea typeface="NanumGothic ExtraBold" charset="0"/>
            </a:endParaRPr>
          </a:p>
        </p:txBody>
      </p:sp>
      <p:sp>
        <p:nvSpPr>
          <p:cNvPr id="47" name="텍스트 상자 46"/>
          <p:cNvSpPr txBox="1">
            <a:spLocks/>
          </p:cNvSpPr>
          <p:nvPr/>
        </p:nvSpPr>
        <p:spPr>
          <a:xfrm rot="0">
            <a:off x="3116580" y="1483360"/>
            <a:ext cx="8341360" cy="4774565"/>
          </a:xfrm>
          <a:prstGeom prst="rect"/>
          <a:noFill/>
          <a:ln w="0">
            <a:noFill/>
            <a:prstDash/>
          </a:ln>
        </p:spPr>
        <p:txBody>
          <a:bodyPr wrap="square" lIns="89535" tIns="46355" rIns="89535" bIns="46355" numCol="1" vert="horz" anchor="t">
            <a:spAutoFit/>
          </a:bodyPr>
          <a:lstStyle/>
          <a:p>
            <a:pPr marL="0" indent="0" algn="l" defTabSz="914400" eaLnBrk="1" latinLnBrk="1" hangingPunct="1">
              <a:lnSpc>
                <a:spcPct val="100000"/>
              </a:lnSpc>
              <a:spcBef>
                <a:spcPts val="0"/>
              </a:spcBef>
              <a:spcAft>
                <a:spcPts val="0"/>
              </a:spcAft>
              <a:buFontTx/>
              <a:buNone/>
            </a:pPr>
            <a:r>
              <a:rPr sz="1600" i="0" b="1">
                <a:solidFill>
                  <a:srgbClr val="202122"/>
                </a:solidFill>
                <a:latin typeface="NanumMyeongjo" charset="0"/>
                <a:ea typeface="NanumMyeongjo" charset="0"/>
              </a:rPr>
              <a:t>Kongji</a:t>
            </a:r>
            <a:r>
              <a:rPr sz="1600" i="0" b="1">
                <a:solidFill>
                  <a:srgbClr val="202122"/>
                </a:solidFill>
                <a:latin typeface="NanumMyeongjo" charset="0"/>
                <a:ea typeface="NanumMyeongjo" charset="0"/>
              </a:rPr>
              <a:t>’</a:t>
            </a:r>
            <a:r>
              <a:rPr sz="1600" i="0" b="0">
                <a:solidFill>
                  <a:srgbClr val="202122"/>
                </a:solidFill>
                <a:latin typeface="NanumMyeongjo" charset="0"/>
                <a:ea typeface="NanumMyeongjo" charset="0"/>
              </a:rPr>
              <a:t>s</a:t>
            </a:r>
            <a:r>
              <a:rPr sz="1600" i="0" b="0">
                <a:solidFill>
                  <a:srgbClr val="202122"/>
                </a:solidFill>
                <a:latin typeface="NanumMyeongjo" charset="0"/>
                <a:ea typeface="NanumMyeongjo" charset="0"/>
              </a:rPr>
              <a:t> mother died when Kongji was young. She grew up with her father. He remarried again. Her father died eventually. Her stepmother and stepsister, </a:t>
            </a:r>
            <a:r>
              <a:rPr sz="1600" i="0" b="1">
                <a:solidFill>
                  <a:srgbClr val="202122"/>
                </a:solidFill>
                <a:latin typeface="NanumMyeongjo" charset="0"/>
                <a:ea typeface="NanumMyeongjo" charset="0"/>
              </a:rPr>
              <a:t>Patzzi</a:t>
            </a:r>
            <a:r>
              <a:rPr sz="1600" i="0" b="0">
                <a:solidFill>
                  <a:srgbClr val="202122"/>
                </a:solidFill>
                <a:latin typeface="NanumMyeongjo" charset="0"/>
                <a:ea typeface="NanumMyeongjo" charset="0"/>
              </a:rPr>
              <a:t> treated Kongji very unfairly. </a:t>
            </a:r>
            <a:r>
              <a:rPr sz="1600" i="0" b="1">
                <a:solidFill>
                  <a:srgbClr val="202122"/>
                </a:solidFill>
                <a:latin typeface="NanumMyeongjo" charset="0"/>
                <a:ea typeface="NanumMyeongjo" charset="0"/>
              </a:rPr>
              <a:t>Kongji</a:t>
            </a:r>
            <a:r>
              <a:rPr sz="1600" i="0" b="1">
                <a:solidFill>
                  <a:srgbClr val="404040"/>
                </a:solidFill>
                <a:latin typeface="NanumMyeongjo" charset="0"/>
                <a:ea typeface="NanumMyeongjo" charset="0"/>
              </a:rPr>
              <a:t> </a:t>
            </a:r>
            <a:r>
              <a:rPr sz="1600" i="0" b="0">
                <a:solidFill>
                  <a:srgbClr val="404040"/>
                </a:solidFill>
                <a:latin typeface="NanumMyeongjo" charset="0"/>
                <a:ea typeface="NanumMyeongjo" charset="0"/>
              </a:rPr>
              <a:t>wa</a:t>
            </a:r>
            <a:r>
              <a:rPr sz="1600" i="0" b="0">
                <a:solidFill>
                  <a:srgbClr val="404040"/>
                </a:solidFill>
                <a:latin typeface="NanumMyeongjo" charset="0"/>
                <a:ea typeface="NanumMyeongjo" charset="0"/>
              </a:rPr>
              <a:t>s basically treated like a slave until some magical animals and an angel help change her fortunes</a:t>
            </a:r>
            <a:endParaRPr lang="ko-KR" altLang="en-US" sz="1600" i="0" b="0">
              <a:solidFill>
                <a:srgbClr val="404040"/>
              </a:solidFill>
              <a:latin typeface="NanumMyeongjo" charset="0"/>
              <a:ea typeface="NanumMyeongjo" charset="0"/>
            </a:endParaRPr>
          </a:p>
          <a:p>
            <a:pPr marL="0" indent="0" algn="l" defTabSz="914400" eaLnBrk="1" latinLnBrk="1" hangingPunct="1">
              <a:lnSpc>
                <a:spcPct val="100000"/>
              </a:lnSpc>
              <a:spcBef>
                <a:spcPts val="0"/>
              </a:spcBef>
              <a:spcAft>
                <a:spcPts val="0"/>
              </a:spcAft>
              <a:buFontTx/>
              <a:buNone/>
            </a:pPr>
            <a:endParaRPr lang="ko-KR" altLang="en-US" sz="1600" i="0" b="0">
              <a:solidFill>
                <a:srgbClr val="202122"/>
              </a:solidFill>
              <a:latin typeface="NanumMyeongjo" charset="0"/>
              <a:ea typeface="NanumMyeongjo" charset="0"/>
            </a:endParaRPr>
          </a:p>
          <a:p>
            <a:pPr marL="0" indent="0" algn="l" defTabSz="914400" eaLnBrk="1" latinLnBrk="1" hangingPunct="1">
              <a:lnSpc>
                <a:spcPct val="100000"/>
              </a:lnSpc>
              <a:spcBef>
                <a:spcPts val="0"/>
              </a:spcBef>
              <a:spcAft>
                <a:spcPts val="0"/>
              </a:spcAft>
              <a:buFontTx/>
              <a:buNone/>
            </a:pPr>
            <a:r>
              <a:rPr sz="1600" i="0" b="0">
                <a:solidFill>
                  <a:srgbClr val="202122"/>
                </a:solidFill>
                <a:latin typeface="NanumMyeongjo" charset="0"/>
                <a:ea typeface="NanumMyeongjo" charset="0"/>
              </a:rPr>
              <a:t>After a time, the town leader announced that he was looking for a wife. A dance would be given in his honour and every maiden was to attend. Kongji and Patzzi were invited. The stepmother was hopeful that Patzzi would be the lucky one, but afraid that Kongji would spoil her own daughter’s chance. </a:t>
            </a:r>
            <a:endParaRPr lang="ko-KR" altLang="en-US" sz="1600" i="0" b="0">
              <a:solidFill>
                <a:srgbClr val="202122"/>
              </a:solidFill>
              <a:latin typeface="NanumMyeongjo" charset="0"/>
              <a:ea typeface="NanumMyeongjo" charset="0"/>
            </a:endParaRPr>
          </a:p>
          <a:p>
            <a:pPr marL="0" indent="0" algn="l" defTabSz="914400" eaLnBrk="1" latinLnBrk="1" hangingPunct="1">
              <a:lnSpc>
                <a:spcPct val="100000"/>
              </a:lnSpc>
              <a:spcBef>
                <a:spcPts val="0"/>
              </a:spcBef>
              <a:spcAft>
                <a:spcPts val="0"/>
              </a:spcAft>
              <a:buFontTx/>
              <a:buNone/>
            </a:pPr>
            <a:endParaRPr lang="ko-KR" altLang="en-US" sz="1600" i="0" b="0">
              <a:solidFill>
                <a:srgbClr val="202122"/>
              </a:solidFill>
              <a:latin typeface="NanumMyeongjo" charset="0"/>
              <a:ea typeface="NanumMyeongjo" charset="0"/>
            </a:endParaRPr>
          </a:p>
          <a:p>
            <a:pPr marL="0" indent="0" algn="l" defTabSz="914400" eaLnBrk="1" latinLnBrk="1" hangingPunct="1">
              <a:lnSpc>
                <a:spcPct val="100000"/>
              </a:lnSpc>
              <a:spcBef>
                <a:spcPts val="0"/>
              </a:spcBef>
              <a:spcAft>
                <a:spcPts val="0"/>
              </a:spcAft>
              <a:buFontTx/>
              <a:buNone/>
            </a:pPr>
            <a:r>
              <a:rPr sz="1600" i="0" b="0">
                <a:solidFill>
                  <a:srgbClr val="202122"/>
                </a:solidFill>
                <a:latin typeface="NanumMyeongjo" charset="0"/>
                <a:ea typeface="NanumMyeongjo" charset="0"/>
              </a:rPr>
              <a:t>Before they left, the stepmother gave Kongji a huge sack of rice to </a:t>
            </a:r>
            <a:r>
              <a:rPr sz="1600" i="0" b="0">
                <a:solidFill>
                  <a:srgbClr val="202122"/>
                </a:solidFill>
                <a:latin typeface="NanumMyeongjo" charset="0"/>
                <a:ea typeface="NanumMyeongjo" charset="0"/>
              </a:rPr>
              <a:t>the </a:t>
            </a:r>
            <a:r>
              <a:rPr sz="1600" i="0" b="0">
                <a:solidFill>
                  <a:srgbClr val="202122"/>
                </a:solidFill>
                <a:latin typeface="NanumMyeongjo" charset="0"/>
                <a:ea typeface="NanumMyeongjo" charset="0"/>
              </a:rPr>
              <a:t>hull, which she had to accomplish before they returned from the dance. Kongji asked for help from the heavens. A fairy came down from heaven and dressed Kongji in a beautiful gown and </a:t>
            </a:r>
            <a:r>
              <a:rPr sz="1600" i="0" b="1">
                <a:solidFill>
                  <a:srgbClr val="FF0000"/>
                </a:solidFill>
                <a:latin typeface="NanumMyeongjo" charset="0"/>
                <a:ea typeface="NanumMyeongjo" charset="0"/>
              </a:rPr>
              <a:t>a delicate pair of colo</a:t>
            </a:r>
            <a:r>
              <a:rPr sz="1600" i="0" b="1">
                <a:solidFill>
                  <a:srgbClr val="FF0000"/>
                </a:solidFill>
                <a:latin typeface="NanumMyeongjo" charset="0"/>
                <a:ea typeface="NanumMyeongjo" charset="0"/>
              </a:rPr>
              <a:t>urful shoes</a:t>
            </a:r>
            <a:r>
              <a:rPr sz="1600" i="0" b="0">
                <a:solidFill>
                  <a:srgbClr val="202122"/>
                </a:solidFill>
                <a:latin typeface="NanumMyeongjo" charset="0"/>
                <a:ea typeface="NanumMyeongjo" charset="0"/>
              </a:rPr>
              <a:t>. Kongji hurried towards the dance.</a:t>
            </a:r>
            <a:endParaRPr lang="ko-KR" altLang="en-US" sz="1600" i="0" b="0">
              <a:solidFill>
                <a:srgbClr val="202122"/>
              </a:solidFill>
              <a:latin typeface="NanumMyeongjo" charset="0"/>
              <a:ea typeface="NanumMyeongjo" charset="0"/>
            </a:endParaRPr>
          </a:p>
          <a:p>
            <a:pPr marL="0" indent="0" algn="l" defTabSz="914400" eaLnBrk="1" latinLnBrk="1" hangingPunct="1">
              <a:lnSpc>
                <a:spcPct val="100000"/>
              </a:lnSpc>
              <a:spcBef>
                <a:spcPts val="0"/>
              </a:spcBef>
              <a:spcAft>
                <a:spcPts val="0"/>
              </a:spcAft>
              <a:buFontTx/>
              <a:buNone/>
            </a:pPr>
            <a:endParaRPr lang="ko-KR" altLang="en-US" sz="1600" i="0" b="0">
              <a:solidFill>
                <a:srgbClr val="202122"/>
              </a:solidFill>
              <a:latin typeface="NanumMyeongjo" charset="0"/>
              <a:ea typeface="NanumMyeongjo" charset="0"/>
            </a:endParaRPr>
          </a:p>
          <a:p>
            <a:pPr marL="0" indent="0" algn="l" defTabSz="914400" eaLnBrk="1" latinLnBrk="1" hangingPunct="1">
              <a:lnSpc>
                <a:spcPct val="100000"/>
              </a:lnSpc>
              <a:spcBef>
                <a:spcPts val="0"/>
              </a:spcBef>
              <a:spcAft>
                <a:spcPts val="0"/>
              </a:spcAft>
              <a:buFontTx/>
              <a:buNone/>
            </a:pPr>
            <a:r>
              <a:rPr sz="1600" i="0" b="0">
                <a:solidFill>
                  <a:srgbClr val="202122"/>
                </a:solidFill>
                <a:latin typeface="NanumMyeongjo" charset="0"/>
                <a:ea typeface="NanumMyeongjo" charset="0"/>
              </a:rPr>
              <a:t>Everyone admired her because of her beauty. The town leader went to her to ask her name. But when Kongji saw her stepmother and stepsister among the guests, she fled with terror.  </a:t>
            </a:r>
            <a:endParaRPr lang="ko-KR" altLang="en-US" sz="1600" i="0" b="0">
              <a:solidFill>
                <a:srgbClr val="202122"/>
              </a:solidFill>
              <a:latin typeface="NanumMyeongjo" charset="0"/>
              <a:ea typeface="NanumMyeongjo" charset="0"/>
            </a:endParaRPr>
          </a:p>
          <a:p>
            <a:pPr marL="0" indent="0" algn="l" defTabSz="914400" eaLnBrk="1" latinLnBrk="1" hangingPunct="1">
              <a:lnSpc>
                <a:spcPct val="100000"/>
              </a:lnSpc>
              <a:spcBef>
                <a:spcPts val="0"/>
              </a:spcBef>
              <a:spcAft>
                <a:spcPts val="0"/>
              </a:spcAft>
              <a:buFontTx/>
              <a:buNone/>
            </a:pPr>
            <a:r>
              <a:rPr sz="1600" i="0" b="0">
                <a:solidFill>
                  <a:srgbClr val="202122"/>
                </a:solidFill>
                <a:latin typeface="NanumMyeongjo" charset="0"/>
                <a:ea typeface="NanumMyeongjo" charset="0"/>
              </a:rPr>
              <a:t>As Kongji crossed a bridge, she tripped. </a:t>
            </a:r>
            <a:r>
              <a:rPr sz="1600" i="0" b="1">
                <a:solidFill>
                  <a:srgbClr val="202122"/>
                </a:solidFill>
                <a:latin typeface="NanumMyeongjo" charset="0"/>
                <a:ea typeface="NanumMyeongjo" charset="0"/>
              </a:rPr>
              <a:t>One of her shoes fell into the stream.</a:t>
            </a:r>
            <a:r>
              <a:rPr sz="1600" i="0" b="0">
                <a:solidFill>
                  <a:srgbClr val="202122"/>
                </a:solidFill>
                <a:latin typeface="NanumMyeongjo" charset="0"/>
                <a:ea typeface="NanumMyeongjo" charset="0"/>
              </a:rPr>
              <a:t> The town leader found the shoe and vowed to marry the woman it belonged to... </a:t>
            </a:r>
            <a:endParaRPr lang="ko-KR" altLang="en-US" sz="1600" i="0" b="0">
              <a:solidFill>
                <a:srgbClr val="202122"/>
              </a:solidFill>
              <a:latin typeface="NanumMyeongjo" charset="0"/>
              <a:ea typeface="NanumMyeongjo" charset="0"/>
            </a:endParaRPr>
          </a:p>
        </p:txBody>
      </p:sp>
      <p:sp>
        <p:nvSpPr>
          <p:cNvPr id="48" name="Rectangle 18"/>
          <p:cNvSpPr>
            <a:spLocks/>
          </p:cNvSpPr>
          <p:nvPr/>
        </p:nvSpPr>
        <p:spPr>
          <a:xfrm rot="0">
            <a:off x="114300" y="172085"/>
            <a:ext cx="6176010" cy="522604"/>
          </a:xfrm>
          <a:prstGeom prst="rect"/>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2800" cap="none" b="1" strike="noStrike">
                <a:solidFill>
                  <a:srgbClr val="FFFFFF"/>
                </a:solidFill>
                <a:latin typeface="맑은 고딕" charset="0"/>
                <a:ea typeface="맑은 고딕" charset="0"/>
              </a:rPr>
              <a:t>콩쥐팥쥐</a:t>
            </a:r>
            <a:r>
              <a:rPr lang="en-US" altLang="ko-KR" sz="2800" cap="none" b="1" strike="noStrike">
                <a:solidFill>
                  <a:srgbClr val="FFFFFF"/>
                </a:solidFill>
                <a:latin typeface="맑은 고딕" charset="0"/>
                <a:ea typeface="맑은 고딕" charset="0"/>
              </a:rPr>
              <a:t> </a:t>
            </a:r>
            <a:r>
              <a:rPr lang="en-US" altLang="ko-KR" sz="2800" cap="none" b="1" strike="noStrike">
                <a:solidFill>
                  <a:srgbClr val="FFFFFF"/>
                </a:solidFill>
                <a:latin typeface="맑은 고딕" charset="0"/>
                <a:ea typeface="맑은 고딕" charset="0"/>
              </a:rPr>
              <a:t>vs Cinderella</a:t>
            </a:r>
            <a:endParaRPr lang="ko-KR" altLang="en-US" sz="2800" cap="none" b="1" strike="noStrike">
              <a:solidFill>
                <a:srgbClr val="FFFFFF"/>
              </a:solidFill>
              <a:latin typeface="맑은 고딕" charset="0"/>
              <a:ea typeface="맑은 고딕" charset="0"/>
            </a:endParaRPr>
          </a:p>
        </p:txBody>
      </p:sp>
      <p:pic>
        <p:nvPicPr>
          <p:cNvPr id="49" name="그림 29" descr="/Users/oddyoong/Library/Group Containers/L48J367XN4.com.infraware.PolarisOffice/EngineTemp/3284/fImage5750633203083.png"/>
          <p:cNvPicPr>
            <a:picLocks noChangeAspect="1"/>
          </p:cNvPicPr>
          <p:nvPr/>
        </p:nvPicPr>
        <p:blipFill rotWithShape="1">
          <a:blip r:embed="rId4" cstate="print">
            <a:extLst>
              <a:ext uri="{28A0092B-C50C-407E-A947-70E740481C1C}">
                <a14:useLocalDpi xmlns:a14="http://schemas.microsoft.com/office/drawing/2010/main" val="0"/>
              </a:ext>
            </a:extLst>
          </a:blip>
          <a:stretch>
            <a:fillRect/>
          </a:stretch>
        </p:blipFill>
        <p:spPr>
          <a:xfrm rot="0">
            <a:off x="638810" y="3566795"/>
            <a:ext cx="1666240" cy="237363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 name="직사각형 3"/>
          <p:cNvSpPr>
            <a:spLocks/>
          </p:cNvSpPr>
          <p:nvPr/>
        </p:nvSpPr>
        <p:spPr>
          <a:xfrm rot="0">
            <a:off x="2843530" y="1337945"/>
            <a:ext cx="8933180" cy="510794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3" name="직각 삼각형 2"/>
          <p:cNvSpPr>
            <a:spLocks/>
          </p:cNvSpPr>
          <p:nvPr/>
        </p:nvSpPr>
        <p:spPr>
          <a:xfrm rot="5400000">
            <a:off x="2712085" y="121539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28" name="직각 삼각형 27"/>
          <p:cNvSpPr>
            <a:spLocks/>
          </p:cNvSpPr>
          <p:nvPr/>
        </p:nvSpPr>
        <p:spPr>
          <a:xfrm rot="16200000">
            <a:off x="11379835" y="6069330"/>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8" name="TextBox 37"/>
          <p:cNvSpPr txBox="1">
            <a:spLocks/>
          </p:cNvSpPr>
          <p:nvPr/>
        </p:nvSpPr>
        <p:spPr>
          <a:xfrm rot="0">
            <a:off x="372110" y="1303020"/>
            <a:ext cx="2196465" cy="1430020"/>
          </a:xfrm>
          <a:prstGeom prst="rect"/>
          <a:solidFill>
            <a:srgbClr val="E16074"/>
          </a:solidFill>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3600" cap="none" u="sng" i="1" b="0" strike="noStrike">
                <a:solidFill>
                  <a:srgbClr val="FFFFFF"/>
                </a:solidFill>
                <a:latin typeface="맑은 고딕" charset="0"/>
                <a:ea typeface="맑은 고딕" charset="0"/>
              </a:rPr>
              <a:t>10</a:t>
            </a:r>
            <a:endParaRPr lang="ko-KR" altLang="en-US" sz="3600" cap="none" u="sng" i="1" b="1"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r>
              <a:rPr lang="en-US" altLang="ko-KR" sz="2400" cap="none" i="1" b="0" strike="noStrike">
                <a:solidFill>
                  <a:srgbClr val="FFFFFF"/>
                </a:solidFill>
                <a:latin typeface="맑은 고딕" charset="0"/>
                <a:ea typeface="맑은 고딕" charset="0"/>
              </a:rPr>
              <a:t>     </a:t>
            </a:r>
            <a:r>
              <a:rPr lang="en-US" altLang="ko-KR" sz="2400" cap="none" i="1" b="0" strike="noStrike">
                <a:solidFill>
                  <a:srgbClr val="FFFFFF"/>
                </a:solidFill>
                <a:latin typeface="맑은 고딕" charset="0"/>
                <a:ea typeface="맑은 고딕" charset="0"/>
              </a:rPr>
              <a:t>Question</a:t>
            </a:r>
            <a:endParaRPr lang="ko-KR" altLang="en-US" sz="2400" cap="none" i="1" b="0"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endParaRPr lang="ko-KR" altLang="en-US" sz="1000" cap="none" b="0" strike="noStrike">
              <a:solidFill>
                <a:srgbClr val="FFFFFF"/>
              </a:solidFill>
              <a:latin typeface="맑은 고딕" charset="0"/>
              <a:ea typeface="맑은 고딕" charset="0"/>
            </a:endParaRPr>
          </a:p>
        </p:txBody>
      </p:sp>
      <p:sp>
        <p:nvSpPr>
          <p:cNvPr id="27" name="직사각형 26"/>
          <p:cNvSpPr>
            <a:spLocks/>
          </p:cNvSpPr>
          <p:nvPr/>
        </p:nvSpPr>
        <p:spPr>
          <a:xfrm rot="0">
            <a:off x="476885" y="3234055"/>
            <a:ext cx="2033905" cy="302260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29" name="직각 삼각형 28"/>
          <p:cNvSpPr>
            <a:spLocks/>
          </p:cNvSpPr>
          <p:nvPr/>
        </p:nvSpPr>
        <p:spPr>
          <a:xfrm rot="5400000">
            <a:off x="292100" y="312293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9" name="직사각형 38"/>
          <p:cNvSpPr>
            <a:spLocks/>
          </p:cNvSpPr>
          <p:nvPr/>
        </p:nvSpPr>
        <p:spPr>
          <a:xfrm rot="0">
            <a:off x="0" y="0"/>
            <a:ext cx="12194540" cy="875665"/>
          </a:xfrm>
          <a:prstGeom prst="rect"/>
          <a:solidFill>
            <a:srgbClr val="E16074"/>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pic>
        <p:nvPicPr>
          <p:cNvPr id="41" name="그림 40"/>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rot="0">
            <a:off x="9095105" y="92710"/>
            <a:ext cx="2684145" cy="782320"/>
          </a:xfrm>
          <a:prstGeom prst="rect"/>
          <a:noFill/>
        </p:spPr>
      </p:pic>
      <p:sp>
        <p:nvSpPr>
          <p:cNvPr id="42" name="텍스트 상자 41"/>
          <p:cNvSpPr txBox="1">
            <a:spLocks/>
          </p:cNvSpPr>
          <p:nvPr/>
        </p:nvSpPr>
        <p:spPr>
          <a:xfrm rot="0">
            <a:off x="3810000" y="2286000"/>
            <a:ext cx="4573270" cy="278130"/>
          </a:xfrm>
          <a:prstGeom prst="rect"/>
          <a:noFill/>
        </p:spPr>
        <p:txBody>
          <a:bodyPr wrap="square" lIns="0" tIns="0" rIns="0" bIns="0" numCol="1" vert="horz" anchor="t">
            <a:no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33" name="직각 삼각형 32"/>
          <p:cNvSpPr>
            <a:spLocks/>
          </p:cNvSpPr>
          <p:nvPr/>
        </p:nvSpPr>
        <p:spPr>
          <a:xfrm rot="16200000">
            <a:off x="2135505" y="5873115"/>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45" name="텍스트 상자 44"/>
          <p:cNvSpPr txBox="1">
            <a:spLocks/>
          </p:cNvSpPr>
          <p:nvPr/>
        </p:nvSpPr>
        <p:spPr>
          <a:xfrm rot="0">
            <a:off x="3929380" y="2405380"/>
            <a:ext cx="319405" cy="390525"/>
          </a:xfrm>
          <a:prstGeom prst="rect"/>
          <a:noFill/>
          <a:ln w="0">
            <a:noFill/>
            <a:prstDash/>
          </a:ln>
        </p:spPr>
        <p:txBody>
          <a:bodyPr wrap="none" lIns="89535" tIns="46355" rIns="89535" bIns="46355" numCol="1" vert="horz" anchor="t">
            <a:sp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46" name="직사각형 45"/>
          <p:cNvSpPr>
            <a:spLocks/>
          </p:cNvSpPr>
          <p:nvPr/>
        </p:nvSpPr>
        <p:spPr>
          <a:xfrm rot="0">
            <a:off x="4352925" y="3400425"/>
            <a:ext cx="6104255" cy="522605"/>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ExtraBold" charset="0"/>
                <a:ea typeface="NanumGothic ExtraBold" charset="0"/>
              </a:rPr>
              <a:t>What and how makes stories similar?</a:t>
            </a:r>
            <a:endParaRPr lang="ko-KR" altLang="en-US" sz="2800" cap="none" b="1" strike="noStrike">
              <a:solidFill>
                <a:srgbClr val="E16074"/>
              </a:solidFill>
              <a:latin typeface="NanumGothic ExtraBold" charset="0"/>
              <a:ea typeface="NanumGothic ExtraBold" charset="0"/>
            </a:endParaRPr>
          </a:p>
        </p:txBody>
      </p:sp>
      <p:sp>
        <p:nvSpPr>
          <p:cNvPr id="47" name="Rectangle 19"/>
          <p:cNvSpPr>
            <a:spLocks/>
          </p:cNvSpPr>
          <p:nvPr/>
        </p:nvSpPr>
        <p:spPr>
          <a:xfrm rot="0">
            <a:off x="114300" y="172085"/>
            <a:ext cx="6176010" cy="522604"/>
          </a:xfrm>
          <a:prstGeom prst="rect"/>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2800" cap="none" b="1" strike="noStrike">
                <a:solidFill>
                  <a:srgbClr val="FFFFFF"/>
                </a:solidFill>
                <a:latin typeface="맑은 고딕" charset="0"/>
                <a:ea typeface="맑은 고딕" charset="0"/>
              </a:rPr>
              <a:t>콩쥐팥쥐</a:t>
            </a:r>
            <a:r>
              <a:rPr lang="en-US" altLang="ko-KR" sz="2800" cap="none" b="1" strike="noStrike">
                <a:solidFill>
                  <a:srgbClr val="FFFFFF"/>
                </a:solidFill>
                <a:latin typeface="맑은 고딕" charset="0"/>
                <a:ea typeface="맑은 고딕" charset="0"/>
              </a:rPr>
              <a:t> </a:t>
            </a:r>
            <a:r>
              <a:rPr lang="en-US" altLang="ko-KR" sz="2800" cap="none" b="1" strike="noStrike">
                <a:solidFill>
                  <a:srgbClr val="FFFFFF"/>
                </a:solidFill>
                <a:latin typeface="맑은 고딕" charset="0"/>
                <a:ea typeface="맑은 고딕" charset="0"/>
              </a:rPr>
              <a:t>vs Cinderella</a:t>
            </a:r>
            <a:endParaRPr lang="ko-KR" altLang="en-US" sz="2800" cap="none" b="1" strike="noStrike">
              <a:solidFill>
                <a:srgbClr val="FFFFFF"/>
              </a:solidFill>
              <a:latin typeface="맑은 고딕" charset="0"/>
              <a:ea typeface="맑은 고딕" charset="0"/>
            </a:endParaRPr>
          </a:p>
        </p:txBody>
      </p:sp>
      <p:pic>
        <p:nvPicPr>
          <p:cNvPr id="48" name="그림 30" descr="/Users/oddyoong/Library/Group Containers/L48J367XN4.com.infraware.PolarisOffice/EngineTemp/3284/fImage5750633218048.png"/>
          <p:cNvPicPr>
            <a:picLocks noChangeAspect="1"/>
          </p:cNvPicPr>
          <p:nvPr/>
        </p:nvPicPr>
        <p:blipFill rotWithShape="1">
          <a:blip r:embed="rId4" cstate="print">
            <a:extLst>
              <a:ext uri="{28A0092B-C50C-407E-A947-70E740481C1C}">
                <a14:useLocalDpi xmlns:a14="http://schemas.microsoft.com/office/drawing/2010/main" val="0"/>
              </a:ext>
            </a:extLst>
          </a:blip>
          <a:stretch>
            <a:fillRect/>
          </a:stretch>
        </p:blipFill>
        <p:spPr>
          <a:xfrm rot="0">
            <a:off x="638810" y="3566795"/>
            <a:ext cx="1666240" cy="237363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198110"/>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5" name="직사각형 84"/>
          <p:cNvSpPr>
            <a:spLocks/>
          </p:cNvSpPr>
          <p:nvPr/>
        </p:nvSpPr>
        <p:spPr>
          <a:xfrm rot="0">
            <a:off x="685165" y="1727200"/>
            <a:ext cx="10859770" cy="1291590"/>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6000" cap="none" b="1" strike="noStrike">
                <a:solidFill>
                  <a:srgbClr val="E16074"/>
                </a:solidFill>
                <a:latin typeface="NanumGothic ExtraBold" charset="0"/>
                <a:ea typeface="NanumGothic ExtraBold" charset="0"/>
              </a:rPr>
              <a:t>Collective Unconsciousness </a:t>
            </a:r>
            <a:endParaRPr lang="ko-KR" altLang="en-US" sz="6000" cap="none" b="1" strike="noStrike">
              <a:solidFill>
                <a:srgbClr val="E16074"/>
              </a:solidFill>
              <a:latin typeface="NanumGothic ExtraBold" charset="0"/>
              <a:ea typeface="NanumGothic ExtraBold"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맑은 고딕" charset="0"/>
              <a:ea typeface="맑은 고딕" charset="0"/>
            </a:endParaRPr>
          </a:p>
        </p:txBody>
      </p: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3824604"/>
            <a:ext cx="4804410" cy="138430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198110"/>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5" name="직사각형 84"/>
          <p:cNvSpPr>
            <a:spLocks/>
          </p:cNvSpPr>
          <p:nvPr/>
        </p:nvSpPr>
        <p:spPr>
          <a:xfrm rot="0">
            <a:off x="685165" y="1727200"/>
            <a:ext cx="10859770" cy="1291590"/>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6000" cap="none" b="1" strike="noStrike">
                <a:solidFill>
                  <a:srgbClr val="E16074"/>
                </a:solidFill>
                <a:latin typeface="NanumGothic ExtraBold" charset="0"/>
                <a:ea typeface="NanumGothic ExtraBold" charset="0"/>
              </a:rPr>
              <a:t>Universality</a:t>
            </a:r>
            <a:endParaRPr lang="ko-KR" altLang="en-US" sz="6000" cap="none" b="1" strike="noStrike">
              <a:solidFill>
                <a:srgbClr val="E16074"/>
              </a:solidFill>
              <a:latin typeface="NanumGothic ExtraBold" charset="0"/>
              <a:ea typeface="NanumGothic ExtraBold"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맑은 고딕" charset="0"/>
              <a:ea typeface="맑은 고딕" charset="0"/>
            </a:endParaRPr>
          </a:p>
        </p:txBody>
      </p: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3824604"/>
            <a:ext cx="4804410" cy="138430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718175"/>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4344670"/>
            <a:ext cx="4804410" cy="1384300"/>
          </a:xfrm>
          <a:prstGeom prst="rect"/>
          <a:noFill/>
        </p:spPr>
      </p:pic>
      <p:pic>
        <p:nvPicPr>
          <p:cNvPr id="4" name="그림 3" descr="/Users/oddyoong/Library/Group Containers/L48J367XN4.com.infraware.PolarisOffice/EngineTemp/1060/fImage4829084832989.pn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4076065" y="964564"/>
            <a:ext cx="4026534" cy="298513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 name="직사각형 3"/>
          <p:cNvSpPr>
            <a:spLocks/>
          </p:cNvSpPr>
          <p:nvPr/>
        </p:nvSpPr>
        <p:spPr>
          <a:xfrm rot="0">
            <a:off x="2843530" y="1343660"/>
            <a:ext cx="8933180" cy="510794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3" name="직각 삼각형 2"/>
          <p:cNvSpPr>
            <a:spLocks/>
          </p:cNvSpPr>
          <p:nvPr/>
        </p:nvSpPr>
        <p:spPr>
          <a:xfrm rot="5400000">
            <a:off x="2712085" y="121539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28" name="직각 삼각형 27"/>
          <p:cNvSpPr>
            <a:spLocks/>
          </p:cNvSpPr>
          <p:nvPr/>
        </p:nvSpPr>
        <p:spPr>
          <a:xfrm rot="16200000">
            <a:off x="11379835" y="6069330"/>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8" name="TextBox 37"/>
          <p:cNvSpPr txBox="1">
            <a:spLocks/>
          </p:cNvSpPr>
          <p:nvPr/>
        </p:nvSpPr>
        <p:spPr>
          <a:xfrm rot="0">
            <a:off x="372110" y="1303020"/>
            <a:ext cx="2196465" cy="1430020"/>
          </a:xfrm>
          <a:prstGeom prst="rect"/>
          <a:solidFill>
            <a:srgbClr val="E16074"/>
          </a:solidFill>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3600" cap="none" u="sng" i="1" b="0" strike="noStrike">
                <a:solidFill>
                  <a:srgbClr val="FFFFFF"/>
                </a:solidFill>
                <a:latin typeface="맑은 고딕" charset="0"/>
                <a:ea typeface="맑은 고딕" charset="0"/>
              </a:rPr>
              <a:t>11</a:t>
            </a:r>
            <a:endParaRPr lang="ko-KR" altLang="en-US" sz="3600" cap="none" u="sng" i="1" b="1"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r>
              <a:rPr lang="en-US" altLang="ko-KR" sz="2400" cap="none" i="1" b="0" strike="noStrike">
                <a:solidFill>
                  <a:srgbClr val="FFFFFF"/>
                </a:solidFill>
                <a:latin typeface="맑은 고딕" charset="0"/>
                <a:ea typeface="맑은 고딕" charset="0"/>
              </a:rPr>
              <a:t>     </a:t>
            </a:r>
            <a:r>
              <a:rPr lang="en-US" altLang="ko-KR" sz="2400" cap="none" i="1" b="0" strike="noStrike">
                <a:solidFill>
                  <a:srgbClr val="FFFFFF"/>
                </a:solidFill>
                <a:latin typeface="맑은 고딕" charset="0"/>
                <a:ea typeface="맑은 고딕" charset="0"/>
              </a:rPr>
              <a:t>Question</a:t>
            </a:r>
            <a:endParaRPr lang="ko-KR" altLang="en-US" sz="2400" cap="none" i="1" b="0"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endParaRPr lang="ko-KR" altLang="en-US" sz="1000" cap="none" b="0" strike="noStrike">
              <a:solidFill>
                <a:srgbClr val="FFFFFF"/>
              </a:solidFill>
              <a:latin typeface="맑은 고딕" charset="0"/>
              <a:ea typeface="맑은 고딕" charset="0"/>
            </a:endParaRPr>
          </a:p>
        </p:txBody>
      </p:sp>
      <p:sp>
        <p:nvSpPr>
          <p:cNvPr id="27" name="직사각형 26"/>
          <p:cNvSpPr>
            <a:spLocks/>
          </p:cNvSpPr>
          <p:nvPr/>
        </p:nvSpPr>
        <p:spPr>
          <a:xfrm rot="0">
            <a:off x="449580" y="3242945"/>
            <a:ext cx="2034540" cy="3023235"/>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29" name="직각 삼각형 28"/>
          <p:cNvSpPr>
            <a:spLocks/>
          </p:cNvSpPr>
          <p:nvPr/>
        </p:nvSpPr>
        <p:spPr>
          <a:xfrm rot="5400000">
            <a:off x="292100" y="312293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9" name="직사각형 38"/>
          <p:cNvSpPr>
            <a:spLocks/>
          </p:cNvSpPr>
          <p:nvPr/>
        </p:nvSpPr>
        <p:spPr>
          <a:xfrm rot="0">
            <a:off x="0" y="0"/>
            <a:ext cx="12194540" cy="875665"/>
          </a:xfrm>
          <a:prstGeom prst="rect"/>
          <a:solidFill>
            <a:srgbClr val="E16074"/>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pic>
        <p:nvPicPr>
          <p:cNvPr id="41" name="그림 40"/>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rot="0">
            <a:off x="9095105" y="92710"/>
            <a:ext cx="2684145" cy="782320"/>
          </a:xfrm>
          <a:prstGeom prst="rect"/>
          <a:noFill/>
        </p:spPr>
      </p:pic>
      <p:sp>
        <p:nvSpPr>
          <p:cNvPr id="42" name="텍스트 상자 41"/>
          <p:cNvSpPr txBox="1">
            <a:spLocks/>
          </p:cNvSpPr>
          <p:nvPr/>
        </p:nvSpPr>
        <p:spPr>
          <a:xfrm rot="0">
            <a:off x="3810000" y="2286000"/>
            <a:ext cx="4573270" cy="278130"/>
          </a:xfrm>
          <a:prstGeom prst="rect"/>
          <a:noFill/>
        </p:spPr>
        <p:txBody>
          <a:bodyPr wrap="square" lIns="0" tIns="0" rIns="0" bIns="0" numCol="1" vert="horz" anchor="t">
            <a:no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33" name="직각 삼각형 32"/>
          <p:cNvSpPr>
            <a:spLocks/>
          </p:cNvSpPr>
          <p:nvPr/>
        </p:nvSpPr>
        <p:spPr>
          <a:xfrm rot="16200000">
            <a:off x="2135505" y="5873115"/>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45" name="텍스트 상자 44"/>
          <p:cNvSpPr txBox="1">
            <a:spLocks/>
          </p:cNvSpPr>
          <p:nvPr/>
        </p:nvSpPr>
        <p:spPr>
          <a:xfrm rot="0">
            <a:off x="3929380" y="2405380"/>
            <a:ext cx="319405" cy="390525"/>
          </a:xfrm>
          <a:prstGeom prst="rect"/>
          <a:noFill/>
          <a:ln w="0">
            <a:noFill/>
            <a:prstDash/>
          </a:ln>
        </p:spPr>
        <p:txBody>
          <a:bodyPr wrap="none" lIns="89535" tIns="46355" rIns="89535" bIns="46355" numCol="1" vert="horz" anchor="t">
            <a:sp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46" name="직사각형 45"/>
          <p:cNvSpPr>
            <a:spLocks/>
          </p:cNvSpPr>
          <p:nvPr/>
        </p:nvSpPr>
        <p:spPr>
          <a:xfrm rot="0">
            <a:off x="4352925" y="3400425"/>
            <a:ext cx="6104255" cy="522605"/>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ExtraBold" charset="0"/>
                <a:ea typeface="NanumGothic ExtraBold" charset="0"/>
              </a:rPr>
              <a:t>Wh</a:t>
            </a:r>
            <a:r>
              <a:rPr sz="2800" cap="none" b="1" strike="noStrike">
                <a:solidFill>
                  <a:srgbClr val="E16074"/>
                </a:solidFill>
                <a:latin typeface="NanumGothic ExtraBold" charset="0"/>
                <a:ea typeface="NanumGothic ExtraBold" charset="0"/>
              </a:rPr>
              <a:t>y is literature so important</a:t>
            </a:r>
            <a:r>
              <a:rPr sz="2800" cap="none" b="1" strike="noStrike">
                <a:solidFill>
                  <a:srgbClr val="E16074"/>
                </a:solidFill>
                <a:latin typeface="NanumGothic ExtraBold" charset="0"/>
                <a:ea typeface="NanumGothic ExtraBold" charset="0"/>
              </a:rPr>
              <a:t>?</a:t>
            </a:r>
            <a:endParaRPr lang="ko-KR" altLang="en-US" sz="2800" cap="none" b="1" strike="noStrike">
              <a:solidFill>
                <a:srgbClr val="E16074"/>
              </a:solidFill>
              <a:latin typeface="NanumGothic ExtraBold" charset="0"/>
              <a:ea typeface="NanumGothic ExtraBold" charset="0"/>
            </a:endParaRPr>
          </a:p>
        </p:txBody>
      </p:sp>
      <p:sp>
        <p:nvSpPr>
          <p:cNvPr id="47" name="Rectangle 20"/>
          <p:cNvSpPr>
            <a:spLocks/>
          </p:cNvSpPr>
          <p:nvPr/>
        </p:nvSpPr>
        <p:spPr>
          <a:xfrm rot="0">
            <a:off x="114300" y="172085"/>
            <a:ext cx="6176010" cy="522604"/>
          </a:xfrm>
          <a:prstGeom prst="rect"/>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2800" cap="none" b="1" strike="noStrike">
                <a:solidFill>
                  <a:srgbClr val="FFFFFF"/>
                </a:solidFill>
                <a:latin typeface="맑은 고딕" charset="0"/>
                <a:ea typeface="맑은 고딕" charset="0"/>
              </a:rPr>
              <a:t>콩쥐팥쥐</a:t>
            </a:r>
            <a:r>
              <a:rPr lang="en-US" altLang="ko-KR" sz="2800" cap="none" b="1" strike="noStrike">
                <a:solidFill>
                  <a:srgbClr val="FFFFFF"/>
                </a:solidFill>
                <a:latin typeface="맑은 고딕" charset="0"/>
                <a:ea typeface="맑은 고딕" charset="0"/>
              </a:rPr>
              <a:t> </a:t>
            </a:r>
            <a:r>
              <a:rPr lang="en-US" altLang="ko-KR" sz="2800" cap="none" b="1" strike="noStrike">
                <a:solidFill>
                  <a:srgbClr val="FFFFFF"/>
                </a:solidFill>
                <a:latin typeface="맑은 고딕" charset="0"/>
                <a:ea typeface="맑은 고딕" charset="0"/>
              </a:rPr>
              <a:t>vs Cinderella</a:t>
            </a:r>
            <a:endParaRPr lang="ko-KR" altLang="en-US" sz="2800" cap="none" b="1" strike="noStrike">
              <a:solidFill>
                <a:srgbClr val="FFFFFF"/>
              </a:solidFill>
              <a:latin typeface="맑은 고딕" charset="0"/>
              <a:ea typeface="맑은 고딕" charset="0"/>
            </a:endParaRPr>
          </a:p>
        </p:txBody>
      </p:sp>
      <p:pic>
        <p:nvPicPr>
          <p:cNvPr id="48" name="그림 31" descr="/Users/oddyoong/Library/Group Containers/L48J367XN4.com.infraware.PolarisOffice/EngineTemp/3284/fImage5750633226865.png"/>
          <p:cNvPicPr>
            <a:picLocks noChangeAspect="1"/>
          </p:cNvPicPr>
          <p:nvPr/>
        </p:nvPicPr>
        <p:blipFill rotWithShape="1">
          <a:blip r:embed="rId4" cstate="print">
            <a:extLst>
              <a:ext uri="{28A0092B-C50C-407E-A947-70E740481C1C}">
                <a14:useLocalDpi xmlns:a14="http://schemas.microsoft.com/office/drawing/2010/main" val="0"/>
              </a:ext>
            </a:extLst>
          </a:blip>
          <a:stretch>
            <a:fillRect/>
          </a:stretch>
        </p:blipFill>
        <p:spPr>
          <a:xfrm rot="0">
            <a:off x="638810" y="3566795"/>
            <a:ext cx="1666240" cy="237363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 name="직사각형 3"/>
          <p:cNvSpPr>
            <a:spLocks/>
          </p:cNvSpPr>
          <p:nvPr/>
        </p:nvSpPr>
        <p:spPr>
          <a:xfrm rot="0">
            <a:off x="2843530" y="1337945"/>
            <a:ext cx="8933180" cy="510794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3" name="직각 삼각형 2"/>
          <p:cNvSpPr>
            <a:spLocks/>
          </p:cNvSpPr>
          <p:nvPr/>
        </p:nvSpPr>
        <p:spPr>
          <a:xfrm rot="5400000">
            <a:off x="2712085" y="121539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28" name="직각 삼각형 27"/>
          <p:cNvSpPr>
            <a:spLocks/>
          </p:cNvSpPr>
          <p:nvPr/>
        </p:nvSpPr>
        <p:spPr>
          <a:xfrm rot="16200000">
            <a:off x="11379835" y="6069330"/>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8" name="TextBox 37"/>
          <p:cNvSpPr txBox="1">
            <a:spLocks/>
          </p:cNvSpPr>
          <p:nvPr/>
        </p:nvSpPr>
        <p:spPr>
          <a:xfrm rot="0">
            <a:off x="372110" y="1303020"/>
            <a:ext cx="2196465" cy="1430020"/>
          </a:xfrm>
          <a:prstGeom prst="rect"/>
          <a:solidFill>
            <a:srgbClr val="E16074"/>
          </a:solidFill>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3600" cap="none" u="sng" i="1" b="0" strike="noStrike">
                <a:solidFill>
                  <a:srgbClr val="FFFFFF"/>
                </a:solidFill>
                <a:latin typeface="맑은 고딕" charset="0"/>
                <a:ea typeface="맑은 고딕" charset="0"/>
              </a:rPr>
              <a:t>0</a:t>
            </a:r>
            <a:r>
              <a:rPr lang="en-US" altLang="ko-KR" sz="3600" cap="none" u="sng" i="1" b="1" strike="noStrike">
                <a:solidFill>
                  <a:srgbClr val="FFFFFF"/>
                </a:solidFill>
                <a:latin typeface="맑은 고딕" charset="0"/>
                <a:ea typeface="맑은 고딕" charset="0"/>
              </a:rPr>
              <a:t>2</a:t>
            </a:r>
            <a:endParaRPr lang="ko-KR" altLang="en-US" sz="3600" cap="none" u="sng" i="1" b="1"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r>
              <a:rPr lang="en-US" altLang="ko-KR" sz="2400" cap="none" i="1" b="0" strike="noStrike">
                <a:solidFill>
                  <a:srgbClr val="FFFFFF"/>
                </a:solidFill>
                <a:latin typeface="맑은 고딕" charset="0"/>
                <a:ea typeface="맑은 고딕" charset="0"/>
              </a:rPr>
              <a:t>     </a:t>
            </a:r>
            <a:r>
              <a:rPr lang="en-US" altLang="ko-KR" sz="2400" cap="none" i="1" b="0" strike="noStrike">
                <a:solidFill>
                  <a:srgbClr val="FFFFFF"/>
                </a:solidFill>
                <a:latin typeface="맑은 고딕" charset="0"/>
                <a:ea typeface="맑은 고딕" charset="0"/>
              </a:rPr>
              <a:t>Question</a:t>
            </a:r>
            <a:endParaRPr lang="ko-KR" altLang="en-US" sz="2400" cap="none" i="1" b="0"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endParaRPr lang="ko-KR" altLang="en-US" sz="1000" cap="none" b="0" strike="noStrike">
              <a:solidFill>
                <a:srgbClr val="FFFFFF"/>
              </a:solidFill>
              <a:latin typeface="맑은 고딕" charset="0"/>
              <a:ea typeface="맑은 고딕" charset="0"/>
            </a:endParaRPr>
          </a:p>
        </p:txBody>
      </p:sp>
      <p:sp>
        <p:nvSpPr>
          <p:cNvPr id="27" name="직사각형 26"/>
          <p:cNvSpPr>
            <a:spLocks/>
          </p:cNvSpPr>
          <p:nvPr/>
        </p:nvSpPr>
        <p:spPr>
          <a:xfrm rot="0">
            <a:off x="476885" y="3234055"/>
            <a:ext cx="2033905" cy="302260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29" name="직각 삼각형 28"/>
          <p:cNvSpPr>
            <a:spLocks/>
          </p:cNvSpPr>
          <p:nvPr/>
        </p:nvSpPr>
        <p:spPr>
          <a:xfrm rot="5400000">
            <a:off x="292100" y="312293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9" name="직사각형 38"/>
          <p:cNvSpPr>
            <a:spLocks/>
          </p:cNvSpPr>
          <p:nvPr/>
        </p:nvSpPr>
        <p:spPr>
          <a:xfrm rot="0">
            <a:off x="0" y="0"/>
            <a:ext cx="12194540" cy="875665"/>
          </a:xfrm>
          <a:prstGeom prst="rect"/>
          <a:solidFill>
            <a:srgbClr val="E16074"/>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pic>
        <p:nvPicPr>
          <p:cNvPr id="41" name="그림 40"/>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rot="0">
            <a:off x="9095105" y="92710"/>
            <a:ext cx="2684145" cy="782320"/>
          </a:xfrm>
          <a:prstGeom prst="rect"/>
          <a:noFill/>
        </p:spPr>
      </p:pic>
      <p:sp>
        <p:nvSpPr>
          <p:cNvPr id="42" name="텍스트 상자 41"/>
          <p:cNvSpPr txBox="1">
            <a:spLocks/>
          </p:cNvSpPr>
          <p:nvPr/>
        </p:nvSpPr>
        <p:spPr>
          <a:xfrm rot="0">
            <a:off x="3810000" y="2286000"/>
            <a:ext cx="4573270" cy="278130"/>
          </a:xfrm>
          <a:prstGeom prst="rect"/>
          <a:noFill/>
        </p:spPr>
        <p:txBody>
          <a:bodyPr wrap="square" lIns="0" tIns="0" rIns="0" bIns="0" numCol="1" vert="horz" anchor="t">
            <a:no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33" name="직각 삼각형 32"/>
          <p:cNvSpPr>
            <a:spLocks/>
          </p:cNvSpPr>
          <p:nvPr/>
        </p:nvSpPr>
        <p:spPr>
          <a:xfrm rot="16200000">
            <a:off x="2135505" y="5873115"/>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45" name="텍스트 상자 44"/>
          <p:cNvSpPr txBox="1">
            <a:spLocks/>
          </p:cNvSpPr>
          <p:nvPr/>
        </p:nvSpPr>
        <p:spPr>
          <a:xfrm rot="0">
            <a:off x="3929380" y="2405380"/>
            <a:ext cx="319405" cy="390525"/>
          </a:xfrm>
          <a:prstGeom prst="rect"/>
          <a:noFill/>
          <a:ln w="0">
            <a:noFill/>
            <a:prstDash/>
          </a:ln>
        </p:spPr>
        <p:txBody>
          <a:bodyPr wrap="none" lIns="89535" tIns="46355" rIns="89535" bIns="46355" numCol="1" vert="horz" anchor="t">
            <a:sp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46" name="직사각형 45"/>
          <p:cNvSpPr>
            <a:spLocks/>
          </p:cNvSpPr>
          <p:nvPr/>
        </p:nvSpPr>
        <p:spPr>
          <a:xfrm>
            <a:off x="4352925" y="3400425"/>
            <a:ext cx="6104890" cy="953135"/>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ExtraBold" charset="0"/>
                <a:ea typeface="NanumGothic ExtraBold" charset="0"/>
              </a:rPr>
              <a:t>What do you call someone </a:t>
            </a:r>
            <a:endParaRPr lang="ko-KR" altLang="en-US" sz="2800" cap="none" b="1" strike="noStrike">
              <a:solidFill>
                <a:srgbClr val="E16074"/>
              </a:solidFill>
              <a:latin typeface="NanumGothic ExtraBold" charset="0"/>
              <a:ea typeface="NanumGothic ExtraBold" charset="0"/>
            </a:endParaRPr>
          </a:p>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ExtraBold" charset="0"/>
                <a:ea typeface="NanumGothic ExtraBold" charset="0"/>
              </a:rPr>
              <a:t>who can speak 2 languages?</a:t>
            </a:r>
            <a:endParaRPr lang="ko-KR" altLang="en-US" sz="2800" cap="none" b="1" strike="noStrike">
              <a:solidFill>
                <a:srgbClr val="E16074"/>
              </a:solidFill>
              <a:latin typeface="NanumGothic ExtraBold" charset="0"/>
              <a:ea typeface="NanumGothic ExtraBold" charset="0"/>
            </a:endParaRPr>
          </a:p>
        </p:txBody>
      </p:sp>
      <p:sp>
        <p:nvSpPr>
          <p:cNvPr id="47" name="Rectangle 10"/>
          <p:cNvSpPr>
            <a:spLocks/>
          </p:cNvSpPr>
          <p:nvPr/>
        </p:nvSpPr>
        <p:spPr>
          <a:xfrm rot="0">
            <a:off x="114300" y="172085"/>
            <a:ext cx="6176010" cy="522604"/>
          </a:xfrm>
          <a:prstGeom prst="rect"/>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2800" cap="none" b="1" strike="noStrike">
                <a:solidFill>
                  <a:srgbClr val="FFFFFF"/>
                </a:solidFill>
                <a:latin typeface="맑은 고딕" charset="0"/>
                <a:ea typeface="맑은 고딕" charset="0"/>
              </a:rPr>
              <a:t>콩쥐팥쥐</a:t>
            </a:r>
            <a:r>
              <a:rPr lang="en-US" altLang="ko-KR" sz="2800" cap="none" b="1" strike="noStrike">
                <a:solidFill>
                  <a:srgbClr val="FFFFFF"/>
                </a:solidFill>
                <a:latin typeface="맑은 고딕" charset="0"/>
                <a:ea typeface="맑은 고딕" charset="0"/>
              </a:rPr>
              <a:t> </a:t>
            </a:r>
            <a:r>
              <a:rPr lang="en-US" altLang="ko-KR" sz="2800" cap="none" b="1" strike="noStrike">
                <a:solidFill>
                  <a:srgbClr val="FFFFFF"/>
                </a:solidFill>
                <a:latin typeface="맑은 고딕" charset="0"/>
                <a:ea typeface="맑은 고딕" charset="0"/>
              </a:rPr>
              <a:t>vs Cinderella</a:t>
            </a:r>
            <a:endParaRPr lang="ko-KR" altLang="en-US" sz="2800" cap="none" b="1" strike="noStrike">
              <a:solidFill>
                <a:srgbClr val="FFFFFF"/>
              </a:solidFill>
              <a:latin typeface="맑은 고딕" charset="0"/>
              <a:ea typeface="맑은 고딕" charset="0"/>
            </a:endParaRPr>
          </a:p>
        </p:txBody>
      </p:sp>
      <p:pic>
        <p:nvPicPr>
          <p:cNvPr id="48" name="그림 21" descr="/Users/oddyoong/Library/Group Containers/L48J367XN4.com.infraware.PolarisOffice/EngineTemp/3284/fImage5750633123029.png"/>
          <p:cNvPicPr>
            <a:picLocks noChangeAspect="1"/>
          </p:cNvPicPr>
          <p:nvPr/>
        </p:nvPicPr>
        <p:blipFill rotWithShape="1">
          <a:blip r:embed="rId4" cstate="print">
            <a:extLst>
              <a:ext uri="{28A0092B-C50C-407E-A947-70E740481C1C}">
                <a14:useLocalDpi xmlns:a14="http://schemas.microsoft.com/office/drawing/2010/main" val="0"/>
              </a:ext>
            </a:extLst>
          </a:blip>
          <a:stretch>
            <a:fillRect/>
          </a:stretch>
        </p:blipFill>
        <p:spPr>
          <a:xfrm rot="0">
            <a:off x="638810" y="3566795"/>
            <a:ext cx="1666240" cy="237363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718175"/>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4344670"/>
            <a:ext cx="4804410" cy="1384300"/>
          </a:xfrm>
          <a:prstGeom prst="rect"/>
          <a:noFill/>
        </p:spPr>
      </p:pic>
      <p:pic>
        <p:nvPicPr>
          <p:cNvPr id="4" name="그림 3" descr="/Users/oddyoong/Library/Group Containers/L48J367XN4.com.infraware.PolarisOffice/EngineTemp/1060/fImage778735022063.pn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3754755" y="707390"/>
            <a:ext cx="4842510" cy="3279140"/>
          </a:xfrm>
          <a:prstGeom prst="rect"/>
          <a:noFill/>
        </p:spPr>
      </p:pic>
      <p:sp>
        <p:nvSpPr>
          <p:cNvPr id="5" name="텍스트 상자 4"/>
          <p:cNvSpPr txBox="1">
            <a:spLocks/>
          </p:cNvSpPr>
          <p:nvPr/>
        </p:nvSpPr>
        <p:spPr>
          <a:xfrm rot="20100000">
            <a:off x="7463790" y="1872615"/>
            <a:ext cx="3103245" cy="831850"/>
          </a:xfrm>
          <a:prstGeom prst="rect"/>
          <a:noFill/>
          <a:ln w="0">
            <a:noFill/>
            <a:prstDash/>
          </a:ln>
        </p:spPr>
        <p:txBody>
          <a:bodyPr wrap="square" lIns="89535" tIns="46355" rIns="89535" bIns="46355" vert="horz" anchor="t">
            <a:spAutoFit/>
          </a:bodyPr>
          <a:lstStyle/>
          <a:p>
            <a:pPr marL="0" indent="0" algn="l" defTabSz="914400" eaLnBrk="1" latinLnBrk="1" hangingPunct="1">
              <a:lnSpc>
                <a:spcPct val="100000"/>
              </a:lnSpc>
              <a:spcBef>
                <a:spcPts val="0"/>
              </a:spcBef>
              <a:spcAft>
                <a:spcPts val="0"/>
              </a:spcAft>
              <a:buFontTx/>
              <a:buNone/>
            </a:pPr>
            <a:r>
              <a:rPr sz="4800" b="1">
                <a:solidFill>
                  <a:srgbClr val="FF0000"/>
                </a:solidFill>
                <a:effectLst>
                  <a:outerShdw sx="100000" sy="100000" blurRad="38100" dist="38100" dir="2700000" rotWithShape="0" algn="ctr">
                    <a:srgbClr val="000000">
                      <a:alpha val="43000"/>
                    </a:srgbClr>
                  </a:outerShdw>
                </a:effectLst>
                <a:latin typeface="Nanum Pen Script" charset="0"/>
                <a:ea typeface="Nanum Pen Script" charset="0"/>
              </a:rPr>
              <a:t>YOURSELF</a:t>
            </a:r>
            <a:endParaRPr lang="ko-KR" altLang="en-US" sz="4800" b="1">
              <a:solidFill>
                <a:srgbClr val="FF0000"/>
              </a:solidFill>
              <a:latin typeface="Nanum Pen Script" charset="0"/>
              <a:ea typeface="Nanum Pen Script" charset="0"/>
            </a:endParaRPr>
          </a:p>
        </p:txBody>
      </p:sp>
      <p:cxnSp>
        <p:nvCxnSpPr>
          <p:cNvPr id="6" name="Line 5"/>
          <p:cNvCxnSpPr/>
          <p:nvPr/>
        </p:nvCxnSpPr>
        <p:spPr>
          <a:xfrm rot="0">
            <a:off x="7334884" y="2971800"/>
            <a:ext cx="468629" cy="482600"/>
          </a:xfrm>
          <a:prstGeom prst="line"/>
          <a:ln w="60325" cap="flat" cmpd="sng">
            <a:solidFill>
              <a:srgbClr val="FF0000">
                <a:alpha val="10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10" name="직사각형 9"/>
          <p:cNvSpPr>
            <a:spLocks/>
          </p:cNvSpPr>
          <p:nvPr/>
        </p:nvSpPr>
        <p:spPr>
          <a:xfrm>
            <a:off x="1764665" y="3474085"/>
            <a:ext cx="8673465" cy="2767965"/>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2400" cap="none" b="1" strike="noStrike">
                <a:solidFill>
                  <a:srgbClr val="E16074"/>
                </a:solidFill>
                <a:latin typeface="NanumGothic" charset="0"/>
                <a:ea typeface="NanumGothic" charset="0"/>
              </a:rPr>
              <a:t>고맙습니다</a:t>
            </a:r>
            <a:r>
              <a:rPr sz="2400" cap="none" b="1" strike="noStrike">
                <a:solidFill>
                  <a:srgbClr val="E16074"/>
                </a:solidFill>
                <a:latin typeface="NanumGothic" charset="0"/>
                <a:ea typeface="NanumGothic" charset="0"/>
              </a:rPr>
              <a:t>! </a:t>
            </a:r>
            <a:endParaRPr lang="ko-KR" altLang="en-US" sz="2400" cap="none" b="1" strike="noStrike">
              <a:solidFill>
                <a:srgbClr val="E16074"/>
              </a:solidFill>
              <a:latin typeface="NanumGothic" charset="0"/>
              <a:ea typeface="NanumGothic" charset="0"/>
            </a:endParaRPr>
          </a:p>
          <a:p>
            <a:pPr marL="0" indent="0" algn="ctr" fontAlgn="auto" defTabSz="914400" eaLnBrk="0" latinLnBrk="1" hangingPunct="1">
              <a:lnSpc>
                <a:spcPct val="100000"/>
              </a:lnSpc>
              <a:spcBef>
                <a:spcPts val="0"/>
              </a:spcBef>
              <a:spcAft>
                <a:spcPts val="0"/>
              </a:spcAft>
              <a:buFontTx/>
              <a:buNone/>
            </a:pPr>
            <a:r>
              <a:rPr sz="2400" cap="none" b="1" strike="noStrike">
                <a:solidFill>
                  <a:srgbClr val="E16074"/>
                </a:solidFill>
                <a:latin typeface="NanumGothic" charset="0"/>
                <a:ea typeface="NanumGothic" charset="0"/>
              </a:rPr>
              <a:t>Благодаря ти</a:t>
            </a:r>
            <a:r>
              <a:rPr sz="2400" cap="none" b="1" strike="noStrike">
                <a:solidFill>
                  <a:srgbClr val="E16074"/>
                </a:solidFill>
                <a:latin typeface="NanumGothic ExtraBold" charset="0"/>
                <a:ea typeface="NanumGothic ExtraBold" charset="0"/>
              </a:rPr>
              <a:t>! </a:t>
            </a:r>
            <a:endParaRPr lang="ko-KR" altLang="en-US" sz="2400" cap="none" b="1" strike="noStrike">
              <a:solidFill>
                <a:srgbClr val="E16074"/>
              </a:solidFill>
              <a:latin typeface="NanumGothic ExtraBold" charset="0"/>
              <a:ea typeface="NanumGothic ExtraBold" charset="0"/>
            </a:endParaRPr>
          </a:p>
          <a:p>
            <a:pPr marL="0" indent="0" algn="ctr" fontAlgn="auto" defTabSz="914400" eaLnBrk="0" latinLnBrk="1" hangingPunct="1">
              <a:lnSpc>
                <a:spcPct val="100000"/>
              </a:lnSpc>
              <a:spcBef>
                <a:spcPts val="0"/>
              </a:spcBef>
              <a:spcAft>
                <a:spcPts val="0"/>
              </a:spcAft>
              <a:buFontTx/>
              <a:buNone/>
            </a:pPr>
            <a:endParaRPr lang="ko-KR" altLang="en-US" sz="2400" cap="none" b="1" strike="noStrike">
              <a:solidFill>
                <a:srgbClr val="E16074"/>
              </a:solidFill>
              <a:latin typeface="NanumGothic" charset="0"/>
              <a:ea typeface="NanumGothic"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NanumGothic" charset="0"/>
              <a:ea typeface="NanumGothic"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NanumGothic" charset="0"/>
              <a:ea typeface="NanumGothic"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NanumGothic" charset="0"/>
              <a:ea typeface="NanumGothic"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NanumGothic" charset="0"/>
              <a:ea typeface="NanumGothic" charset="0"/>
            </a:endParaRPr>
          </a:p>
          <a:p>
            <a:pPr marL="0" indent="0" algn="ctr" fontAlgn="auto" defTabSz="914400" eaLnBrk="0" latinLnBrk="1" hangingPunct="1">
              <a:lnSpc>
                <a:spcPct val="150000"/>
              </a:lnSpc>
              <a:spcBef>
                <a:spcPts val="0"/>
              </a:spcBef>
              <a:spcAft>
                <a:spcPts val="0"/>
              </a:spcAft>
              <a:buFontTx/>
              <a:buNone/>
            </a:pPr>
            <a:r>
              <a:rPr sz="2000" cap="none" b="1" strike="noStrike">
                <a:solidFill>
                  <a:srgbClr val="E16074"/>
                </a:solidFill>
                <a:latin typeface="NanumGothic" charset="0"/>
                <a:ea typeface="NanumGothic" charset="0"/>
              </a:rPr>
              <a:t>Kang Byoung Yoong</a:t>
            </a:r>
            <a:endParaRPr lang="ko-KR" altLang="en-US" sz="2000" cap="none" b="1" strike="noStrike">
              <a:solidFill>
                <a:srgbClr val="E16074"/>
              </a:solidFill>
              <a:latin typeface="NanumGothic" charset="0"/>
              <a:ea typeface="NanumGothic" charset="0"/>
            </a:endParaRPr>
          </a:p>
        </p:txBody>
      </p:sp>
      <p:cxnSp>
        <p:nvCxnSpPr>
          <p:cNvPr id="3" name="직선 연결선 2"/>
          <p:cNvCxnSpPr/>
          <p:nvPr/>
        </p:nvCxnSpPr>
        <p:spPr>
          <a:xfrm rot="0">
            <a:off x="2442210" y="3437890"/>
            <a:ext cx="7309485" cy="1270"/>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96" name="그룹 195"/>
          <p:cNvGrpSpPr/>
          <p:nvPr/>
        </p:nvGrpSpPr>
        <p:grpSpPr>
          <a:xfrm rot="0">
            <a:off x="6350" y="6249670"/>
            <a:ext cx="12192635" cy="1229995"/>
            <a:chOff x="6350" y="6249670"/>
            <a:chExt cx="12192635" cy="1229995"/>
          </a:xfrm>
          <a:solidFill>
            <a:schemeClr val="bg1">
              <a:alpha val="38857"/>
            </a:schemeClr>
          </a:solidFill>
        </p:grpSpPr>
        <p:sp>
          <p:nvSpPr>
            <p:cNvPr id="165" name="막힌 원호 164"/>
            <p:cNvSpPr>
              <a:spLocks/>
            </p:cNvSpPr>
            <p:nvPr/>
          </p:nvSpPr>
          <p:spPr>
            <a:xfrm rot="0">
              <a:off x="6350"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87" name="막힌 원호 186"/>
            <p:cNvSpPr>
              <a:spLocks/>
            </p:cNvSpPr>
            <p:nvPr/>
          </p:nvSpPr>
          <p:spPr>
            <a:xfrm rot="0">
              <a:off x="123634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88" name="막힌 원호 187"/>
            <p:cNvSpPr>
              <a:spLocks/>
            </p:cNvSpPr>
            <p:nvPr/>
          </p:nvSpPr>
          <p:spPr>
            <a:xfrm rot="0">
              <a:off x="245300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89" name="막힌 원호 188"/>
            <p:cNvSpPr>
              <a:spLocks/>
            </p:cNvSpPr>
            <p:nvPr/>
          </p:nvSpPr>
          <p:spPr>
            <a:xfrm rot="0">
              <a:off x="366966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90" name="막힌 원호 189"/>
            <p:cNvSpPr>
              <a:spLocks/>
            </p:cNvSpPr>
            <p:nvPr/>
          </p:nvSpPr>
          <p:spPr>
            <a:xfrm rot="0">
              <a:off x="488632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91" name="막힌 원호 190"/>
            <p:cNvSpPr>
              <a:spLocks/>
            </p:cNvSpPr>
            <p:nvPr/>
          </p:nvSpPr>
          <p:spPr>
            <a:xfrm rot="0">
              <a:off x="610298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92" name="막힌 원호 191"/>
            <p:cNvSpPr>
              <a:spLocks/>
            </p:cNvSpPr>
            <p:nvPr/>
          </p:nvSpPr>
          <p:spPr>
            <a:xfrm rot="0">
              <a:off x="731964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93" name="막힌 원호 192"/>
            <p:cNvSpPr>
              <a:spLocks/>
            </p:cNvSpPr>
            <p:nvPr/>
          </p:nvSpPr>
          <p:spPr>
            <a:xfrm rot="0">
              <a:off x="853630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94" name="막힌 원호 193"/>
            <p:cNvSpPr>
              <a:spLocks/>
            </p:cNvSpPr>
            <p:nvPr/>
          </p:nvSpPr>
          <p:spPr>
            <a:xfrm rot="0">
              <a:off x="975296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sp>
          <p:nvSpPr>
            <p:cNvPr id="195" name="막힌 원호 194"/>
            <p:cNvSpPr>
              <a:spLocks/>
            </p:cNvSpPr>
            <p:nvPr/>
          </p:nvSpPr>
          <p:spPr>
            <a:xfrm rot="0">
              <a:off x="10969625" y="6249670"/>
              <a:ext cx="1230630" cy="1230630"/>
            </a:xfrm>
            <a:prstGeom prst="blockArc">
              <a:avLst>
                <a:gd name="adj1" fmla="val 10800000"/>
                <a:gd name="adj2" fmla="val 4"/>
                <a:gd name="adj3" fmla="val 12255"/>
              </a:avLst>
            </a:prstGeom>
            <a:grp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defTabSz="914400" eaLnBrk="1" latinLnBrk="1" hangingPunct="1">
                <a:lnSpc>
                  <a:spcPct val="100000"/>
                </a:lnSpc>
                <a:spcBef>
                  <a:spcPts val="0"/>
                </a:spcBef>
                <a:spcAft>
                  <a:spcPts val="0"/>
                </a:spcAft>
                <a:buFontTx/>
                <a:buNone/>
              </a:pPr>
              <a:endParaRPr lang="ko-KR" altLang="en-US" sz="1800">
                <a:solidFill>
                  <a:srgbClr val="000000"/>
                </a:solidFill>
                <a:latin typeface="Calibri" charset="0"/>
                <a:ea typeface="Calibri" charset="0"/>
                <a:cs typeface="+mn-cs"/>
              </a:endParaRPr>
            </a:p>
          </p:txBody>
        </p:sp>
      </p:grpSp>
      <p:pic>
        <p:nvPicPr>
          <p:cNvPr id="2" name="그림 1"/>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rot="0">
            <a:off x="2950210" y="517525"/>
            <a:ext cx="6292850" cy="2921635"/>
          </a:xfrm>
          <a:prstGeom prst="rect"/>
          <a:noFill/>
        </p:spPr>
      </p:pic>
      <p:pic>
        <p:nvPicPr>
          <p:cNvPr id="197" name="그림 32" descr="/Users/oddyoong/Library/Group Containers/L48J367XN4.com.infraware.PolarisOffice/EngineTemp/3284/fImage363603237011.png"/>
          <p:cNvPicPr>
            <a:picLocks noChangeAspect="1"/>
          </p:cNvPicPr>
          <p:nvPr/>
        </p:nvPicPr>
        <p:blipFill rotWithShape="1">
          <a:blip r:embed="rId4" cstate="print">
            <a:extLst>
              <a:ext uri="{28A0092B-C50C-407E-A947-70E740481C1C}">
                <a14:useLocalDpi xmlns:a14="http://schemas.microsoft.com/office/drawing/2010/main" val="0"/>
              </a:ext>
            </a:extLst>
          </a:blip>
          <a:stretch>
            <a:fillRect/>
          </a:stretch>
        </p:blipFill>
        <p:spPr>
          <a:xfrm rot="0">
            <a:off x="4644390" y="4472940"/>
            <a:ext cx="2905125" cy="1262380"/>
          </a:xfrm>
          <a:prstGeom prst="rect"/>
          <a:noFill/>
          <a:ln w="25400" cap="flat" cmpd="sng">
            <a:solidFill>
              <a:srgbClr val="FF0000">
                <a:alpha val="100000"/>
              </a:srgbClr>
            </a:solidFill>
            <a:prstDash val="solid"/>
            <a:rou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 name="직사각형 3"/>
          <p:cNvSpPr>
            <a:spLocks/>
          </p:cNvSpPr>
          <p:nvPr/>
        </p:nvSpPr>
        <p:spPr>
          <a:xfrm rot="0">
            <a:off x="2843530" y="1343660"/>
            <a:ext cx="8933180" cy="510794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3" name="직각 삼각형 2"/>
          <p:cNvSpPr>
            <a:spLocks/>
          </p:cNvSpPr>
          <p:nvPr/>
        </p:nvSpPr>
        <p:spPr>
          <a:xfrm rot="5400000">
            <a:off x="2712085" y="121539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28" name="직각 삼각형 27"/>
          <p:cNvSpPr>
            <a:spLocks/>
          </p:cNvSpPr>
          <p:nvPr/>
        </p:nvSpPr>
        <p:spPr>
          <a:xfrm rot="16200000">
            <a:off x="11379835" y="6069330"/>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8" name="TextBox 37"/>
          <p:cNvSpPr txBox="1">
            <a:spLocks/>
          </p:cNvSpPr>
          <p:nvPr/>
        </p:nvSpPr>
        <p:spPr>
          <a:xfrm rot="0">
            <a:off x="372110" y="1303020"/>
            <a:ext cx="2196465" cy="1430020"/>
          </a:xfrm>
          <a:prstGeom prst="rect"/>
          <a:solidFill>
            <a:srgbClr val="E16074"/>
          </a:solidFill>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3600" cap="none" u="sng" i="1" b="0" strike="noStrike">
                <a:solidFill>
                  <a:srgbClr val="FFFFFF"/>
                </a:solidFill>
                <a:latin typeface="맑은 고딕" charset="0"/>
                <a:ea typeface="맑은 고딕" charset="0"/>
              </a:rPr>
              <a:t>0</a:t>
            </a:r>
            <a:r>
              <a:rPr lang="en-US" altLang="ko-KR" sz="3600" cap="none" u="sng" i="1" b="1" strike="noStrike">
                <a:solidFill>
                  <a:srgbClr val="FFFFFF"/>
                </a:solidFill>
                <a:latin typeface="맑은 고딕" charset="0"/>
                <a:ea typeface="맑은 고딕" charset="0"/>
              </a:rPr>
              <a:t>3</a:t>
            </a:r>
            <a:endParaRPr lang="ko-KR" altLang="en-US" sz="3600" cap="none" u="sng" i="1" b="1"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r>
              <a:rPr lang="en-US" altLang="ko-KR" sz="2400" cap="none" i="1" b="0" strike="noStrike">
                <a:solidFill>
                  <a:srgbClr val="FFFFFF"/>
                </a:solidFill>
                <a:latin typeface="맑은 고딕" charset="0"/>
                <a:ea typeface="맑은 고딕" charset="0"/>
              </a:rPr>
              <a:t>     </a:t>
            </a:r>
            <a:r>
              <a:rPr lang="en-US" altLang="ko-KR" sz="2400" cap="none" i="1" b="0" strike="noStrike">
                <a:solidFill>
                  <a:srgbClr val="FFFFFF"/>
                </a:solidFill>
                <a:latin typeface="맑은 고딕" charset="0"/>
                <a:ea typeface="맑은 고딕" charset="0"/>
              </a:rPr>
              <a:t>Question</a:t>
            </a:r>
            <a:endParaRPr lang="ko-KR" altLang="en-US" sz="2400" cap="none" i="1" b="0"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endParaRPr lang="ko-KR" altLang="en-US" sz="1000" cap="none" b="0" strike="noStrike">
              <a:solidFill>
                <a:srgbClr val="FFFFFF"/>
              </a:solidFill>
              <a:latin typeface="맑은 고딕" charset="0"/>
              <a:ea typeface="맑은 고딕" charset="0"/>
            </a:endParaRPr>
          </a:p>
        </p:txBody>
      </p:sp>
      <p:sp>
        <p:nvSpPr>
          <p:cNvPr id="27" name="직사각형 26"/>
          <p:cNvSpPr>
            <a:spLocks/>
          </p:cNvSpPr>
          <p:nvPr/>
        </p:nvSpPr>
        <p:spPr>
          <a:xfrm rot="0">
            <a:off x="476885" y="3234055"/>
            <a:ext cx="2033905" cy="302260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29" name="직각 삼각형 28"/>
          <p:cNvSpPr>
            <a:spLocks/>
          </p:cNvSpPr>
          <p:nvPr/>
        </p:nvSpPr>
        <p:spPr>
          <a:xfrm rot="5400000">
            <a:off x="292100" y="312293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9" name="직사각형 38"/>
          <p:cNvSpPr>
            <a:spLocks/>
          </p:cNvSpPr>
          <p:nvPr/>
        </p:nvSpPr>
        <p:spPr>
          <a:xfrm rot="0">
            <a:off x="0" y="0"/>
            <a:ext cx="12194540" cy="875665"/>
          </a:xfrm>
          <a:prstGeom prst="rect"/>
          <a:solidFill>
            <a:srgbClr val="E16074"/>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pic>
        <p:nvPicPr>
          <p:cNvPr id="41" name="그림 40"/>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rot="0">
            <a:off x="9095105" y="92710"/>
            <a:ext cx="2684145" cy="782320"/>
          </a:xfrm>
          <a:prstGeom prst="rect"/>
          <a:noFill/>
        </p:spPr>
      </p:pic>
      <p:sp>
        <p:nvSpPr>
          <p:cNvPr id="42" name="텍스트 상자 41"/>
          <p:cNvSpPr txBox="1">
            <a:spLocks/>
          </p:cNvSpPr>
          <p:nvPr/>
        </p:nvSpPr>
        <p:spPr>
          <a:xfrm rot="0">
            <a:off x="3810000" y="2286000"/>
            <a:ext cx="4573270" cy="278130"/>
          </a:xfrm>
          <a:prstGeom prst="rect"/>
          <a:noFill/>
        </p:spPr>
        <p:txBody>
          <a:bodyPr wrap="square" lIns="0" tIns="0" rIns="0" bIns="0" numCol="1" vert="horz" anchor="t">
            <a:no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33" name="직각 삼각형 32"/>
          <p:cNvSpPr>
            <a:spLocks/>
          </p:cNvSpPr>
          <p:nvPr/>
        </p:nvSpPr>
        <p:spPr>
          <a:xfrm rot="16200000">
            <a:off x="2135505" y="5873115"/>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45" name="텍스트 상자 44"/>
          <p:cNvSpPr txBox="1">
            <a:spLocks/>
          </p:cNvSpPr>
          <p:nvPr/>
        </p:nvSpPr>
        <p:spPr>
          <a:xfrm rot="0">
            <a:off x="3929380" y="2405380"/>
            <a:ext cx="319405" cy="390525"/>
          </a:xfrm>
          <a:prstGeom prst="rect"/>
          <a:noFill/>
          <a:ln w="0">
            <a:noFill/>
            <a:prstDash/>
          </a:ln>
        </p:spPr>
        <p:txBody>
          <a:bodyPr wrap="none" lIns="89535" tIns="46355" rIns="89535" bIns="46355" numCol="1" vert="horz" anchor="t">
            <a:sp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46" name="직사각형 45"/>
          <p:cNvSpPr>
            <a:spLocks/>
          </p:cNvSpPr>
          <p:nvPr/>
        </p:nvSpPr>
        <p:spPr>
          <a:xfrm>
            <a:off x="4352925" y="3400425"/>
            <a:ext cx="6104890" cy="953135"/>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ExtraBold" charset="0"/>
                <a:ea typeface="NanumGothic ExtraBold" charset="0"/>
              </a:rPr>
              <a:t>What do you call someone </a:t>
            </a:r>
            <a:endParaRPr lang="ko-KR" altLang="en-US" sz="2800" cap="none" b="1" strike="noStrike">
              <a:solidFill>
                <a:srgbClr val="E16074"/>
              </a:solidFill>
              <a:latin typeface="NanumGothic ExtraBold" charset="0"/>
              <a:ea typeface="NanumGothic ExtraBold" charset="0"/>
            </a:endParaRPr>
          </a:p>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ExtraBold" charset="0"/>
                <a:ea typeface="NanumGothic ExtraBold" charset="0"/>
              </a:rPr>
              <a:t>who can speak 3 languages?</a:t>
            </a:r>
            <a:endParaRPr lang="ko-KR" altLang="en-US" sz="2800" cap="none" b="1" strike="noStrike">
              <a:solidFill>
                <a:srgbClr val="E16074"/>
              </a:solidFill>
              <a:latin typeface="NanumGothic ExtraBold" charset="0"/>
              <a:ea typeface="NanumGothic ExtraBold" charset="0"/>
            </a:endParaRPr>
          </a:p>
        </p:txBody>
      </p:sp>
      <p:sp>
        <p:nvSpPr>
          <p:cNvPr id="47" name="Rectangle 11"/>
          <p:cNvSpPr>
            <a:spLocks/>
          </p:cNvSpPr>
          <p:nvPr/>
        </p:nvSpPr>
        <p:spPr>
          <a:xfrm rot="0">
            <a:off x="114300" y="172085"/>
            <a:ext cx="6176010" cy="522604"/>
          </a:xfrm>
          <a:prstGeom prst="rect"/>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2800" cap="none" b="1" strike="noStrike">
                <a:solidFill>
                  <a:srgbClr val="FFFFFF"/>
                </a:solidFill>
                <a:latin typeface="맑은 고딕" charset="0"/>
                <a:ea typeface="맑은 고딕" charset="0"/>
              </a:rPr>
              <a:t>콩쥐팥쥐</a:t>
            </a:r>
            <a:r>
              <a:rPr lang="en-US" altLang="ko-KR" sz="2800" cap="none" b="1" strike="noStrike">
                <a:solidFill>
                  <a:srgbClr val="FFFFFF"/>
                </a:solidFill>
                <a:latin typeface="맑은 고딕" charset="0"/>
                <a:ea typeface="맑은 고딕" charset="0"/>
              </a:rPr>
              <a:t> </a:t>
            </a:r>
            <a:r>
              <a:rPr lang="en-US" altLang="ko-KR" sz="2800" cap="none" b="1" strike="noStrike">
                <a:solidFill>
                  <a:srgbClr val="FFFFFF"/>
                </a:solidFill>
                <a:latin typeface="맑은 고딕" charset="0"/>
                <a:ea typeface="맑은 고딕" charset="0"/>
              </a:rPr>
              <a:t>vs Cinderella</a:t>
            </a:r>
            <a:endParaRPr lang="ko-KR" altLang="en-US" sz="2800" cap="none" b="1" strike="noStrike">
              <a:solidFill>
                <a:srgbClr val="FFFFFF"/>
              </a:solidFill>
              <a:latin typeface="맑은 고딕" charset="0"/>
              <a:ea typeface="맑은 고딕" charset="0"/>
            </a:endParaRPr>
          </a:p>
        </p:txBody>
      </p:sp>
      <p:pic>
        <p:nvPicPr>
          <p:cNvPr id="48" name="그림 22" descr="/Users/oddyoong/Library/Group Containers/L48J367XN4.com.infraware.PolarisOffice/EngineTemp/3284/fImage5750633138034.png"/>
          <p:cNvPicPr>
            <a:picLocks noChangeAspect="1"/>
          </p:cNvPicPr>
          <p:nvPr/>
        </p:nvPicPr>
        <p:blipFill rotWithShape="1">
          <a:blip r:embed="rId4" cstate="print">
            <a:extLst>
              <a:ext uri="{28A0092B-C50C-407E-A947-70E740481C1C}">
                <a14:useLocalDpi xmlns:a14="http://schemas.microsoft.com/office/drawing/2010/main" val="0"/>
              </a:ext>
            </a:extLst>
          </a:blip>
          <a:stretch>
            <a:fillRect/>
          </a:stretch>
        </p:blipFill>
        <p:spPr>
          <a:xfrm rot="0">
            <a:off x="638810" y="3566795"/>
            <a:ext cx="1666240" cy="237363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 name="직사각형 3"/>
          <p:cNvSpPr>
            <a:spLocks/>
          </p:cNvSpPr>
          <p:nvPr/>
        </p:nvSpPr>
        <p:spPr>
          <a:xfrm rot="0">
            <a:off x="2843530" y="1337945"/>
            <a:ext cx="8933180" cy="510794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3" name="직각 삼각형 2"/>
          <p:cNvSpPr>
            <a:spLocks/>
          </p:cNvSpPr>
          <p:nvPr/>
        </p:nvSpPr>
        <p:spPr>
          <a:xfrm rot="5400000">
            <a:off x="2712085" y="121539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28" name="직각 삼각형 27"/>
          <p:cNvSpPr>
            <a:spLocks/>
          </p:cNvSpPr>
          <p:nvPr/>
        </p:nvSpPr>
        <p:spPr>
          <a:xfrm rot="16200000">
            <a:off x="11379835" y="6069330"/>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8" name="TextBox 37"/>
          <p:cNvSpPr txBox="1">
            <a:spLocks/>
          </p:cNvSpPr>
          <p:nvPr/>
        </p:nvSpPr>
        <p:spPr>
          <a:xfrm rot="0">
            <a:off x="372110" y="1303020"/>
            <a:ext cx="2196465" cy="1430020"/>
          </a:xfrm>
          <a:prstGeom prst="rect"/>
          <a:solidFill>
            <a:srgbClr val="E16074"/>
          </a:solidFill>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3600" cap="none" u="sng" i="1" b="0" strike="noStrike">
                <a:solidFill>
                  <a:srgbClr val="FFFFFF"/>
                </a:solidFill>
                <a:latin typeface="맑은 고딕" charset="0"/>
                <a:ea typeface="맑은 고딕" charset="0"/>
              </a:rPr>
              <a:t>0</a:t>
            </a:r>
            <a:r>
              <a:rPr lang="en-US" altLang="ko-KR" sz="3600" cap="none" u="sng" i="1" b="1" strike="noStrike">
                <a:solidFill>
                  <a:srgbClr val="FFFFFF"/>
                </a:solidFill>
                <a:latin typeface="맑은 고딕" charset="0"/>
                <a:ea typeface="맑은 고딕" charset="0"/>
              </a:rPr>
              <a:t>4</a:t>
            </a:r>
            <a:endParaRPr lang="ko-KR" altLang="en-US" sz="3600" cap="none" u="sng" i="1" b="1"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r>
              <a:rPr lang="en-US" altLang="ko-KR" sz="2400" cap="none" i="1" b="0" strike="noStrike">
                <a:solidFill>
                  <a:srgbClr val="FFFFFF"/>
                </a:solidFill>
                <a:latin typeface="맑은 고딕" charset="0"/>
                <a:ea typeface="맑은 고딕" charset="0"/>
              </a:rPr>
              <a:t>     </a:t>
            </a:r>
            <a:r>
              <a:rPr lang="en-US" altLang="ko-KR" sz="2400" cap="none" i="1" b="0" strike="noStrike">
                <a:solidFill>
                  <a:srgbClr val="FFFFFF"/>
                </a:solidFill>
                <a:latin typeface="맑은 고딕" charset="0"/>
                <a:ea typeface="맑은 고딕" charset="0"/>
              </a:rPr>
              <a:t>Question</a:t>
            </a:r>
            <a:endParaRPr lang="ko-KR" altLang="en-US" sz="2400" cap="none" i="1" b="0"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endParaRPr lang="ko-KR" altLang="en-US" sz="1000" cap="none" b="0" strike="noStrike">
              <a:solidFill>
                <a:srgbClr val="FFFFFF"/>
              </a:solidFill>
              <a:latin typeface="맑은 고딕" charset="0"/>
              <a:ea typeface="맑은 고딕" charset="0"/>
            </a:endParaRPr>
          </a:p>
        </p:txBody>
      </p:sp>
      <p:sp>
        <p:nvSpPr>
          <p:cNvPr id="27" name="직사각형 26"/>
          <p:cNvSpPr>
            <a:spLocks/>
          </p:cNvSpPr>
          <p:nvPr/>
        </p:nvSpPr>
        <p:spPr>
          <a:xfrm rot="0">
            <a:off x="476885" y="3234055"/>
            <a:ext cx="2033905" cy="302260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29" name="직각 삼각형 28"/>
          <p:cNvSpPr>
            <a:spLocks/>
          </p:cNvSpPr>
          <p:nvPr/>
        </p:nvSpPr>
        <p:spPr>
          <a:xfrm rot="5400000">
            <a:off x="292100" y="312293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9" name="직사각형 38"/>
          <p:cNvSpPr>
            <a:spLocks/>
          </p:cNvSpPr>
          <p:nvPr/>
        </p:nvSpPr>
        <p:spPr>
          <a:xfrm rot="0">
            <a:off x="0" y="0"/>
            <a:ext cx="12194540" cy="875665"/>
          </a:xfrm>
          <a:prstGeom prst="rect"/>
          <a:solidFill>
            <a:srgbClr val="E16074"/>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pic>
        <p:nvPicPr>
          <p:cNvPr id="41" name="그림 40"/>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rot="0">
            <a:off x="9095105" y="92710"/>
            <a:ext cx="2684145" cy="782320"/>
          </a:xfrm>
          <a:prstGeom prst="rect"/>
          <a:noFill/>
        </p:spPr>
      </p:pic>
      <p:sp>
        <p:nvSpPr>
          <p:cNvPr id="42" name="텍스트 상자 41"/>
          <p:cNvSpPr txBox="1">
            <a:spLocks/>
          </p:cNvSpPr>
          <p:nvPr/>
        </p:nvSpPr>
        <p:spPr>
          <a:xfrm rot="0">
            <a:off x="3810000" y="2286000"/>
            <a:ext cx="4573270" cy="278130"/>
          </a:xfrm>
          <a:prstGeom prst="rect"/>
          <a:noFill/>
        </p:spPr>
        <p:txBody>
          <a:bodyPr wrap="square" lIns="0" tIns="0" rIns="0" bIns="0" numCol="1" vert="horz" anchor="t">
            <a:no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33" name="직각 삼각형 32"/>
          <p:cNvSpPr>
            <a:spLocks/>
          </p:cNvSpPr>
          <p:nvPr/>
        </p:nvSpPr>
        <p:spPr>
          <a:xfrm rot="16200000">
            <a:off x="2135505" y="5873115"/>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45" name="텍스트 상자 44"/>
          <p:cNvSpPr txBox="1">
            <a:spLocks/>
          </p:cNvSpPr>
          <p:nvPr/>
        </p:nvSpPr>
        <p:spPr>
          <a:xfrm rot="0">
            <a:off x="3929380" y="2405380"/>
            <a:ext cx="319405" cy="390525"/>
          </a:xfrm>
          <a:prstGeom prst="rect"/>
          <a:noFill/>
          <a:ln w="0">
            <a:noFill/>
            <a:prstDash/>
          </a:ln>
        </p:spPr>
        <p:txBody>
          <a:bodyPr wrap="none" lIns="89535" tIns="46355" rIns="89535" bIns="46355" numCol="1" vert="horz" anchor="t">
            <a:sp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46" name="직사각형 45"/>
          <p:cNvSpPr>
            <a:spLocks/>
          </p:cNvSpPr>
          <p:nvPr/>
        </p:nvSpPr>
        <p:spPr>
          <a:xfrm>
            <a:off x="4352925" y="3400425"/>
            <a:ext cx="6104890" cy="953135"/>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ExtraBold" charset="0"/>
                <a:ea typeface="NanumGothic ExtraBold" charset="0"/>
              </a:rPr>
              <a:t>What do you call someone </a:t>
            </a:r>
            <a:endParaRPr lang="ko-KR" altLang="en-US" sz="2800" cap="none" b="1" strike="noStrike">
              <a:solidFill>
                <a:srgbClr val="E16074"/>
              </a:solidFill>
              <a:latin typeface="NanumGothic ExtraBold" charset="0"/>
              <a:ea typeface="NanumGothic ExtraBold" charset="0"/>
            </a:endParaRPr>
          </a:p>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ExtraBold" charset="0"/>
                <a:ea typeface="NanumGothic ExtraBold" charset="0"/>
              </a:rPr>
              <a:t>who can speak 4 languages?</a:t>
            </a:r>
            <a:endParaRPr lang="ko-KR" altLang="en-US" sz="2800" cap="none" b="1" strike="noStrike">
              <a:solidFill>
                <a:srgbClr val="E16074"/>
              </a:solidFill>
              <a:latin typeface="NanumGothic ExtraBold" charset="0"/>
              <a:ea typeface="NanumGothic ExtraBold" charset="0"/>
            </a:endParaRPr>
          </a:p>
        </p:txBody>
      </p:sp>
      <p:sp>
        <p:nvSpPr>
          <p:cNvPr id="47" name="Rectangle 12"/>
          <p:cNvSpPr>
            <a:spLocks/>
          </p:cNvSpPr>
          <p:nvPr/>
        </p:nvSpPr>
        <p:spPr>
          <a:xfrm rot="0">
            <a:off x="114300" y="172085"/>
            <a:ext cx="6176010" cy="522604"/>
          </a:xfrm>
          <a:prstGeom prst="rect"/>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2800" cap="none" b="1" strike="noStrike">
                <a:solidFill>
                  <a:srgbClr val="FFFFFF"/>
                </a:solidFill>
                <a:latin typeface="맑은 고딕" charset="0"/>
                <a:ea typeface="맑은 고딕" charset="0"/>
              </a:rPr>
              <a:t>콩쥐팥쥐</a:t>
            </a:r>
            <a:r>
              <a:rPr lang="en-US" altLang="ko-KR" sz="2800" cap="none" b="1" strike="noStrike">
                <a:solidFill>
                  <a:srgbClr val="FFFFFF"/>
                </a:solidFill>
                <a:latin typeface="맑은 고딕" charset="0"/>
                <a:ea typeface="맑은 고딕" charset="0"/>
              </a:rPr>
              <a:t> </a:t>
            </a:r>
            <a:r>
              <a:rPr lang="en-US" altLang="ko-KR" sz="2800" cap="none" b="1" strike="noStrike">
                <a:solidFill>
                  <a:srgbClr val="FFFFFF"/>
                </a:solidFill>
                <a:latin typeface="맑은 고딕" charset="0"/>
                <a:ea typeface="맑은 고딕" charset="0"/>
              </a:rPr>
              <a:t>vs Cinderella</a:t>
            </a:r>
            <a:endParaRPr lang="ko-KR" altLang="en-US" sz="2800" cap="none" b="1" strike="noStrike">
              <a:solidFill>
                <a:srgbClr val="FFFFFF"/>
              </a:solidFill>
              <a:latin typeface="맑은 고딕" charset="0"/>
              <a:ea typeface="맑은 고딕" charset="0"/>
            </a:endParaRPr>
          </a:p>
        </p:txBody>
      </p:sp>
      <p:pic>
        <p:nvPicPr>
          <p:cNvPr id="48" name="그림 23" descr="/Users/oddyoong/Library/Group Containers/L48J367XN4.com.infraware.PolarisOffice/EngineTemp/3284/fImage5750633146727.png"/>
          <p:cNvPicPr>
            <a:picLocks noChangeAspect="1"/>
          </p:cNvPicPr>
          <p:nvPr/>
        </p:nvPicPr>
        <p:blipFill rotWithShape="1">
          <a:blip r:embed="rId4" cstate="print">
            <a:extLst>
              <a:ext uri="{28A0092B-C50C-407E-A947-70E740481C1C}">
                <a14:useLocalDpi xmlns:a14="http://schemas.microsoft.com/office/drawing/2010/main" val="0"/>
              </a:ext>
            </a:extLst>
          </a:blip>
          <a:stretch>
            <a:fillRect/>
          </a:stretch>
        </p:blipFill>
        <p:spPr>
          <a:xfrm rot="0">
            <a:off x="638810" y="3566795"/>
            <a:ext cx="1666240" cy="237363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 name="직사각형 3"/>
          <p:cNvSpPr>
            <a:spLocks/>
          </p:cNvSpPr>
          <p:nvPr/>
        </p:nvSpPr>
        <p:spPr>
          <a:xfrm rot="0">
            <a:off x="2843530" y="1343660"/>
            <a:ext cx="8933180" cy="510794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3" name="직각 삼각형 2"/>
          <p:cNvSpPr>
            <a:spLocks/>
          </p:cNvSpPr>
          <p:nvPr/>
        </p:nvSpPr>
        <p:spPr>
          <a:xfrm rot="5400000">
            <a:off x="2712085" y="121539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28" name="직각 삼각형 27"/>
          <p:cNvSpPr>
            <a:spLocks/>
          </p:cNvSpPr>
          <p:nvPr/>
        </p:nvSpPr>
        <p:spPr>
          <a:xfrm rot="16200000">
            <a:off x="11379835" y="6069330"/>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8" name="TextBox 37"/>
          <p:cNvSpPr txBox="1">
            <a:spLocks/>
          </p:cNvSpPr>
          <p:nvPr/>
        </p:nvSpPr>
        <p:spPr>
          <a:xfrm rot="0">
            <a:off x="372110" y="1303020"/>
            <a:ext cx="2196465" cy="1430020"/>
          </a:xfrm>
          <a:prstGeom prst="rect"/>
          <a:solidFill>
            <a:srgbClr val="E16074"/>
          </a:solidFill>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3600" cap="none" u="sng" i="1" b="0" strike="noStrike">
                <a:solidFill>
                  <a:srgbClr val="FFFFFF"/>
                </a:solidFill>
                <a:latin typeface="맑은 고딕" charset="0"/>
                <a:ea typeface="맑은 고딕" charset="0"/>
              </a:rPr>
              <a:t>0</a:t>
            </a:r>
            <a:r>
              <a:rPr lang="en-US" altLang="ko-KR" sz="3600" cap="none" u="sng" i="1" b="1" strike="noStrike">
                <a:solidFill>
                  <a:srgbClr val="FFFFFF"/>
                </a:solidFill>
                <a:latin typeface="맑은 고딕" charset="0"/>
                <a:ea typeface="맑은 고딕" charset="0"/>
              </a:rPr>
              <a:t>5</a:t>
            </a:r>
            <a:endParaRPr lang="ko-KR" altLang="en-US" sz="3600" cap="none" u="sng" i="1" b="1"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r>
              <a:rPr lang="en-US" altLang="ko-KR" sz="2400" cap="none" i="1" b="0" strike="noStrike">
                <a:solidFill>
                  <a:srgbClr val="FFFFFF"/>
                </a:solidFill>
                <a:latin typeface="맑은 고딕" charset="0"/>
                <a:ea typeface="맑은 고딕" charset="0"/>
              </a:rPr>
              <a:t>     </a:t>
            </a:r>
            <a:r>
              <a:rPr lang="en-US" altLang="ko-KR" sz="2400" cap="none" i="1" b="0" strike="noStrike">
                <a:solidFill>
                  <a:srgbClr val="FFFFFF"/>
                </a:solidFill>
                <a:latin typeface="맑은 고딕" charset="0"/>
                <a:ea typeface="맑은 고딕" charset="0"/>
              </a:rPr>
              <a:t>Question</a:t>
            </a:r>
            <a:endParaRPr lang="ko-KR" altLang="en-US" sz="2400" cap="none" i="1" b="0"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endParaRPr lang="ko-KR" altLang="en-US" sz="1000" cap="none" b="0" strike="noStrike">
              <a:solidFill>
                <a:srgbClr val="FFFFFF"/>
              </a:solidFill>
              <a:latin typeface="맑은 고딕" charset="0"/>
              <a:ea typeface="맑은 고딕" charset="0"/>
            </a:endParaRPr>
          </a:p>
        </p:txBody>
      </p:sp>
      <p:sp>
        <p:nvSpPr>
          <p:cNvPr id="27" name="직사각형 26"/>
          <p:cNvSpPr>
            <a:spLocks/>
          </p:cNvSpPr>
          <p:nvPr/>
        </p:nvSpPr>
        <p:spPr>
          <a:xfrm rot="0">
            <a:off x="476885" y="3234055"/>
            <a:ext cx="2033905" cy="302260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29" name="직각 삼각형 28"/>
          <p:cNvSpPr>
            <a:spLocks/>
          </p:cNvSpPr>
          <p:nvPr/>
        </p:nvSpPr>
        <p:spPr>
          <a:xfrm rot="5400000">
            <a:off x="292100" y="312293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9" name="직사각형 38"/>
          <p:cNvSpPr>
            <a:spLocks/>
          </p:cNvSpPr>
          <p:nvPr/>
        </p:nvSpPr>
        <p:spPr>
          <a:xfrm rot="0">
            <a:off x="0" y="0"/>
            <a:ext cx="12194540" cy="875665"/>
          </a:xfrm>
          <a:prstGeom prst="rect"/>
          <a:solidFill>
            <a:srgbClr val="E16074"/>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pic>
        <p:nvPicPr>
          <p:cNvPr id="41" name="그림 40"/>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rot="0">
            <a:off x="9095105" y="92710"/>
            <a:ext cx="2684145" cy="782320"/>
          </a:xfrm>
          <a:prstGeom prst="rect"/>
          <a:noFill/>
        </p:spPr>
      </p:pic>
      <p:sp>
        <p:nvSpPr>
          <p:cNvPr id="42" name="텍스트 상자 41"/>
          <p:cNvSpPr txBox="1">
            <a:spLocks/>
          </p:cNvSpPr>
          <p:nvPr/>
        </p:nvSpPr>
        <p:spPr>
          <a:xfrm rot="0">
            <a:off x="3810000" y="2286000"/>
            <a:ext cx="4573270" cy="278130"/>
          </a:xfrm>
          <a:prstGeom prst="rect"/>
          <a:noFill/>
        </p:spPr>
        <p:txBody>
          <a:bodyPr wrap="square" lIns="0" tIns="0" rIns="0" bIns="0" numCol="1" vert="horz" anchor="t">
            <a:no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33" name="직각 삼각형 32"/>
          <p:cNvSpPr>
            <a:spLocks/>
          </p:cNvSpPr>
          <p:nvPr/>
        </p:nvSpPr>
        <p:spPr>
          <a:xfrm rot="16200000">
            <a:off x="2135505" y="5873115"/>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45" name="텍스트 상자 44"/>
          <p:cNvSpPr txBox="1">
            <a:spLocks/>
          </p:cNvSpPr>
          <p:nvPr/>
        </p:nvSpPr>
        <p:spPr>
          <a:xfrm rot="0">
            <a:off x="3929380" y="2405380"/>
            <a:ext cx="319405" cy="390525"/>
          </a:xfrm>
          <a:prstGeom prst="rect"/>
          <a:noFill/>
          <a:ln w="0">
            <a:noFill/>
            <a:prstDash/>
          </a:ln>
        </p:spPr>
        <p:txBody>
          <a:bodyPr wrap="none" lIns="89535" tIns="46355" rIns="89535" bIns="46355" numCol="1" vert="horz" anchor="t">
            <a:sp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46" name="직사각형 45"/>
          <p:cNvSpPr>
            <a:spLocks/>
          </p:cNvSpPr>
          <p:nvPr/>
        </p:nvSpPr>
        <p:spPr>
          <a:xfrm>
            <a:off x="4352925" y="3400425"/>
            <a:ext cx="6104890" cy="953135"/>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ExtraBold" charset="0"/>
                <a:ea typeface="NanumGothic ExtraBold" charset="0"/>
              </a:rPr>
              <a:t>What do you call someone </a:t>
            </a:r>
            <a:endParaRPr lang="ko-KR" altLang="en-US" sz="2800" cap="none" b="1" strike="noStrike">
              <a:solidFill>
                <a:srgbClr val="E16074"/>
              </a:solidFill>
              <a:latin typeface="NanumGothic ExtraBold" charset="0"/>
              <a:ea typeface="NanumGothic ExtraBold" charset="0"/>
            </a:endParaRPr>
          </a:p>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ExtraBold" charset="0"/>
                <a:ea typeface="NanumGothic ExtraBold" charset="0"/>
              </a:rPr>
              <a:t>who can speak 1 languages?</a:t>
            </a:r>
            <a:endParaRPr lang="ko-KR" altLang="en-US" sz="2800" cap="none" b="1" strike="noStrike">
              <a:solidFill>
                <a:srgbClr val="E16074"/>
              </a:solidFill>
              <a:latin typeface="NanumGothic ExtraBold" charset="0"/>
              <a:ea typeface="NanumGothic ExtraBold" charset="0"/>
            </a:endParaRPr>
          </a:p>
        </p:txBody>
      </p:sp>
      <p:sp>
        <p:nvSpPr>
          <p:cNvPr id="47" name="Rectangle 13"/>
          <p:cNvSpPr>
            <a:spLocks/>
          </p:cNvSpPr>
          <p:nvPr/>
        </p:nvSpPr>
        <p:spPr>
          <a:xfrm rot="0">
            <a:off x="114300" y="172085"/>
            <a:ext cx="6176010" cy="522604"/>
          </a:xfrm>
          <a:prstGeom prst="rect"/>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2800" cap="none" b="1" strike="noStrike">
                <a:solidFill>
                  <a:srgbClr val="FFFFFF"/>
                </a:solidFill>
                <a:latin typeface="맑은 고딕" charset="0"/>
                <a:ea typeface="맑은 고딕" charset="0"/>
              </a:rPr>
              <a:t>콩쥐팥쥐</a:t>
            </a:r>
            <a:r>
              <a:rPr lang="en-US" altLang="ko-KR" sz="2800" cap="none" b="1" strike="noStrike">
                <a:solidFill>
                  <a:srgbClr val="FFFFFF"/>
                </a:solidFill>
                <a:latin typeface="맑은 고딕" charset="0"/>
                <a:ea typeface="맑은 고딕" charset="0"/>
              </a:rPr>
              <a:t> </a:t>
            </a:r>
            <a:r>
              <a:rPr lang="en-US" altLang="ko-KR" sz="2800" cap="none" b="1" strike="noStrike">
                <a:solidFill>
                  <a:srgbClr val="FFFFFF"/>
                </a:solidFill>
                <a:latin typeface="맑은 고딕" charset="0"/>
                <a:ea typeface="맑은 고딕" charset="0"/>
              </a:rPr>
              <a:t>vs Cinderella</a:t>
            </a:r>
            <a:endParaRPr lang="ko-KR" altLang="en-US" sz="2800" cap="none" b="1" strike="noStrike">
              <a:solidFill>
                <a:srgbClr val="FFFFFF"/>
              </a:solidFill>
              <a:latin typeface="맑은 고딕" charset="0"/>
              <a:ea typeface="맑은 고딕" charset="0"/>
            </a:endParaRPr>
          </a:p>
        </p:txBody>
      </p:sp>
      <p:pic>
        <p:nvPicPr>
          <p:cNvPr id="48" name="그림 24" descr="/Users/oddyoong/Library/Group Containers/L48J367XN4.com.infraware.PolarisOffice/EngineTemp/3284/fImage5750633151240.png"/>
          <p:cNvPicPr>
            <a:picLocks noChangeAspect="1"/>
          </p:cNvPicPr>
          <p:nvPr/>
        </p:nvPicPr>
        <p:blipFill rotWithShape="1">
          <a:blip r:embed="rId4" cstate="print">
            <a:extLst>
              <a:ext uri="{28A0092B-C50C-407E-A947-70E740481C1C}">
                <a14:useLocalDpi xmlns:a14="http://schemas.microsoft.com/office/drawing/2010/main" val="0"/>
              </a:ext>
            </a:extLst>
          </a:blip>
          <a:stretch>
            <a:fillRect/>
          </a:stretch>
        </p:blipFill>
        <p:spPr>
          <a:xfrm rot="0">
            <a:off x="638810" y="3566795"/>
            <a:ext cx="1666240" cy="237363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xmlns:p14="http://schemas.microsoft.com/office/powerpoint/2010/main">
  <p:cSld>
    <p:bg>
      <p:bgPr>
        <a:solidFill>
          <a:srgbClr val="FAF0E4"/>
        </a:solidFill>
      </p:bgPr>
    </p:bg>
    <p:spTree>
      <p:nvGrpSpPr>
        <p:cNvPr id="1" name=""/>
        <p:cNvGrpSpPr/>
        <p:nvPr/>
      </p:nvGrpSpPr>
      <p:grpSpPr>
        <a:xfrm>
          <a:off x="0" y="0"/>
          <a:ext cx="0" cy="0"/>
          <a:chOff x="0" y="0"/>
          <a:chExt cx="0" cy="0"/>
        </a:xfrm>
      </p:grpSpPr>
      <p:cxnSp>
        <p:nvCxnSpPr>
          <p:cNvPr id="3" name="직선 연결선 2"/>
          <p:cNvCxnSpPr/>
          <p:nvPr/>
        </p:nvCxnSpPr>
        <p:spPr>
          <a:xfrm rot="0">
            <a:off x="2442210" y="5198110"/>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5" name="직사각형 84"/>
          <p:cNvSpPr>
            <a:spLocks/>
          </p:cNvSpPr>
          <p:nvPr/>
        </p:nvSpPr>
        <p:spPr>
          <a:xfrm rot="0">
            <a:off x="3009900" y="1713230"/>
            <a:ext cx="6173470" cy="1291590"/>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6000" cap="none" b="1" strike="noStrike">
                <a:solidFill>
                  <a:srgbClr val="E16074"/>
                </a:solidFill>
                <a:latin typeface="NanumGothic ExtraBold" charset="0"/>
                <a:ea typeface="NanumGothic ExtraBold" charset="0"/>
              </a:rPr>
              <a:t>마음 </a:t>
            </a:r>
            <a:r>
              <a:rPr sz="6000" cap="none" b="1" strike="noStrike">
                <a:solidFill>
                  <a:srgbClr val="E16074"/>
                </a:solidFill>
                <a:latin typeface="NanumGothic ExtraBold" charset="0"/>
                <a:ea typeface="NanumGothic ExtraBold" charset="0"/>
              </a:rPr>
              <a:t>♥ </a:t>
            </a:r>
            <a:r>
              <a:rPr sz="6000" cap="none" b="1" strike="noStrike">
                <a:solidFill>
                  <a:srgbClr val="E16074"/>
                </a:solidFill>
                <a:latin typeface="NanumGothic ExtraBold" charset="0"/>
                <a:ea typeface="NanumGothic ExtraBold" charset="0"/>
              </a:rPr>
              <a:t>Heart</a:t>
            </a:r>
            <a:endParaRPr lang="ko-KR" altLang="en-US" sz="6000" cap="none" b="1" strike="noStrike">
              <a:solidFill>
                <a:srgbClr val="E16074"/>
              </a:solidFill>
              <a:latin typeface="NanumGothic ExtraBold" charset="0"/>
              <a:ea typeface="NanumGothic ExtraBold"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맑은 고딕" charset="0"/>
              <a:ea typeface="맑은 고딕" charset="0"/>
            </a:endParaRPr>
          </a:p>
        </p:txBody>
      </p: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3824604"/>
            <a:ext cx="4804410" cy="1384300"/>
          </a:xfrm>
          <a:prstGeom prst="rect"/>
          <a:noFill/>
        </p:spPr>
      </p:pic>
    </p:spTree>
    <p:extLst>
      <p:ext uri="{BB962C8B-B14F-4D97-AF65-F5344CB8AC3E}">
        <p14:creationId xmlns:p14="http://schemas.microsoft.com/office/powerpoint/2010/main" val="2972194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rot="0">
            <a:off x="2442210" y="5198110"/>
            <a:ext cx="7308850" cy="635"/>
          </a:xfrm>
          <a:prstGeom prst="line"/>
          <a:ln w="6350" cap="flat" cmpd="sng">
            <a:solidFill>
              <a:srgbClr val="E16074">
                <a:alpha val="100000"/>
              </a:srgb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5" name="직사각형 84"/>
          <p:cNvSpPr>
            <a:spLocks/>
          </p:cNvSpPr>
          <p:nvPr/>
        </p:nvSpPr>
        <p:spPr>
          <a:xfrm rot="0">
            <a:off x="3009900" y="1713230"/>
            <a:ext cx="6173470" cy="1291590"/>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6000" cap="none" b="1" strike="noStrike">
                <a:solidFill>
                  <a:srgbClr val="E16074"/>
                </a:solidFill>
                <a:latin typeface="NanumGothic ExtraBold" charset="0"/>
                <a:ea typeface="NanumGothic ExtraBold" charset="0"/>
              </a:rPr>
              <a:t>문학 Literature</a:t>
            </a:r>
            <a:endParaRPr lang="ko-KR" altLang="en-US" sz="6000" cap="none" b="1" strike="noStrike">
              <a:solidFill>
                <a:srgbClr val="E16074"/>
              </a:solidFill>
              <a:latin typeface="NanumGothic ExtraBold" charset="0"/>
              <a:ea typeface="NanumGothic ExtraBold" charset="0"/>
            </a:endParaRPr>
          </a:p>
          <a:p>
            <a:pPr marL="0" indent="0" algn="ctr" fontAlgn="auto" defTabSz="914400" eaLnBrk="0" latinLnBrk="1" hangingPunct="1">
              <a:lnSpc>
                <a:spcPct val="150000"/>
              </a:lnSpc>
              <a:spcBef>
                <a:spcPts val="0"/>
              </a:spcBef>
              <a:spcAft>
                <a:spcPts val="0"/>
              </a:spcAft>
              <a:buFontTx/>
              <a:buNone/>
            </a:pPr>
            <a:endParaRPr lang="ko-KR" altLang="en-US" sz="1200" cap="none" b="0" strike="noStrike">
              <a:solidFill>
                <a:srgbClr val="E16074"/>
              </a:solidFill>
              <a:latin typeface="맑은 고딕" charset="0"/>
              <a:ea typeface="맑은 고딕" charset="0"/>
            </a:endParaRPr>
          </a:p>
        </p:txBody>
      </p:sp>
      <p:pic>
        <p:nvPicPr>
          <p:cNvPr id="2" name="그림 1" descr="/Users/oddyoong/Library/Group Containers/L48J367XN4.com.infraware.PolarisOffice/EngineTemp/1060/image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693795" y="3824604"/>
            <a:ext cx="4804410" cy="138430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 name="직사각형 3"/>
          <p:cNvSpPr>
            <a:spLocks/>
          </p:cNvSpPr>
          <p:nvPr/>
        </p:nvSpPr>
        <p:spPr>
          <a:xfrm rot="0">
            <a:off x="2843530" y="1343660"/>
            <a:ext cx="8933180" cy="510794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3" name="직각 삼각형 2"/>
          <p:cNvSpPr>
            <a:spLocks/>
          </p:cNvSpPr>
          <p:nvPr/>
        </p:nvSpPr>
        <p:spPr>
          <a:xfrm rot="5400000">
            <a:off x="2712085" y="121539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28" name="직각 삼각형 27"/>
          <p:cNvSpPr>
            <a:spLocks/>
          </p:cNvSpPr>
          <p:nvPr/>
        </p:nvSpPr>
        <p:spPr>
          <a:xfrm rot="16200000">
            <a:off x="11379835" y="6069330"/>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8" name="TextBox 37"/>
          <p:cNvSpPr txBox="1">
            <a:spLocks/>
          </p:cNvSpPr>
          <p:nvPr/>
        </p:nvSpPr>
        <p:spPr>
          <a:xfrm rot="0">
            <a:off x="372110" y="1303020"/>
            <a:ext cx="2196465" cy="1430020"/>
          </a:xfrm>
          <a:prstGeom prst="rect"/>
          <a:solidFill>
            <a:srgbClr val="E16074"/>
          </a:solidFill>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3600" cap="none" u="sng" i="1" b="0" strike="noStrike">
                <a:solidFill>
                  <a:srgbClr val="FFFFFF"/>
                </a:solidFill>
                <a:latin typeface="맑은 고딕" charset="0"/>
                <a:ea typeface="맑은 고딕" charset="0"/>
              </a:rPr>
              <a:t>0</a:t>
            </a:r>
            <a:r>
              <a:rPr lang="en-US" altLang="ko-KR" sz="3600" cap="none" u="sng" i="1" b="0" strike="noStrike">
                <a:solidFill>
                  <a:srgbClr val="FFFFFF"/>
                </a:solidFill>
                <a:latin typeface="맑은 고딕" charset="0"/>
                <a:ea typeface="맑은 고딕" charset="0"/>
              </a:rPr>
              <a:t>6</a:t>
            </a:r>
            <a:endParaRPr lang="ko-KR" altLang="en-US" sz="3600" cap="none" u="sng" i="1" b="1"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r>
              <a:rPr lang="en-US" altLang="ko-KR" sz="2400" cap="none" i="1" b="0" strike="noStrike">
                <a:solidFill>
                  <a:srgbClr val="FFFFFF"/>
                </a:solidFill>
                <a:latin typeface="맑은 고딕" charset="0"/>
                <a:ea typeface="맑은 고딕" charset="0"/>
              </a:rPr>
              <a:t>     </a:t>
            </a:r>
            <a:r>
              <a:rPr lang="en-US" altLang="ko-KR" sz="2400" cap="none" i="1" b="0" strike="noStrike">
                <a:solidFill>
                  <a:srgbClr val="FFFFFF"/>
                </a:solidFill>
                <a:latin typeface="맑은 고딕" charset="0"/>
                <a:ea typeface="맑은 고딕" charset="0"/>
              </a:rPr>
              <a:t>Question</a:t>
            </a:r>
            <a:endParaRPr lang="ko-KR" altLang="en-US" sz="2400" cap="none" i="1" b="0" strike="noStrike">
              <a:solidFill>
                <a:srgbClr val="FFFFFF"/>
              </a:solidFill>
              <a:latin typeface="맑은 고딕" charset="0"/>
              <a:ea typeface="맑은 고딕" charset="0"/>
            </a:endParaRPr>
          </a:p>
          <a:p>
            <a:pPr marL="0" indent="0" algn="l" fontAlgn="auto" defTabSz="914400" eaLnBrk="0" latinLnBrk="1" hangingPunct="1">
              <a:lnSpc>
                <a:spcPct val="150000"/>
              </a:lnSpc>
              <a:spcBef>
                <a:spcPts val="0"/>
              </a:spcBef>
              <a:spcAft>
                <a:spcPts val="0"/>
              </a:spcAft>
              <a:buFontTx/>
              <a:buNone/>
            </a:pPr>
            <a:endParaRPr lang="ko-KR" altLang="en-US" sz="1000" cap="none" b="0" strike="noStrike">
              <a:solidFill>
                <a:srgbClr val="FFFFFF"/>
              </a:solidFill>
              <a:latin typeface="맑은 고딕" charset="0"/>
              <a:ea typeface="맑은 고딕" charset="0"/>
            </a:endParaRPr>
          </a:p>
        </p:txBody>
      </p:sp>
      <p:sp>
        <p:nvSpPr>
          <p:cNvPr id="27" name="직사각형 26"/>
          <p:cNvSpPr>
            <a:spLocks/>
          </p:cNvSpPr>
          <p:nvPr/>
        </p:nvSpPr>
        <p:spPr>
          <a:xfrm rot="0">
            <a:off x="476885" y="3234055"/>
            <a:ext cx="2033905" cy="3022600"/>
          </a:xfrm>
          <a:prstGeom prst="rect"/>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chemeClr val="tx1"/>
              </a:solidFill>
              <a:latin typeface="맑은 고딕" charset="0"/>
              <a:ea typeface="맑은 고딕" charset="0"/>
            </a:endParaRPr>
          </a:p>
        </p:txBody>
      </p:sp>
      <p:sp>
        <p:nvSpPr>
          <p:cNvPr id="29" name="직각 삼각형 28"/>
          <p:cNvSpPr>
            <a:spLocks/>
          </p:cNvSpPr>
          <p:nvPr/>
        </p:nvSpPr>
        <p:spPr>
          <a:xfrm rot="5400000">
            <a:off x="292100" y="3122930"/>
            <a:ext cx="494030" cy="494030"/>
          </a:xfrm>
          <a:prstGeom prst="rtTriangle"/>
          <a:solidFill>
            <a:srgbClr val="F6819C"/>
          </a:solidFill>
          <a:ln w="0">
            <a:noFill/>
            <a:prstDash/>
          </a:ln>
          <a:effectLst>
            <a:outerShdw sx="76000" sy="76000" blurRad="165100" dist="165100" dir="27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39" name="직사각형 38"/>
          <p:cNvSpPr>
            <a:spLocks/>
          </p:cNvSpPr>
          <p:nvPr/>
        </p:nvSpPr>
        <p:spPr>
          <a:xfrm rot="0">
            <a:off x="0" y="0"/>
            <a:ext cx="12194540" cy="875665"/>
          </a:xfrm>
          <a:prstGeom prst="rect"/>
          <a:solidFill>
            <a:srgbClr val="E16074"/>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pic>
        <p:nvPicPr>
          <p:cNvPr id="41" name="그림 40"/>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rot="0">
            <a:off x="9095105" y="92710"/>
            <a:ext cx="2684145" cy="782320"/>
          </a:xfrm>
          <a:prstGeom prst="rect"/>
          <a:noFill/>
        </p:spPr>
      </p:pic>
      <p:sp>
        <p:nvSpPr>
          <p:cNvPr id="42" name="텍스트 상자 41"/>
          <p:cNvSpPr txBox="1">
            <a:spLocks/>
          </p:cNvSpPr>
          <p:nvPr/>
        </p:nvSpPr>
        <p:spPr>
          <a:xfrm rot="0">
            <a:off x="3810000" y="2286000"/>
            <a:ext cx="4573270" cy="278130"/>
          </a:xfrm>
          <a:prstGeom prst="rect"/>
          <a:noFill/>
        </p:spPr>
        <p:txBody>
          <a:bodyPr wrap="square" lIns="0" tIns="0" rIns="0" bIns="0" numCol="1" vert="horz" anchor="t">
            <a:no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33" name="직각 삼각형 32"/>
          <p:cNvSpPr>
            <a:spLocks/>
          </p:cNvSpPr>
          <p:nvPr/>
        </p:nvSpPr>
        <p:spPr>
          <a:xfrm rot="16200000">
            <a:off x="2135505" y="5873115"/>
            <a:ext cx="494030" cy="494030"/>
          </a:xfrm>
          <a:prstGeom prst="rtTriangle"/>
          <a:solidFill>
            <a:srgbClr val="F6819C"/>
          </a:solidFill>
          <a:ln w="0">
            <a:noFill/>
            <a:prstDash/>
          </a:ln>
          <a:effectLst>
            <a:outerShdw sx="76000" sy="76000" blurRad="165100" dist="25400" dir="2400000" rotWithShape="0" algn="tl">
              <a:srgbClr val="000000">
                <a:alpha val="34509"/>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fontAlgn="auto" defTabSz="914400" eaLnBrk="0" latinLnBrk="1" hangingPunct="1">
              <a:lnSpc>
                <a:spcPct val="100000"/>
              </a:lnSpc>
              <a:spcBef>
                <a:spcPts val="0"/>
              </a:spcBef>
              <a:spcAft>
                <a:spcPts val="0"/>
              </a:spcAft>
              <a:buFontTx/>
              <a:buNone/>
            </a:pPr>
            <a:endParaRPr lang="ko-KR" altLang="en-US" sz="1800" cap="none" b="0" strike="noStrike">
              <a:solidFill>
                <a:srgbClr val="FFFFFF"/>
              </a:solidFill>
              <a:latin typeface="맑은 고딕" charset="0"/>
              <a:ea typeface="맑은 고딕" charset="0"/>
            </a:endParaRPr>
          </a:p>
        </p:txBody>
      </p:sp>
      <p:sp>
        <p:nvSpPr>
          <p:cNvPr id="45" name="텍스트 상자 44"/>
          <p:cNvSpPr txBox="1">
            <a:spLocks/>
          </p:cNvSpPr>
          <p:nvPr/>
        </p:nvSpPr>
        <p:spPr>
          <a:xfrm rot="0">
            <a:off x="3929380" y="2405380"/>
            <a:ext cx="319405" cy="390525"/>
          </a:xfrm>
          <a:prstGeom prst="rect"/>
          <a:noFill/>
          <a:ln w="0">
            <a:noFill/>
            <a:prstDash/>
          </a:ln>
        </p:spPr>
        <p:txBody>
          <a:bodyPr wrap="none" lIns="89535" tIns="46355" rIns="89535" bIns="46355" numCol="1" vert="horz" anchor="t">
            <a:spAutoFit/>
          </a:bodyPr>
          <a:lstStyle/>
          <a:p>
            <a:pPr marL="0" indent="0" algn="l" defTabSz="914400" eaLnBrk="1" latinLnBrk="1" hangingPunct="1">
              <a:lnSpc>
                <a:spcPct val="100000"/>
              </a:lnSpc>
              <a:spcBef>
                <a:spcPts val="0"/>
              </a:spcBef>
              <a:spcAft>
                <a:spcPts val="0"/>
              </a:spcAft>
              <a:buFontTx/>
              <a:buNone/>
            </a:pPr>
            <a:endParaRPr lang="ko-KR" altLang="en-US" sz="1800">
              <a:latin typeface="나눔고딕" charset="0"/>
              <a:ea typeface="나눔고딕" charset="0"/>
            </a:endParaRPr>
          </a:p>
        </p:txBody>
      </p:sp>
      <p:sp>
        <p:nvSpPr>
          <p:cNvPr id="46" name="직사각형 45"/>
          <p:cNvSpPr>
            <a:spLocks/>
          </p:cNvSpPr>
          <p:nvPr/>
        </p:nvSpPr>
        <p:spPr>
          <a:xfrm rot="0">
            <a:off x="4352925" y="3400425"/>
            <a:ext cx="6104255" cy="522605"/>
          </a:xfrm>
          <a:prstGeom prst="rect"/>
        </p:spPr>
        <p:txBody>
          <a:bodyPr wrap="square" lIns="91440" tIns="45720" rIns="91440" bIns="45720" numCol="1" vert="horz" anchor="t">
            <a:spAutoFit/>
          </a:bodyPr>
          <a:lstStyle/>
          <a:p>
            <a:pPr marL="0" indent="0" algn="ctr" fontAlgn="auto" defTabSz="914400" eaLnBrk="0" latinLnBrk="1" hangingPunct="1">
              <a:lnSpc>
                <a:spcPct val="100000"/>
              </a:lnSpc>
              <a:spcBef>
                <a:spcPts val="0"/>
              </a:spcBef>
              <a:spcAft>
                <a:spcPts val="0"/>
              </a:spcAft>
              <a:buFontTx/>
              <a:buNone/>
            </a:pPr>
            <a:r>
              <a:rPr sz="2800" cap="none" b="1" strike="noStrike">
                <a:solidFill>
                  <a:srgbClr val="E16074"/>
                </a:solidFill>
                <a:latin typeface="NanumGothic ExtraBold" charset="0"/>
                <a:ea typeface="NanumGothic ExtraBold" charset="0"/>
              </a:rPr>
              <a:t>Wh</a:t>
            </a:r>
            <a:r>
              <a:rPr sz="2800" cap="none" b="1" strike="noStrike">
                <a:solidFill>
                  <a:srgbClr val="E16074"/>
                </a:solidFill>
                <a:latin typeface="NanumGothic ExtraBold" charset="0"/>
                <a:ea typeface="NanumGothic ExtraBold" charset="0"/>
              </a:rPr>
              <a:t>y is literature so important</a:t>
            </a:r>
            <a:r>
              <a:rPr sz="2800" cap="none" b="1" strike="noStrike">
                <a:solidFill>
                  <a:srgbClr val="E16074"/>
                </a:solidFill>
                <a:latin typeface="NanumGothic ExtraBold" charset="0"/>
                <a:ea typeface="NanumGothic ExtraBold" charset="0"/>
              </a:rPr>
              <a:t>?</a:t>
            </a:r>
            <a:endParaRPr lang="ko-KR" altLang="en-US" sz="2800" cap="none" b="1" strike="noStrike">
              <a:solidFill>
                <a:srgbClr val="E16074"/>
              </a:solidFill>
              <a:latin typeface="NanumGothic ExtraBold" charset="0"/>
              <a:ea typeface="NanumGothic ExtraBold" charset="0"/>
            </a:endParaRPr>
          </a:p>
        </p:txBody>
      </p:sp>
      <p:sp>
        <p:nvSpPr>
          <p:cNvPr id="47" name="Rectangle 14"/>
          <p:cNvSpPr>
            <a:spLocks/>
          </p:cNvSpPr>
          <p:nvPr/>
        </p:nvSpPr>
        <p:spPr>
          <a:xfrm rot="0">
            <a:off x="114300" y="172085"/>
            <a:ext cx="6176010" cy="522604"/>
          </a:xfrm>
          <a:prstGeom prst="rect"/>
        </p:spPr>
        <p:txBody>
          <a:bodyPr wrap="square" lIns="91440" tIns="45720" rIns="91440" bIns="45720" numCol="1" vert="horz" anchor="t">
            <a:spAutoFit/>
          </a:bodyPr>
          <a:lstStyle/>
          <a:p>
            <a:pPr marL="0" indent="0" algn="l" fontAlgn="auto" defTabSz="914400" eaLnBrk="0" latinLnBrk="1" hangingPunct="1">
              <a:lnSpc>
                <a:spcPct val="100000"/>
              </a:lnSpc>
              <a:spcBef>
                <a:spcPts val="0"/>
              </a:spcBef>
              <a:spcAft>
                <a:spcPts val="0"/>
              </a:spcAft>
              <a:buFontTx/>
              <a:buNone/>
            </a:pPr>
            <a:r>
              <a:rPr lang="en-US" altLang="ko-KR" sz="2800" cap="none" b="1" strike="noStrike">
                <a:solidFill>
                  <a:srgbClr val="FFFFFF"/>
                </a:solidFill>
                <a:latin typeface="맑은 고딕" charset="0"/>
                <a:ea typeface="맑은 고딕" charset="0"/>
              </a:rPr>
              <a:t>콩쥐팥쥐</a:t>
            </a:r>
            <a:r>
              <a:rPr lang="en-US" altLang="ko-KR" sz="2800" cap="none" b="1" strike="noStrike">
                <a:solidFill>
                  <a:srgbClr val="FFFFFF"/>
                </a:solidFill>
                <a:latin typeface="맑은 고딕" charset="0"/>
                <a:ea typeface="맑은 고딕" charset="0"/>
              </a:rPr>
              <a:t> </a:t>
            </a:r>
            <a:r>
              <a:rPr lang="en-US" altLang="ko-KR" sz="2800" cap="none" b="1" strike="noStrike">
                <a:solidFill>
                  <a:srgbClr val="FFFFFF"/>
                </a:solidFill>
                <a:latin typeface="맑은 고딕" charset="0"/>
                <a:ea typeface="맑은 고딕" charset="0"/>
              </a:rPr>
              <a:t>vs Cinderella</a:t>
            </a:r>
            <a:endParaRPr lang="ko-KR" altLang="en-US" sz="2800" cap="none" b="1" strike="noStrike">
              <a:solidFill>
                <a:srgbClr val="FFFFFF"/>
              </a:solidFill>
              <a:latin typeface="맑은 고딕" charset="0"/>
              <a:ea typeface="맑은 고딕" charset="0"/>
            </a:endParaRPr>
          </a:p>
        </p:txBody>
      </p:sp>
      <p:pic>
        <p:nvPicPr>
          <p:cNvPr id="48" name="그림 25" descr="/Users/oddyoong/Library/Group Containers/L48J367XN4.com.infraware.PolarisOffice/EngineTemp/3284/fImage5750633163754.png"/>
          <p:cNvPicPr>
            <a:picLocks noChangeAspect="1"/>
          </p:cNvPicPr>
          <p:nvPr/>
        </p:nvPicPr>
        <p:blipFill rotWithShape="1">
          <a:blip r:embed="rId4" cstate="print">
            <a:extLst>
              <a:ext uri="{28A0092B-C50C-407E-A947-70E740481C1C}">
                <a14:useLocalDpi xmlns:a14="http://schemas.microsoft.com/office/drawing/2010/main" val="0"/>
              </a:ext>
            </a:extLst>
          </a:blip>
          <a:stretch>
            <a:fillRect/>
          </a:stretch>
        </p:blipFill>
        <p:spPr>
          <a:xfrm rot="0">
            <a:off x="638810" y="3566795"/>
            <a:ext cx="1666240" cy="237363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Polaris Office Slide</Application>
  <AppVersion>12.000</AppVersion>
  <Characters>0</Characters>
  <CharactersWithSpaces>0</CharactersWithSpaces>
  <DocSecurity>0</DocSecurity>
  <HyperlinksChanged>false</HyperlinksChanged>
  <Lines>0</Lines>
  <LinksUpToDate>false</LinksUpToDate>
  <Pages>31</Pages>
  <Paragraphs>78</Paragraphs>
  <Words>202</Words>
  <TotalTime>0</TotalTime>
  <MMClips>0</MMClips>
  <ScaleCrop>false</ScaleCrop>
  <HeadingPairs>
    <vt:vector size="2" baseType="variant">
      <vt:variant>
        <vt:lpstr>Title</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Polaris Office</dc:creator>
  <cp:lastModifiedBy>Byoung Yoong Kang </cp:lastModifiedBy>
  <dc:title>01.pink rounded</dc:title>
  <dcterms:modified xsi:type="dcterms:W3CDTF">2018-10-26T04:41:07Z</dcterms:modified>
</cp:coreProperties>
</file>