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1" r:id="rId8"/>
    <p:sldId id="263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Проект за дисертация</a:t>
            </a:r>
            <a:br>
              <a:rPr lang="bg-BG" dirty="0" smtClean="0"/>
            </a:br>
            <a:r>
              <a:rPr lang="bg-BG" dirty="0" smtClean="0"/>
              <a:t>кратко представяне на концепцията за нея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Работно заглавие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Дискусия. Изводи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Възможни трудности при решаването на проблема. Начини, по които ще бъдат преодолявани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Ключови моменти в концепцията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Методология</a:t>
            </a:r>
          </a:p>
          <a:p>
            <a:r>
              <a:rPr lang="bg-BG" dirty="0" smtClean="0"/>
              <a:t>Понятиен апарат</a:t>
            </a:r>
          </a:p>
          <a:p>
            <a:r>
              <a:rPr lang="bg-BG" dirty="0" smtClean="0"/>
              <a:t>Изследователски въпрос/ проблем</a:t>
            </a:r>
          </a:p>
          <a:p>
            <a:r>
              <a:rPr lang="bg-BG" dirty="0" smtClean="0"/>
              <a:t>Догадка – отговор на изследователския въпрос –хипотеза </a:t>
            </a:r>
          </a:p>
          <a:p>
            <a:r>
              <a:rPr lang="bg-BG" dirty="0" smtClean="0"/>
              <a:t>Цел и задачи на изследването, чрез които се решава изследователският проблем</a:t>
            </a:r>
          </a:p>
          <a:p>
            <a:r>
              <a:rPr lang="bg-BG" dirty="0" smtClean="0"/>
              <a:t>Съответстващи на целта  и задачите процедури, чрез които се решава изследователският проблем</a:t>
            </a:r>
          </a:p>
          <a:p>
            <a:r>
              <a:rPr lang="bg-BG" dirty="0" smtClean="0"/>
              <a:t>Очаквани резултати</a:t>
            </a:r>
          </a:p>
          <a:p>
            <a:r>
              <a:rPr lang="bg-BG" dirty="0" smtClean="0"/>
              <a:t>Дискусия за възможните трудности и начините, по които да се преодолеят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Методология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Основни научни постановки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Понятиен апарат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Изследователски въпрос/ проблем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 и задачи на изследването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Хипотеза – догадка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Възможният отговор на изследователския въпрос. Верността на отговора се проверява чрез изследователските процедури.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Изследователски процедури за решаването на проблема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Очаквани резултати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Научнотеоретични</a:t>
            </a:r>
          </a:p>
          <a:p>
            <a:r>
              <a:rPr lang="bg-BG" dirty="0" smtClean="0"/>
              <a:t>Научноприложни </a:t>
            </a:r>
          </a:p>
          <a:p>
            <a:r>
              <a:rPr lang="bg-BG" dirty="0" smtClean="0"/>
              <a:t>Практикоприложни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124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Проект за дисертация кратко представяне на концепцията за нея</vt:lpstr>
      <vt:lpstr>Ключови моменти в концепцията</vt:lpstr>
      <vt:lpstr>Методология</vt:lpstr>
      <vt:lpstr>Понятиен апарат</vt:lpstr>
      <vt:lpstr>Изследователски въпрос/ проблем</vt:lpstr>
      <vt:lpstr>Цел и задачи на изследването</vt:lpstr>
      <vt:lpstr>Хипотеза – догадка </vt:lpstr>
      <vt:lpstr>Изследователски процедури за решаването на проблема</vt:lpstr>
      <vt:lpstr>Очаквани резултати </vt:lpstr>
      <vt:lpstr>Дискусия. Изводи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за дисертация кратко представяне на концепцията за нея</dc:title>
  <dc:creator>tanya</dc:creator>
  <cp:lastModifiedBy>tanya</cp:lastModifiedBy>
  <cp:revision>7</cp:revision>
  <dcterms:created xsi:type="dcterms:W3CDTF">2006-08-16T00:00:00Z</dcterms:created>
  <dcterms:modified xsi:type="dcterms:W3CDTF">2017-01-04T17:04:12Z</dcterms:modified>
</cp:coreProperties>
</file>