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939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995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734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240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944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890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866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640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362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887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688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11AFA-3853-4A2B-B5B3-ABAD647BCB99}" type="datetimeFigureOut">
              <a:rPr lang="bg-BG" smtClean="0"/>
              <a:t>22.11.2013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8C80-B2E6-4962-A5C9-CD1DE990BE2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77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Примерна презентация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Формат </a:t>
            </a:r>
            <a:r>
              <a:rPr lang="en-US" dirty="0" err="1" smtClean="0"/>
              <a:t>ppt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067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Примерен слайд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Lorem ipsum dolor sit amet</a:t>
            </a:r>
            <a:endParaRPr lang="bg-BG" dirty="0" smtClean="0"/>
          </a:p>
          <a:p>
            <a:r>
              <a:rPr lang="da-DK" dirty="0" smtClean="0"/>
              <a:t>Lorem ipsum dolor sit amet </a:t>
            </a:r>
            <a:endParaRPr lang="bg-BG" dirty="0" smtClean="0"/>
          </a:p>
          <a:p>
            <a:r>
              <a:rPr lang="da-DK" dirty="0" smtClean="0"/>
              <a:t>Lorem ipsum dolor sit amet </a:t>
            </a:r>
            <a:endParaRPr lang="bg-BG" dirty="0" smtClean="0"/>
          </a:p>
          <a:p>
            <a:r>
              <a:rPr lang="da-DK" dirty="0" smtClean="0"/>
              <a:t>Lorem ipsum dolor sit amet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9882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Примерна презентация</vt:lpstr>
      <vt:lpstr>Примерен слайд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 презентация</dc:title>
  <dc:creator>Temenuzhka</dc:creator>
  <cp:lastModifiedBy>Temenuzhka</cp:lastModifiedBy>
  <cp:revision>1</cp:revision>
  <dcterms:created xsi:type="dcterms:W3CDTF">2013-11-22T07:38:10Z</dcterms:created>
  <dcterms:modified xsi:type="dcterms:W3CDTF">2013-11-22T07:42:11Z</dcterms:modified>
</cp:coreProperties>
</file>