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2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9" autoAdjust="0"/>
    <p:restoredTop sz="94660"/>
  </p:normalViewPr>
  <p:slideViewPr>
    <p:cSldViewPr>
      <p:cViewPr>
        <p:scale>
          <a:sx n="75" d="100"/>
          <a:sy n="75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FB71A4-99E1-4F83-A6EF-26CD7214E7C9}" type="datetimeFigureOut">
              <a:rPr lang="bg-BG" smtClean="0"/>
              <a:pPr/>
              <a:t>29.6.2011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257DC2-493E-4350-B94F-98086DF471B6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Управление на ресурси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Лекция </a:t>
            </a:r>
            <a:r>
              <a:rPr lang="en-US" dirty="0" smtClean="0"/>
              <a:t>3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Инструментите и инфраструктурата, които се използват за производство на други стоки и услуги</a:t>
            </a:r>
          </a:p>
          <a:p>
            <a:endParaRPr lang="bg-BG" dirty="0" smtClean="0"/>
          </a:p>
          <a:p>
            <a:r>
              <a:rPr lang="bg-BG" dirty="0" smtClean="0"/>
              <a:t>Повечето активи на една организация могат да бъдат определени като капиталови</a:t>
            </a:r>
          </a:p>
          <a:p>
            <a:endParaRPr lang="bg-BG" dirty="0" smtClean="0"/>
          </a:p>
          <a:p>
            <a:r>
              <a:rPr lang="bg-BG" dirty="0" smtClean="0"/>
              <a:t>Примери:</a:t>
            </a:r>
          </a:p>
          <a:p>
            <a:pPr lvl="1"/>
            <a:r>
              <a:rPr lang="bg-BG" dirty="0" smtClean="0"/>
              <a:t>Дървен материал</a:t>
            </a:r>
          </a:p>
          <a:p>
            <a:pPr lvl="1"/>
            <a:r>
              <a:rPr lang="bg-BG" dirty="0" smtClean="0"/>
              <a:t>Плат</a:t>
            </a:r>
          </a:p>
          <a:p>
            <a:pPr lvl="1"/>
            <a:r>
              <a:rPr lang="bg-BG" dirty="0" smtClean="0"/>
              <a:t>Желязо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Капиталови ресурси</a:t>
            </a:r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Те са от особено значение</a:t>
            </a:r>
          </a:p>
          <a:p>
            <a:endParaRPr lang="bg-BG" dirty="0" smtClean="0"/>
          </a:p>
          <a:p>
            <a:r>
              <a:rPr lang="bg-BG" dirty="0" smtClean="0"/>
              <a:t>Пропусната полза от една употреба на ресурсите, различна от тази, която е избрана за текущо-предприетия прект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Алтернативни разходи (</a:t>
            </a:r>
            <a:r>
              <a:rPr lang="en-US" dirty="0" smtClean="0"/>
              <a:t>opportunity costs)</a:t>
            </a:r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Управление на ресурси</a:t>
            </a:r>
            <a:endParaRPr lang="bg-B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Основен фактор за довеждането на проекта до успешен или неуспешен край</a:t>
            </a:r>
          </a:p>
          <a:p>
            <a:endParaRPr lang="bg-BG" dirty="0" smtClean="0"/>
          </a:p>
          <a:p>
            <a:r>
              <a:rPr lang="bg-BG" dirty="0" smtClean="0"/>
              <a:t>Голямо влияние върху:</a:t>
            </a:r>
          </a:p>
          <a:p>
            <a:pPr lvl="1"/>
            <a:r>
              <a:rPr lang="bg-BG" dirty="0" smtClean="0"/>
              <a:t>Графиците</a:t>
            </a:r>
          </a:p>
          <a:p>
            <a:pPr lvl="1"/>
            <a:r>
              <a:rPr lang="bg-BG" dirty="0" smtClean="0"/>
              <a:t>Цената</a:t>
            </a:r>
          </a:p>
          <a:p>
            <a:pPr lvl="1"/>
            <a:r>
              <a:rPr lang="bg-BG" dirty="0" smtClean="0"/>
              <a:t>Качеството</a:t>
            </a:r>
          </a:p>
          <a:p>
            <a:pPr lvl="1"/>
            <a:r>
              <a:rPr lang="bg-BG" dirty="0" smtClean="0"/>
              <a:t>Управлението на риска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Управление на ресурси</a:t>
            </a:r>
            <a:endParaRPr lang="bg-B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Цели се използване на служителите по възможно най-ефективния начин</a:t>
            </a:r>
          </a:p>
          <a:p>
            <a:r>
              <a:rPr lang="bg-BG" dirty="0" smtClean="0"/>
              <a:t>Отговорник е </a:t>
            </a:r>
            <a:r>
              <a:rPr lang="bg-BG" b="1" dirty="0" smtClean="0"/>
              <a:t>мениджър човешки ресурси </a:t>
            </a:r>
            <a:r>
              <a:rPr lang="bg-BG" dirty="0" smtClean="0"/>
              <a:t>(</a:t>
            </a:r>
            <a:r>
              <a:rPr lang="en-US" dirty="0" smtClean="0"/>
              <a:t>human resources manager)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Управление на човешки ресурси</a:t>
            </a:r>
            <a:endParaRPr lang="bg-B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Определяне какви ресурси са необходими за всяка от дейностите по проекта</a:t>
            </a:r>
          </a:p>
          <a:p>
            <a:r>
              <a:rPr lang="bg-BG" dirty="0" smtClean="0"/>
              <a:t>Ресурсите трябва да бъдат използвани по възможно най-ефективния начин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Разпределяне на ресурсите по задачи</a:t>
            </a:r>
            <a:endParaRPr lang="bg-BG" dirty="0"/>
          </a:p>
        </p:txBody>
      </p:sp>
      <p:sp>
        <p:nvSpPr>
          <p:cNvPr id="6" name="Rounded Rectangle 5"/>
          <p:cNvSpPr/>
          <p:nvPr/>
        </p:nvSpPr>
        <p:spPr>
          <a:xfrm>
            <a:off x="3286116" y="3571876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Наличност на ресурси</a:t>
            </a:r>
            <a:endParaRPr lang="bg-BG" dirty="0"/>
          </a:p>
        </p:txBody>
      </p:sp>
      <p:sp>
        <p:nvSpPr>
          <p:cNvPr id="7" name="Rounded Rectangle 6"/>
          <p:cNvSpPr/>
          <p:nvPr/>
        </p:nvSpPr>
        <p:spPr>
          <a:xfrm>
            <a:off x="3286116" y="4643446"/>
            <a:ext cx="285752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Необходими ресурси</a:t>
            </a:r>
            <a:endParaRPr lang="bg-BG" dirty="0"/>
          </a:p>
        </p:txBody>
      </p:sp>
      <p:sp>
        <p:nvSpPr>
          <p:cNvPr id="8" name="Rounded Rectangle 7"/>
          <p:cNvSpPr/>
          <p:nvPr/>
        </p:nvSpPr>
        <p:spPr>
          <a:xfrm>
            <a:off x="6643702" y="3929066"/>
            <a:ext cx="185738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Изпълнен графика на проекта</a:t>
            </a:r>
            <a:endParaRPr lang="bg-BG" dirty="0"/>
          </a:p>
        </p:txBody>
      </p:sp>
      <p:sp>
        <p:nvSpPr>
          <p:cNvPr id="10" name="Rounded Rectangle 9"/>
          <p:cNvSpPr/>
          <p:nvPr/>
        </p:nvSpPr>
        <p:spPr>
          <a:xfrm>
            <a:off x="357158" y="3929066"/>
            <a:ext cx="243841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Последователност от дейности</a:t>
            </a:r>
            <a:endParaRPr lang="bg-BG" dirty="0"/>
          </a:p>
        </p:txBody>
      </p:sp>
      <p:sp>
        <p:nvSpPr>
          <p:cNvPr id="11" name="Oval 10"/>
          <p:cNvSpPr/>
          <p:nvPr/>
        </p:nvSpPr>
        <p:spPr>
          <a:xfrm>
            <a:off x="2571736" y="5500702"/>
            <a:ext cx="42148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Управление на ресурси</a:t>
            </a:r>
            <a:endParaRPr lang="bg-BG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000364" y="4357694"/>
            <a:ext cx="335758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72000" y="4143380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572000" y="4429132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000232" y="4572008"/>
            <a:ext cx="200026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322099" y="4536289"/>
            <a:ext cx="2071702" cy="0"/>
          </a:xfrm>
          <a:prstGeom prst="line">
            <a:avLst/>
          </a:prstGeom>
          <a:ln cmpd="sng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Въпроси?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Какво са ресурсите</a:t>
            </a:r>
          </a:p>
          <a:p>
            <a:r>
              <a:rPr lang="bg-BG" dirty="0" smtClean="0"/>
              <a:t>Типове ресурси</a:t>
            </a:r>
          </a:p>
          <a:p>
            <a:r>
              <a:rPr lang="bg-BG" dirty="0" smtClean="0"/>
              <a:t>Управление на ресурси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са ресурсите?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Ресурсите са необходими, за да се изпълнят задачите от даден проект</a:t>
            </a:r>
          </a:p>
          <a:p>
            <a:endParaRPr lang="bg-BG" dirty="0" smtClean="0"/>
          </a:p>
          <a:p>
            <a:r>
              <a:rPr lang="bg-BG" dirty="0" smtClean="0"/>
              <a:t>Могат да бъдат:</a:t>
            </a:r>
          </a:p>
          <a:p>
            <a:pPr lvl="1"/>
            <a:r>
              <a:rPr lang="bg-BG" dirty="0" smtClean="0"/>
              <a:t>Хора</a:t>
            </a:r>
          </a:p>
          <a:p>
            <a:pPr lvl="1"/>
            <a:r>
              <a:rPr lang="bg-BG" dirty="0" smtClean="0"/>
              <a:t>Оборудване</a:t>
            </a:r>
          </a:p>
          <a:p>
            <a:pPr lvl="1"/>
            <a:r>
              <a:rPr lang="bg-BG" dirty="0" smtClean="0"/>
              <a:t>Апаратура</a:t>
            </a:r>
          </a:p>
          <a:p>
            <a:pPr lvl="1"/>
            <a:r>
              <a:rPr lang="bg-BG" dirty="0" smtClean="0"/>
              <a:t>Финансиране</a:t>
            </a:r>
          </a:p>
          <a:p>
            <a:pPr lvl="1"/>
            <a:endParaRPr lang="bg-BG" dirty="0" smtClean="0"/>
          </a:p>
          <a:p>
            <a:r>
              <a:rPr lang="bg-BG" dirty="0" smtClean="0"/>
              <a:t>Примери:</a:t>
            </a:r>
          </a:p>
          <a:p>
            <a:pPr lvl="1"/>
            <a:r>
              <a:rPr lang="bg-BG" dirty="0" smtClean="0"/>
              <a:t>мениджъри, разработчици, среди за разработка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Ресурси</a:t>
            </a: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Типове ресурси</a:t>
            </a:r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Трите основни типа ресурси са:</a:t>
            </a:r>
          </a:p>
          <a:p>
            <a:pPr lvl="1"/>
            <a:r>
              <a:rPr lang="bg-BG" dirty="0" smtClean="0"/>
              <a:t>Човешки ресурси</a:t>
            </a:r>
          </a:p>
          <a:p>
            <a:pPr lvl="1"/>
            <a:r>
              <a:rPr lang="bg-BG" dirty="0" smtClean="0"/>
              <a:t>Материални ресурси</a:t>
            </a:r>
          </a:p>
          <a:p>
            <a:pPr lvl="1"/>
            <a:r>
              <a:rPr lang="bg-BG" dirty="0" smtClean="0"/>
              <a:t>Капиталови ресурси</a:t>
            </a:r>
          </a:p>
          <a:p>
            <a:pPr lvl="1"/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Типове ресурси</a:t>
            </a:r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Множество от хора</a:t>
            </a:r>
          </a:p>
          <a:p>
            <a:r>
              <a:rPr lang="bg-BG" dirty="0" smtClean="0"/>
              <a:t>Изграждат работната сила на една организация</a:t>
            </a:r>
          </a:p>
          <a:p>
            <a:r>
              <a:rPr lang="bg-BG" dirty="0" smtClean="0"/>
              <a:t>Най-важните ресурси в организацията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Човешки ресурси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Точният брой и тип хора в точното място, които индивидуално или колективно допринасят за постигане целите на дадена организация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Подходящи човешки ресурси</a:t>
            </a: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Включват някои от заинтересованите лица за проекта, като:</a:t>
            </a:r>
          </a:p>
          <a:p>
            <a:pPr lvl="1"/>
            <a:r>
              <a:rPr lang="bg-BG" dirty="0" smtClean="0"/>
              <a:t>Членове на екипа</a:t>
            </a:r>
          </a:p>
          <a:p>
            <a:pPr lvl="1"/>
            <a:r>
              <a:rPr lang="bg-BG" dirty="0" smtClean="0"/>
              <a:t>Помощен персонал</a:t>
            </a:r>
          </a:p>
          <a:p>
            <a:pPr lvl="1"/>
            <a:r>
              <a:rPr lang="bg-BG" dirty="0" smtClean="0"/>
              <a:t>Доставчици на услуги</a:t>
            </a:r>
          </a:p>
          <a:p>
            <a:pPr lvl="1"/>
            <a:r>
              <a:rPr lang="bg-BG" dirty="0" smtClean="0"/>
              <a:t>Бизнес анализатори и др.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Човешки ресурси (примери)</a:t>
            </a:r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284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Управление на ресурси</vt:lpstr>
      <vt:lpstr>Съдържание</vt:lpstr>
      <vt:lpstr>Какво са ресурсите?</vt:lpstr>
      <vt:lpstr>Ресурси</vt:lpstr>
      <vt:lpstr>Типове ресурси</vt:lpstr>
      <vt:lpstr>Типове ресурси</vt:lpstr>
      <vt:lpstr>Човешки ресурси</vt:lpstr>
      <vt:lpstr>Подходящи човешки ресурси</vt:lpstr>
      <vt:lpstr>Човешки ресурси (примери)</vt:lpstr>
      <vt:lpstr>Капиталови ресурси</vt:lpstr>
      <vt:lpstr>Алтернативни разходи (opportunity costs)</vt:lpstr>
      <vt:lpstr>Управление на ресурси</vt:lpstr>
      <vt:lpstr>Управление на ресурси</vt:lpstr>
      <vt:lpstr>Управление на човешки ресурси</vt:lpstr>
      <vt:lpstr>Разпределяне на ресурсите по задачи</vt:lpstr>
      <vt:lpstr>Въпроси?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на ресурси</dc:title>
  <dc:creator>Stani</dc:creator>
  <cp:lastModifiedBy>Stani</cp:lastModifiedBy>
  <cp:revision>14</cp:revision>
  <dcterms:created xsi:type="dcterms:W3CDTF">2011-06-28T16:18:57Z</dcterms:created>
  <dcterms:modified xsi:type="dcterms:W3CDTF">2011-06-29T19:15:42Z</dcterms:modified>
</cp:coreProperties>
</file>