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im</a:t>
            </a:r>
            <a:r>
              <a:rPr lang="en-US" sz="3600" b="1" dirty="0" smtClean="0">
                <a:solidFill>
                  <a:schemeClr val="tx1"/>
                </a:solidFill>
              </a:rPr>
              <a:t> Berliner </a:t>
            </a:r>
            <a:r>
              <a:rPr lang="en-US" sz="3600" b="1" dirty="0" err="1" smtClean="0">
                <a:solidFill>
                  <a:schemeClr val="tx1"/>
                </a:solidFill>
              </a:rPr>
              <a:t>Ostbahnhof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Vildan Avadzhikova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400" b="1" dirty="0" smtClean="0"/>
              <a:t>Brandenburgischer Reisemarkt</a:t>
            </a:r>
            <a:endParaRPr lang="de-DE" sz="4400" b="1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3962400" cy="457200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Beim Brandenburgischen Reisemarkt im Ostbahnhof von 10 bis 17 Uhr erwarten die Besucher Info-Stände vorwiegend aus Brandenburg, aber auch Stände und Tips für die Urlaubs- und Freizeitgestaltung in Regionen wie Berlin, Mecklenburg-Vorpommern, Sachsen, Sachsen-Anhalt, Bayern und Polen. Gewinnspiele und Programm gibt es auch.</a:t>
            </a:r>
            <a:endParaRPr lang="en-US" sz="20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8001000" cy="795375"/>
          </a:xfrm>
          <a:prstGeom prst="rect">
            <a:avLst/>
          </a:prstGeom>
        </p:spPr>
      </p:pic>
      <p:pic>
        <p:nvPicPr>
          <p:cNvPr id="5" name="Picture 4" descr="image5_Reisemarkt_byDavidUlr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86000"/>
            <a:ext cx="3819525" cy="25484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3886200" cy="4572000"/>
          </a:xfrm>
        </p:spPr>
        <p:txBody>
          <a:bodyPr>
            <a:normAutofit/>
          </a:bodyPr>
          <a:lstStyle/>
          <a:p>
            <a:r>
              <a:rPr lang="de-DE" sz="1800" dirty="0" smtClean="0"/>
              <a:t>1997 von der punkt 3 Verlag GmbH ins Leben gerufen und findet seitdem zweimal jährlich – im Frühjahr und im Herbst – statt</a:t>
            </a:r>
            <a:r>
              <a:rPr lang="de-DE" sz="1800" dirty="0" smtClean="0"/>
              <a:t>.</a:t>
            </a:r>
          </a:p>
          <a:p>
            <a:r>
              <a:rPr lang="de-DE" sz="1800" dirty="0" smtClean="0"/>
              <a:t>ein Forum für Tourismusvereine und -verbände aller Reisegebiete und unterschiedlicher kommerzieller Anbieter (</a:t>
            </a:r>
            <a:r>
              <a:rPr lang="de-DE" sz="1800" dirty="0" smtClean="0"/>
              <a:t>Hoteliers</a:t>
            </a:r>
            <a:r>
              <a:rPr lang="de-DE" sz="1800" dirty="0" smtClean="0"/>
              <a:t>, Gastronomen z.B.) des Landes </a:t>
            </a:r>
            <a:r>
              <a:rPr lang="de-DE" sz="1800" dirty="0" smtClean="0"/>
              <a:t>Brandenburg</a:t>
            </a:r>
          </a:p>
          <a:p>
            <a:r>
              <a:rPr lang="de-DE" sz="1800" dirty="0" smtClean="0"/>
              <a:t>Auch </a:t>
            </a:r>
            <a:r>
              <a:rPr lang="de-DE" sz="1800" dirty="0" smtClean="0"/>
              <a:t>Anbietern solche aus Mecklenburg-Vorpommern, Sachsen-Anhalt, Sachsen, Thüringen und auch aus </a:t>
            </a:r>
            <a:r>
              <a:rPr lang="de-DE" sz="1800" dirty="0" smtClean="0"/>
              <a:t>Polen</a:t>
            </a:r>
          </a:p>
          <a:p>
            <a:r>
              <a:rPr lang="de-DE" sz="1800" dirty="0" smtClean="0"/>
              <a:t>Im März findet der 37. Reissemarkt statt</a:t>
            </a:r>
            <a:endParaRPr lang="en-US" sz="18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8001000" cy="795375"/>
          </a:xfrm>
          <a:prstGeom prst="rect">
            <a:avLst/>
          </a:prstGeom>
        </p:spPr>
      </p:pic>
      <p:pic>
        <p:nvPicPr>
          <p:cNvPr id="5" name="Picture 4" descr="brand-c-eu-kom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00200"/>
            <a:ext cx="2171700" cy="2425065"/>
          </a:xfrm>
          <a:prstGeom prst="rect">
            <a:avLst/>
          </a:prstGeom>
        </p:spPr>
      </p:pic>
      <p:pic>
        <p:nvPicPr>
          <p:cNvPr id="6" name="Picture 5" descr="Brandenbur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219200"/>
            <a:ext cx="3009900" cy="3095625"/>
          </a:xfrm>
          <a:prstGeom prst="rect">
            <a:avLst/>
          </a:prstGeom>
        </p:spPr>
      </p:pic>
      <p:pic>
        <p:nvPicPr>
          <p:cNvPr id="7" name="Picture 6" descr="00_Reisemarkt_IMG_9207_byDavidUlrich-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356100"/>
            <a:ext cx="2895600" cy="1930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der Berliner Ostbahnhof, der Bahnhof Jannowitzbrücke und der Bahnhof Friedrichstraße </a:t>
            </a:r>
            <a:r>
              <a:rPr lang="de-DE" sz="1600" dirty="0" smtClean="0"/>
              <a:t>haben bereits </a:t>
            </a:r>
            <a:r>
              <a:rPr lang="de-DE" sz="1600" dirty="0" smtClean="0"/>
              <a:t>als Kulisse für die Brandenburg-“Tourismusmesse” gedient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 2008 kam der Brandenburgische Reisemarkt an seinen Ursprungsort – den Ostbahnhof – zurück.</a:t>
            </a:r>
            <a:endParaRPr lang="en-US" sz="16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8001000" cy="795375"/>
          </a:xfrm>
          <a:prstGeom prst="rect">
            <a:avLst/>
          </a:prstGeom>
        </p:spPr>
      </p:pic>
      <p:pic>
        <p:nvPicPr>
          <p:cNvPr id="5" name="Picture 4" descr="Brandenburgischer_Reisemarkt_Umgebungsp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514600"/>
            <a:ext cx="5514975" cy="3924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4572000"/>
          </a:xfrm>
        </p:spPr>
        <p:txBody>
          <a:bodyPr>
            <a:normAutofit/>
          </a:bodyPr>
          <a:lstStyle/>
          <a:p>
            <a:r>
              <a:rPr lang="de-DE" sz="1600" dirty="0" smtClean="0"/>
              <a:t>Zahl </a:t>
            </a:r>
            <a:r>
              <a:rPr lang="de-DE" sz="1600" dirty="0" smtClean="0"/>
              <a:t>der Stände reicht von ca. 90 (Herbst) bis 100 (Frühjahr</a:t>
            </a:r>
            <a:r>
              <a:rPr lang="de-DE" sz="1600" dirty="0" smtClean="0"/>
              <a:t>)</a:t>
            </a:r>
          </a:p>
          <a:p>
            <a:r>
              <a:rPr lang="de-DE" sz="1600" dirty="0" smtClean="0"/>
              <a:t>Organisiert wird die Veranstaltung von der punkt 3 Verlag GmbH in Zusammenarbeit mit der DB Station &amp; Service. </a:t>
            </a:r>
            <a:endParaRPr lang="de-DE" sz="1600" dirty="0" smtClean="0"/>
          </a:p>
          <a:p>
            <a:r>
              <a:rPr lang="de-DE" sz="1600" dirty="0" smtClean="0"/>
              <a:t>Es </a:t>
            </a:r>
            <a:r>
              <a:rPr lang="de-DE" sz="1600" dirty="0" smtClean="0"/>
              <a:t>präsentieren sich hier rund 250 </a:t>
            </a:r>
            <a:r>
              <a:rPr lang="de-DE" sz="1600" dirty="0" smtClean="0"/>
              <a:t>Anbieter</a:t>
            </a:r>
          </a:p>
          <a:p>
            <a:r>
              <a:rPr lang="de-DE" sz="1600" dirty="0" smtClean="0"/>
              <a:t>Das Spektrum der Aussteller reicht vom Tourismusverband über Tourismusvereine und Hoteliers bis hin zu Verkehrsunternehmen, Reiseveranstaltern und den verschiedensten Freizeiteinrichtungen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Traditionell wird der Markt von einem Bühnenprogramm umrahmt. Darin eingebettet ist die stündliche Verlosung der Gewinner des großen Gewinnspiels.</a:t>
            </a:r>
            <a:endParaRPr lang="en-US" sz="16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8001000" cy="795375"/>
          </a:xfrm>
          <a:prstGeom prst="rect">
            <a:avLst/>
          </a:prstGeom>
        </p:spPr>
      </p:pic>
      <p:pic>
        <p:nvPicPr>
          <p:cNvPr id="5" name="Picture 4" descr="76fd6d7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733800"/>
            <a:ext cx="2228800" cy="1671600"/>
          </a:xfrm>
          <a:prstGeom prst="rect">
            <a:avLst/>
          </a:prstGeom>
        </p:spPr>
      </p:pic>
      <p:pic>
        <p:nvPicPr>
          <p:cNvPr id="6" name="Picture 5" descr="img_18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4038600"/>
            <a:ext cx="2921022" cy="2190768"/>
          </a:xfrm>
          <a:prstGeom prst="rect">
            <a:avLst/>
          </a:prstGeom>
        </p:spPr>
      </p:pic>
      <p:pic>
        <p:nvPicPr>
          <p:cNvPr id="7" name="Picture 6" descr="Reisemarkt-Berli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267200"/>
            <a:ext cx="3454400" cy="2362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733800" cy="4572000"/>
          </a:xfrm>
        </p:spPr>
        <p:txBody>
          <a:bodyPr>
            <a:normAutofit/>
          </a:bodyPr>
          <a:lstStyle/>
          <a:p>
            <a:pPr fontAlgn="base"/>
            <a:r>
              <a:rPr lang="de-DE" sz="1600" dirty="0" smtClean="0"/>
              <a:t>37. Brandenburgischer Reisemarkt</a:t>
            </a:r>
          </a:p>
          <a:p>
            <a:pPr fontAlgn="base"/>
            <a:r>
              <a:rPr lang="de-DE" sz="1600" dirty="0" smtClean="0"/>
              <a:t>28. März 2015</a:t>
            </a:r>
          </a:p>
          <a:p>
            <a:pPr fontAlgn="base"/>
            <a:r>
              <a:rPr lang="de-DE" sz="1600" dirty="0" smtClean="0"/>
              <a:t>10-17 Uhr</a:t>
            </a:r>
          </a:p>
          <a:p>
            <a:pPr fontAlgn="base"/>
            <a:r>
              <a:rPr lang="de-DE" sz="1600" dirty="0" smtClean="0"/>
              <a:t>Berliner Ostbahnhof</a:t>
            </a:r>
          </a:p>
          <a:p>
            <a:pPr fontAlgn="base"/>
            <a:r>
              <a:rPr lang="de-DE" sz="1600" dirty="0" smtClean="0"/>
              <a:t>Eintritt frei!</a:t>
            </a:r>
          </a:p>
          <a:p>
            <a:r>
              <a:rPr lang="de-DE" sz="1600" dirty="0" smtClean="0"/>
              <a:t>Vorschläge für die Urlaubs- und Freizeitgestaltung im Frühjahr und Sommer, Kulturelles, Erholsames an zahlreichen </a:t>
            </a:r>
            <a:r>
              <a:rPr lang="de-DE" sz="1600" dirty="0" smtClean="0"/>
              <a:t>Ständen</a:t>
            </a:r>
          </a:p>
          <a:p>
            <a:r>
              <a:rPr lang="de-DE" sz="1600" dirty="0" smtClean="0"/>
              <a:t>Extra-Angebote nur an diesem Tag</a:t>
            </a:r>
            <a:r>
              <a:rPr lang="de-DE" sz="1600" dirty="0" smtClean="0"/>
              <a:t>!</a:t>
            </a:r>
          </a:p>
          <a:p>
            <a:r>
              <a:rPr lang="en-US" sz="1600" dirty="0" err="1" smtClean="0"/>
              <a:t>Großes</a:t>
            </a:r>
            <a:r>
              <a:rPr lang="en-US" sz="1600" dirty="0" smtClean="0"/>
              <a:t> </a:t>
            </a:r>
            <a:r>
              <a:rPr lang="en-US" sz="1600" dirty="0" err="1" smtClean="0"/>
              <a:t>Gewinnspiel</a:t>
            </a:r>
            <a:r>
              <a:rPr lang="en-US" sz="1600" dirty="0" smtClean="0"/>
              <a:t>! </a:t>
            </a:r>
            <a:r>
              <a:rPr lang="en-US" sz="1600" dirty="0" err="1" smtClean="0"/>
              <a:t>Mitmachen</a:t>
            </a:r>
            <a:r>
              <a:rPr lang="en-US" sz="1600" dirty="0" smtClean="0"/>
              <a:t> </a:t>
            </a:r>
            <a:r>
              <a:rPr lang="en-US" sz="1600" dirty="0" err="1" smtClean="0"/>
              <a:t>kostenlos</a:t>
            </a:r>
            <a:r>
              <a:rPr lang="en-US" sz="1600" dirty="0" smtClean="0"/>
              <a:t>!</a:t>
            </a:r>
          </a:p>
          <a:p>
            <a:r>
              <a:rPr lang="de-DE" sz="1600" dirty="0" smtClean="0"/>
              <a:t>Mehr als 20 000 Besucher pro Termin</a:t>
            </a:r>
            <a:endParaRPr lang="en-US" sz="16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8001000" cy="795375"/>
          </a:xfrm>
          <a:prstGeom prst="rect">
            <a:avLst/>
          </a:prstGeom>
        </p:spPr>
      </p:pic>
      <p:pic>
        <p:nvPicPr>
          <p:cNvPr id="6" name="Picture 5" descr="19_Reisemarkt_byDavidUlr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627816"/>
            <a:ext cx="3746069" cy="2882763"/>
          </a:xfrm>
          <a:prstGeom prst="rect">
            <a:avLst/>
          </a:prstGeom>
        </p:spPr>
      </p:pic>
      <p:pic>
        <p:nvPicPr>
          <p:cNvPr id="8" name="Picture 7" descr="image14_Reisemarkt_byDavidUlri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371600"/>
            <a:ext cx="3621737" cy="20097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ider_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038600"/>
            <a:ext cx="7772400" cy="1251765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57200"/>
            <a:ext cx="8001000" cy="795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22860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Ende</a:t>
            </a:r>
          </a:p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Vielen Dank für die Aufmerksamkeit! </a:t>
            </a:r>
            <a:endParaRPr lang="en-US" sz="2400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</TotalTime>
  <Words>247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Equity</vt:lpstr>
      <vt:lpstr>Brandenburgischer Reisemarkt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Brandenburgischer Reisemarkt</dc:title>
  <dc:creator>wildan</dc:creator>
  <cp:lastModifiedBy>User</cp:lastModifiedBy>
  <cp:revision>4</cp:revision>
  <dcterms:created xsi:type="dcterms:W3CDTF">2006-08-16T00:00:00Z</dcterms:created>
  <dcterms:modified xsi:type="dcterms:W3CDTF">2014-11-19T08:01:14Z</dcterms:modified>
</cp:coreProperties>
</file>