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heme/theme2.xml" ContentType="application/vnd.openxmlformats-officedocument.theme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1.xml" ContentType="application/vnd.openxmlformats-officedocument.presentationml.notesSlid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notesSlides/notesSlide3.xml" ContentType="application/vnd.openxmlformats-officedocument.presentationml.notesSlide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4.xml" ContentType="application/vnd.openxmlformats-officedocument.presentationml.notesSlide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notesSlides/notesSlide5.xml" ContentType="application/vnd.openxmlformats-officedocument.presentationml.notesSlide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6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notesSlides/notesSlide7.xml" ContentType="application/vnd.openxmlformats-officedocument.presentationml.notesSlide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8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9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10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11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12.xml" ContentType="application/vnd.openxmlformats-officedocument.presentationml.notesSlide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13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14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notesSlides/notesSlide15.xml" ContentType="application/vnd.openxmlformats-officedocument.presentationml.notesSlid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9"/>
  </p:notesMasterIdLst>
  <p:sldIdLst>
    <p:sldId id="256" r:id="rId2"/>
    <p:sldId id="286" r:id="rId3"/>
    <p:sldId id="257" r:id="rId4"/>
    <p:sldId id="287" r:id="rId5"/>
    <p:sldId id="258" r:id="rId6"/>
    <p:sldId id="259" r:id="rId7"/>
    <p:sldId id="260" r:id="rId8"/>
    <p:sldId id="264" r:id="rId9"/>
    <p:sldId id="271" r:id="rId10"/>
    <p:sldId id="283" r:id="rId11"/>
    <p:sldId id="284" r:id="rId12"/>
    <p:sldId id="262" r:id="rId13"/>
    <p:sldId id="263" r:id="rId14"/>
    <p:sldId id="285" r:id="rId15"/>
    <p:sldId id="275" r:id="rId16"/>
    <p:sldId id="278" r:id="rId17"/>
    <p:sldId id="28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64" autoAdjust="0"/>
    <p:restoredTop sz="94684" autoAdjust="0"/>
  </p:normalViewPr>
  <p:slideViewPr>
    <p:cSldViewPr>
      <p:cViewPr varScale="1">
        <p:scale>
          <a:sx n="66" d="100"/>
          <a:sy n="66" d="100"/>
        </p:scale>
        <p:origin x="13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32F9D2-1417-4D3F-8A91-E06F16675B34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965D9E-314D-4947-BCCC-CB5CD6E42CBD}">
      <dgm:prSet phldrT="[Text]" custT="1"/>
      <dgm:spPr/>
      <dgm:t>
        <a:bodyPr/>
        <a:lstStyle/>
        <a:p>
          <a:r>
            <a:rPr lang="bg-BG" sz="2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Комуникативна компетентност</a:t>
          </a:r>
          <a:endParaRPr lang="ru-RU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849010-0B84-4FB9-9BE3-878C477C50F5}" type="parTrans" cxnId="{F6CF16DC-5CF5-4F4A-B81C-E636C381D6ED}">
      <dgm:prSet/>
      <dgm:spPr/>
      <dgm:t>
        <a:bodyPr/>
        <a:lstStyle/>
        <a:p>
          <a:endParaRPr lang="ru-RU"/>
        </a:p>
      </dgm:t>
    </dgm:pt>
    <dgm:pt modelId="{BD32BDB0-867D-4D30-ACF8-1C1B4C975120}" type="sibTrans" cxnId="{F6CF16DC-5CF5-4F4A-B81C-E636C381D6ED}">
      <dgm:prSet/>
      <dgm:spPr/>
      <dgm:t>
        <a:bodyPr/>
        <a:lstStyle/>
        <a:p>
          <a:endParaRPr lang="ru-RU"/>
        </a:p>
      </dgm:t>
    </dgm:pt>
    <dgm:pt modelId="{252FCFAC-71AF-4A6B-96FD-F64F575F3FF8}">
      <dgm:prSet phldrT="[Text]" custT="1"/>
      <dgm:spPr/>
      <dgm:t>
        <a:bodyPr/>
        <a:lstStyle/>
        <a:p>
          <a:r>
            <a:rPr lang="bg-BG" sz="1800" smtClean="0"/>
            <a:t>Лингвистична компетентност</a:t>
          </a:r>
          <a:endParaRPr lang="ru-RU" sz="1800"/>
        </a:p>
      </dgm:t>
    </dgm:pt>
    <dgm:pt modelId="{79C6A657-2433-4D21-A85B-5E6EDA4AF502}" type="parTrans" cxnId="{51FB2226-2A9C-4602-9110-26FD171D1D04}">
      <dgm:prSet/>
      <dgm:spPr/>
      <dgm:t>
        <a:bodyPr/>
        <a:lstStyle/>
        <a:p>
          <a:endParaRPr lang="ru-RU"/>
        </a:p>
      </dgm:t>
    </dgm:pt>
    <dgm:pt modelId="{30943210-9E7D-458F-9927-5A5BC223AD9B}" type="sibTrans" cxnId="{51FB2226-2A9C-4602-9110-26FD171D1D04}">
      <dgm:prSet/>
      <dgm:spPr/>
      <dgm:t>
        <a:bodyPr/>
        <a:lstStyle/>
        <a:p>
          <a:endParaRPr lang="ru-RU"/>
        </a:p>
      </dgm:t>
    </dgm:pt>
    <dgm:pt modelId="{DB6DEABD-3A97-4CA2-9214-10335917AC20}">
      <dgm:prSet phldrT="[Text]"/>
      <dgm:spPr/>
      <dgm:t>
        <a:bodyPr/>
        <a:lstStyle/>
        <a:p>
          <a:r>
            <a:rPr lang="bg-BG" smtClean="0"/>
            <a:t>Фонологична</a:t>
          </a:r>
          <a:endParaRPr lang="ru-RU"/>
        </a:p>
      </dgm:t>
    </dgm:pt>
    <dgm:pt modelId="{B227D619-7B2F-4E46-B143-E26F24421ED9}" type="parTrans" cxnId="{90035277-C2EB-4C4C-8CCC-3FE9A74273B6}">
      <dgm:prSet/>
      <dgm:spPr/>
      <dgm:t>
        <a:bodyPr/>
        <a:lstStyle/>
        <a:p>
          <a:endParaRPr lang="ru-RU"/>
        </a:p>
      </dgm:t>
    </dgm:pt>
    <dgm:pt modelId="{5773419A-9CA1-43AD-ADE5-F58A98C90B41}" type="sibTrans" cxnId="{90035277-C2EB-4C4C-8CCC-3FE9A74273B6}">
      <dgm:prSet/>
      <dgm:spPr/>
      <dgm:t>
        <a:bodyPr/>
        <a:lstStyle/>
        <a:p>
          <a:endParaRPr lang="ru-RU"/>
        </a:p>
      </dgm:t>
    </dgm:pt>
    <dgm:pt modelId="{A2BAF96B-0C8E-4D9D-87AF-2B53A395F070}">
      <dgm:prSet phldrT="[Text]"/>
      <dgm:spPr/>
      <dgm:t>
        <a:bodyPr/>
        <a:lstStyle/>
        <a:p>
          <a:r>
            <a:rPr lang="bg-BG" smtClean="0"/>
            <a:t>Граматична</a:t>
          </a:r>
          <a:endParaRPr lang="ru-RU"/>
        </a:p>
      </dgm:t>
    </dgm:pt>
    <dgm:pt modelId="{07CEFE64-AB1A-4E22-8C39-33372097D1B5}" type="parTrans" cxnId="{BBE1A642-44D8-4FA6-B5A8-A3880F8C10FA}">
      <dgm:prSet/>
      <dgm:spPr/>
      <dgm:t>
        <a:bodyPr/>
        <a:lstStyle/>
        <a:p>
          <a:endParaRPr lang="ru-RU"/>
        </a:p>
      </dgm:t>
    </dgm:pt>
    <dgm:pt modelId="{8AD93E01-899F-41FC-86FB-09C1A771DED3}" type="sibTrans" cxnId="{BBE1A642-44D8-4FA6-B5A8-A3880F8C10FA}">
      <dgm:prSet/>
      <dgm:spPr/>
      <dgm:t>
        <a:bodyPr/>
        <a:lstStyle/>
        <a:p>
          <a:endParaRPr lang="ru-RU"/>
        </a:p>
      </dgm:t>
    </dgm:pt>
    <dgm:pt modelId="{0968AD38-8BD4-48B2-87CA-10154555545F}">
      <dgm:prSet phldrT="[Text]" custT="1"/>
      <dgm:spPr/>
      <dgm:t>
        <a:bodyPr/>
        <a:lstStyle/>
        <a:p>
          <a:r>
            <a:rPr lang="bg-BG" sz="1800" smtClean="0"/>
            <a:t>Дискурсна компетентност</a:t>
          </a:r>
          <a:endParaRPr lang="ru-RU" sz="1800"/>
        </a:p>
      </dgm:t>
    </dgm:pt>
    <dgm:pt modelId="{971FAD6B-7C1E-4D7F-B459-638ACCB8AD36}" type="parTrans" cxnId="{8F12DFA9-D32C-48DF-9A08-B78873AB709B}">
      <dgm:prSet/>
      <dgm:spPr/>
      <dgm:t>
        <a:bodyPr/>
        <a:lstStyle/>
        <a:p>
          <a:endParaRPr lang="ru-RU"/>
        </a:p>
      </dgm:t>
    </dgm:pt>
    <dgm:pt modelId="{F148B5E0-333E-4DA5-B330-8F536D908876}" type="sibTrans" cxnId="{8F12DFA9-D32C-48DF-9A08-B78873AB709B}">
      <dgm:prSet/>
      <dgm:spPr/>
      <dgm:t>
        <a:bodyPr/>
        <a:lstStyle/>
        <a:p>
          <a:endParaRPr lang="ru-RU"/>
        </a:p>
      </dgm:t>
    </dgm:pt>
    <dgm:pt modelId="{B0F4BD83-191D-42E5-9929-13F35D478F65}">
      <dgm:prSet phldrT="[Text]" custT="1"/>
      <dgm:spPr/>
      <dgm:t>
        <a:bodyPr/>
        <a:lstStyle/>
        <a:p>
          <a:r>
            <a:rPr lang="bg-BG" sz="1800" smtClean="0"/>
            <a:t>Стратегийна компетентност</a:t>
          </a:r>
          <a:endParaRPr lang="ru-RU" sz="1800"/>
        </a:p>
      </dgm:t>
    </dgm:pt>
    <dgm:pt modelId="{ADB02700-3C5D-4412-81B1-ACA49A0FFAA2}" type="parTrans" cxnId="{52E3E42E-77C5-401F-9E8D-4F64B28E691D}">
      <dgm:prSet/>
      <dgm:spPr/>
      <dgm:t>
        <a:bodyPr/>
        <a:lstStyle/>
        <a:p>
          <a:endParaRPr lang="ru-RU"/>
        </a:p>
      </dgm:t>
    </dgm:pt>
    <dgm:pt modelId="{A7823CC8-60C3-4B71-AD66-22236AC39660}" type="sibTrans" cxnId="{52E3E42E-77C5-401F-9E8D-4F64B28E691D}">
      <dgm:prSet/>
      <dgm:spPr/>
      <dgm:t>
        <a:bodyPr/>
        <a:lstStyle/>
        <a:p>
          <a:endParaRPr lang="ru-RU"/>
        </a:p>
      </dgm:t>
    </dgm:pt>
    <dgm:pt modelId="{593CEC9B-BB96-4FE0-824B-C0EFAA08B00A}">
      <dgm:prSet phldrT="[Text]"/>
      <dgm:spPr/>
      <dgm:t>
        <a:bodyPr/>
        <a:lstStyle/>
        <a:p>
          <a:r>
            <a:rPr lang="bg-BG" smtClean="0"/>
            <a:t>Лексикална</a:t>
          </a:r>
          <a:endParaRPr lang="ru-RU"/>
        </a:p>
      </dgm:t>
    </dgm:pt>
    <dgm:pt modelId="{25632479-86C2-40FC-B5CD-35EF8936E358}" type="parTrans" cxnId="{A515EED9-6217-4962-9E88-10F2659482FF}">
      <dgm:prSet/>
      <dgm:spPr/>
      <dgm:t>
        <a:bodyPr/>
        <a:lstStyle/>
        <a:p>
          <a:endParaRPr lang="ru-RU"/>
        </a:p>
      </dgm:t>
    </dgm:pt>
    <dgm:pt modelId="{9818DCB3-A949-48E7-9395-B13FA695226C}" type="sibTrans" cxnId="{A515EED9-6217-4962-9E88-10F2659482FF}">
      <dgm:prSet/>
      <dgm:spPr/>
      <dgm:t>
        <a:bodyPr/>
        <a:lstStyle/>
        <a:p>
          <a:endParaRPr lang="ru-RU"/>
        </a:p>
      </dgm:t>
    </dgm:pt>
    <dgm:pt modelId="{BA8221A3-B225-411A-8408-99AA32A7AAD1}" type="pres">
      <dgm:prSet presAssocID="{5932F9D2-1417-4D3F-8A91-E06F16675B3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DAB8B4A-BF16-4C6A-A929-68AE7AE74602}" type="pres">
      <dgm:prSet presAssocID="{97965D9E-314D-4947-BCCC-CB5CD6E42CBD}" presName="hierRoot1" presStyleCnt="0"/>
      <dgm:spPr/>
    </dgm:pt>
    <dgm:pt modelId="{7A6CF0C5-F6BA-4A2D-A635-13D746343F46}" type="pres">
      <dgm:prSet presAssocID="{97965D9E-314D-4947-BCCC-CB5CD6E42CBD}" presName="composite" presStyleCnt="0"/>
      <dgm:spPr/>
    </dgm:pt>
    <dgm:pt modelId="{E9BA56BD-9BD7-4335-9177-5F9AE9523581}" type="pres">
      <dgm:prSet presAssocID="{97965D9E-314D-4947-BCCC-CB5CD6E42CBD}" presName="background" presStyleLbl="node0" presStyleIdx="0" presStyleCnt="1"/>
      <dgm:spPr/>
    </dgm:pt>
    <dgm:pt modelId="{88D0B36F-E010-45D9-B338-30C9BE898C2C}" type="pres">
      <dgm:prSet presAssocID="{97965D9E-314D-4947-BCCC-CB5CD6E42CBD}" presName="text" presStyleLbl="fgAcc0" presStyleIdx="0" presStyleCnt="1" custScaleX="177156" custScaleY="1771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3988F3-A9C5-40B5-984E-34985E06D95F}" type="pres">
      <dgm:prSet presAssocID="{97965D9E-314D-4947-BCCC-CB5CD6E42CBD}" presName="hierChild2" presStyleCnt="0"/>
      <dgm:spPr/>
    </dgm:pt>
    <dgm:pt modelId="{B82EC986-4ACA-4701-AEE6-A878C3B11C40}" type="pres">
      <dgm:prSet presAssocID="{79C6A657-2433-4D21-A85B-5E6EDA4AF502}" presName="Name10" presStyleLbl="parChTrans1D2" presStyleIdx="0" presStyleCnt="3"/>
      <dgm:spPr/>
      <dgm:t>
        <a:bodyPr/>
        <a:lstStyle/>
        <a:p>
          <a:endParaRPr lang="ru-RU"/>
        </a:p>
      </dgm:t>
    </dgm:pt>
    <dgm:pt modelId="{0E0CB6FF-1D4C-4068-A68E-CEDBF37C2AC6}" type="pres">
      <dgm:prSet presAssocID="{252FCFAC-71AF-4A6B-96FD-F64F575F3FF8}" presName="hierRoot2" presStyleCnt="0"/>
      <dgm:spPr/>
    </dgm:pt>
    <dgm:pt modelId="{6F31D520-705B-4CAC-B314-2BE1813A8EDB}" type="pres">
      <dgm:prSet presAssocID="{252FCFAC-71AF-4A6B-96FD-F64F575F3FF8}" presName="composite2" presStyleCnt="0"/>
      <dgm:spPr/>
    </dgm:pt>
    <dgm:pt modelId="{563DE38F-DB04-4CBB-A436-18FD3E95B89B}" type="pres">
      <dgm:prSet presAssocID="{252FCFAC-71AF-4A6B-96FD-F64F575F3FF8}" presName="background2" presStyleLbl="node2" presStyleIdx="0" presStyleCnt="3"/>
      <dgm:spPr/>
    </dgm:pt>
    <dgm:pt modelId="{2E322C89-5EDA-42F2-A228-EF64AFE73582}" type="pres">
      <dgm:prSet presAssocID="{252FCFAC-71AF-4A6B-96FD-F64F575F3FF8}" presName="text2" presStyleLbl="fgAcc2" presStyleIdx="0" presStyleCnt="3" custScaleX="133100" custScaleY="1331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4D7BC6-F54A-4FFF-A899-2D4E78FD0534}" type="pres">
      <dgm:prSet presAssocID="{252FCFAC-71AF-4A6B-96FD-F64F575F3FF8}" presName="hierChild3" presStyleCnt="0"/>
      <dgm:spPr/>
    </dgm:pt>
    <dgm:pt modelId="{48DDB64A-EA69-4167-9C97-6CC393E49F59}" type="pres">
      <dgm:prSet presAssocID="{B227D619-7B2F-4E46-B143-E26F24421ED9}" presName="Name17" presStyleLbl="parChTrans1D3" presStyleIdx="0" presStyleCnt="3"/>
      <dgm:spPr/>
      <dgm:t>
        <a:bodyPr/>
        <a:lstStyle/>
        <a:p>
          <a:endParaRPr lang="ru-RU"/>
        </a:p>
      </dgm:t>
    </dgm:pt>
    <dgm:pt modelId="{B71114E8-2D96-4897-84E7-1D12283E1737}" type="pres">
      <dgm:prSet presAssocID="{DB6DEABD-3A97-4CA2-9214-10335917AC20}" presName="hierRoot3" presStyleCnt="0"/>
      <dgm:spPr/>
    </dgm:pt>
    <dgm:pt modelId="{3C27A51D-290D-439F-8EA7-3F9FBA13CBE9}" type="pres">
      <dgm:prSet presAssocID="{DB6DEABD-3A97-4CA2-9214-10335917AC20}" presName="composite3" presStyleCnt="0"/>
      <dgm:spPr/>
    </dgm:pt>
    <dgm:pt modelId="{13B88308-F5F7-4E93-9916-FF679154B787}" type="pres">
      <dgm:prSet presAssocID="{DB6DEABD-3A97-4CA2-9214-10335917AC20}" presName="background3" presStyleLbl="node3" presStyleIdx="0" presStyleCnt="3"/>
      <dgm:spPr/>
    </dgm:pt>
    <dgm:pt modelId="{39FB7C73-DA07-44B4-AB9D-FA79672326AA}" type="pres">
      <dgm:prSet presAssocID="{DB6DEABD-3A97-4CA2-9214-10335917AC20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5F1EAA-A72A-47E8-A41B-F033B43AF220}" type="pres">
      <dgm:prSet presAssocID="{DB6DEABD-3A97-4CA2-9214-10335917AC20}" presName="hierChild4" presStyleCnt="0"/>
      <dgm:spPr/>
    </dgm:pt>
    <dgm:pt modelId="{12D4C79C-A21F-4402-BC84-6890E36E54E1}" type="pres">
      <dgm:prSet presAssocID="{07CEFE64-AB1A-4E22-8C39-33372097D1B5}" presName="Name17" presStyleLbl="parChTrans1D3" presStyleIdx="1" presStyleCnt="3"/>
      <dgm:spPr/>
      <dgm:t>
        <a:bodyPr/>
        <a:lstStyle/>
        <a:p>
          <a:endParaRPr lang="ru-RU"/>
        </a:p>
      </dgm:t>
    </dgm:pt>
    <dgm:pt modelId="{E4AB53C3-F0AE-4AE0-A0A7-9A6792C03A24}" type="pres">
      <dgm:prSet presAssocID="{A2BAF96B-0C8E-4D9D-87AF-2B53A395F070}" presName="hierRoot3" presStyleCnt="0"/>
      <dgm:spPr/>
    </dgm:pt>
    <dgm:pt modelId="{A765B4FC-7AA5-473D-99FD-F12B641E291C}" type="pres">
      <dgm:prSet presAssocID="{A2BAF96B-0C8E-4D9D-87AF-2B53A395F070}" presName="composite3" presStyleCnt="0"/>
      <dgm:spPr/>
    </dgm:pt>
    <dgm:pt modelId="{4F94191C-F1A9-4B83-AA41-88A3E017D901}" type="pres">
      <dgm:prSet presAssocID="{A2BAF96B-0C8E-4D9D-87AF-2B53A395F070}" presName="background3" presStyleLbl="node3" presStyleIdx="1" presStyleCnt="3"/>
      <dgm:spPr/>
    </dgm:pt>
    <dgm:pt modelId="{256617E1-7D5E-46CC-92C9-230C41F08752}" type="pres">
      <dgm:prSet presAssocID="{A2BAF96B-0C8E-4D9D-87AF-2B53A395F070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F7E2D3-D99E-450E-B6EF-1BA03CD08DCD}" type="pres">
      <dgm:prSet presAssocID="{A2BAF96B-0C8E-4D9D-87AF-2B53A395F070}" presName="hierChild4" presStyleCnt="0"/>
      <dgm:spPr/>
    </dgm:pt>
    <dgm:pt modelId="{DA112C93-7E7C-41EA-A81A-DC18CF25EA03}" type="pres">
      <dgm:prSet presAssocID="{25632479-86C2-40FC-B5CD-35EF8936E358}" presName="Name17" presStyleLbl="parChTrans1D3" presStyleIdx="2" presStyleCnt="3"/>
      <dgm:spPr/>
      <dgm:t>
        <a:bodyPr/>
        <a:lstStyle/>
        <a:p>
          <a:endParaRPr lang="ru-RU"/>
        </a:p>
      </dgm:t>
    </dgm:pt>
    <dgm:pt modelId="{2BB895DF-8687-4C64-9123-DD1DCCA5FA94}" type="pres">
      <dgm:prSet presAssocID="{593CEC9B-BB96-4FE0-824B-C0EFAA08B00A}" presName="hierRoot3" presStyleCnt="0"/>
      <dgm:spPr/>
    </dgm:pt>
    <dgm:pt modelId="{6954689A-2E40-4B45-887F-E5455C91AF54}" type="pres">
      <dgm:prSet presAssocID="{593CEC9B-BB96-4FE0-824B-C0EFAA08B00A}" presName="composite3" presStyleCnt="0"/>
      <dgm:spPr/>
    </dgm:pt>
    <dgm:pt modelId="{C0010C0F-BD4B-40E3-96F9-5C23443CF684}" type="pres">
      <dgm:prSet presAssocID="{593CEC9B-BB96-4FE0-824B-C0EFAA08B00A}" presName="background3" presStyleLbl="node3" presStyleIdx="2" presStyleCnt="3"/>
      <dgm:spPr/>
    </dgm:pt>
    <dgm:pt modelId="{E36425F2-2E03-4472-B7A8-D79FFBA783EA}" type="pres">
      <dgm:prSet presAssocID="{593CEC9B-BB96-4FE0-824B-C0EFAA08B00A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957937-E537-446F-9738-B477D39C4680}" type="pres">
      <dgm:prSet presAssocID="{593CEC9B-BB96-4FE0-824B-C0EFAA08B00A}" presName="hierChild4" presStyleCnt="0"/>
      <dgm:spPr/>
    </dgm:pt>
    <dgm:pt modelId="{8C1A525C-8AA5-4C34-823E-34C2D149F808}" type="pres">
      <dgm:prSet presAssocID="{971FAD6B-7C1E-4D7F-B459-638ACCB8AD36}" presName="Name10" presStyleLbl="parChTrans1D2" presStyleIdx="1" presStyleCnt="3"/>
      <dgm:spPr/>
      <dgm:t>
        <a:bodyPr/>
        <a:lstStyle/>
        <a:p>
          <a:endParaRPr lang="ru-RU"/>
        </a:p>
      </dgm:t>
    </dgm:pt>
    <dgm:pt modelId="{207DA82C-BE49-4E4F-A3A4-2711FFEACC10}" type="pres">
      <dgm:prSet presAssocID="{0968AD38-8BD4-48B2-87CA-10154555545F}" presName="hierRoot2" presStyleCnt="0"/>
      <dgm:spPr/>
    </dgm:pt>
    <dgm:pt modelId="{B56730D0-29AD-4A29-A884-D8F94AC2D256}" type="pres">
      <dgm:prSet presAssocID="{0968AD38-8BD4-48B2-87CA-10154555545F}" presName="composite2" presStyleCnt="0"/>
      <dgm:spPr/>
    </dgm:pt>
    <dgm:pt modelId="{0F028E50-1308-454B-A578-537ABC8876DB}" type="pres">
      <dgm:prSet presAssocID="{0968AD38-8BD4-48B2-87CA-10154555545F}" presName="background2" presStyleLbl="node2" presStyleIdx="1" presStyleCnt="3"/>
      <dgm:spPr/>
    </dgm:pt>
    <dgm:pt modelId="{2771CFFF-C2D2-4389-86C5-CC9158AA0429}" type="pres">
      <dgm:prSet presAssocID="{0968AD38-8BD4-48B2-87CA-10154555545F}" presName="text2" presStyleLbl="fgAcc2" presStyleIdx="1" presStyleCnt="3" custScaleX="133100" custScaleY="1331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BEA602-6A43-4459-8AA4-0954C3DE72AD}" type="pres">
      <dgm:prSet presAssocID="{0968AD38-8BD4-48B2-87CA-10154555545F}" presName="hierChild3" presStyleCnt="0"/>
      <dgm:spPr/>
    </dgm:pt>
    <dgm:pt modelId="{505891E5-643D-4872-89B7-0EAA7F5D6E8C}" type="pres">
      <dgm:prSet presAssocID="{ADB02700-3C5D-4412-81B1-ACA49A0FFAA2}" presName="Name10" presStyleLbl="parChTrans1D2" presStyleIdx="2" presStyleCnt="3"/>
      <dgm:spPr/>
      <dgm:t>
        <a:bodyPr/>
        <a:lstStyle/>
        <a:p>
          <a:endParaRPr lang="ru-RU"/>
        </a:p>
      </dgm:t>
    </dgm:pt>
    <dgm:pt modelId="{0F47B814-B0D8-4E6F-853B-8EF2BF07468D}" type="pres">
      <dgm:prSet presAssocID="{B0F4BD83-191D-42E5-9929-13F35D478F65}" presName="hierRoot2" presStyleCnt="0"/>
      <dgm:spPr/>
    </dgm:pt>
    <dgm:pt modelId="{6F1FAD9B-50DC-4BCC-92A0-2E7FD87F3022}" type="pres">
      <dgm:prSet presAssocID="{B0F4BD83-191D-42E5-9929-13F35D478F65}" presName="composite2" presStyleCnt="0"/>
      <dgm:spPr/>
    </dgm:pt>
    <dgm:pt modelId="{11E77FFD-AA55-4E2E-ACD9-B5A383E073EA}" type="pres">
      <dgm:prSet presAssocID="{B0F4BD83-191D-42E5-9929-13F35D478F65}" presName="background2" presStyleLbl="node2" presStyleIdx="2" presStyleCnt="3"/>
      <dgm:spPr/>
    </dgm:pt>
    <dgm:pt modelId="{D664A078-A578-4DD8-B113-97CA88C923B6}" type="pres">
      <dgm:prSet presAssocID="{B0F4BD83-191D-42E5-9929-13F35D478F65}" presName="text2" presStyleLbl="fgAcc2" presStyleIdx="2" presStyleCnt="3" custScaleX="133100" custScaleY="1331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8EC261-9A1E-4D2A-B350-0F9BA2023B74}" type="pres">
      <dgm:prSet presAssocID="{B0F4BD83-191D-42E5-9929-13F35D478F65}" presName="hierChild3" presStyleCnt="0"/>
      <dgm:spPr/>
    </dgm:pt>
  </dgm:ptLst>
  <dgm:cxnLst>
    <dgm:cxn modelId="{8F12DFA9-D32C-48DF-9A08-B78873AB709B}" srcId="{97965D9E-314D-4947-BCCC-CB5CD6E42CBD}" destId="{0968AD38-8BD4-48B2-87CA-10154555545F}" srcOrd="1" destOrd="0" parTransId="{971FAD6B-7C1E-4D7F-B459-638ACCB8AD36}" sibTransId="{F148B5E0-333E-4DA5-B330-8F536D908876}"/>
    <dgm:cxn modelId="{C29B0AD3-AF6E-41DA-9EA4-5FB8AC4A3298}" type="presOf" srcId="{07CEFE64-AB1A-4E22-8C39-33372097D1B5}" destId="{12D4C79C-A21F-4402-BC84-6890E36E54E1}" srcOrd="0" destOrd="0" presId="urn:microsoft.com/office/officeart/2005/8/layout/hierarchy1"/>
    <dgm:cxn modelId="{90035277-C2EB-4C4C-8CCC-3FE9A74273B6}" srcId="{252FCFAC-71AF-4A6B-96FD-F64F575F3FF8}" destId="{DB6DEABD-3A97-4CA2-9214-10335917AC20}" srcOrd="0" destOrd="0" parTransId="{B227D619-7B2F-4E46-B143-E26F24421ED9}" sibTransId="{5773419A-9CA1-43AD-ADE5-F58A98C90B41}"/>
    <dgm:cxn modelId="{9AC4BAA8-545B-4458-9DFA-BCA197148924}" type="presOf" srcId="{25632479-86C2-40FC-B5CD-35EF8936E358}" destId="{DA112C93-7E7C-41EA-A81A-DC18CF25EA03}" srcOrd="0" destOrd="0" presId="urn:microsoft.com/office/officeart/2005/8/layout/hierarchy1"/>
    <dgm:cxn modelId="{4DFE1F79-C2E2-4CC4-A2E3-6EBE8C3790E3}" type="presOf" srcId="{79C6A657-2433-4D21-A85B-5E6EDA4AF502}" destId="{B82EC986-4ACA-4701-AEE6-A878C3B11C40}" srcOrd="0" destOrd="0" presId="urn:microsoft.com/office/officeart/2005/8/layout/hierarchy1"/>
    <dgm:cxn modelId="{52FBC0E7-B700-42EF-BF6D-67D05B5D6C9E}" type="presOf" srcId="{B227D619-7B2F-4E46-B143-E26F24421ED9}" destId="{48DDB64A-EA69-4167-9C97-6CC393E49F59}" srcOrd="0" destOrd="0" presId="urn:microsoft.com/office/officeart/2005/8/layout/hierarchy1"/>
    <dgm:cxn modelId="{F6CF16DC-5CF5-4F4A-B81C-E636C381D6ED}" srcId="{5932F9D2-1417-4D3F-8A91-E06F16675B34}" destId="{97965D9E-314D-4947-BCCC-CB5CD6E42CBD}" srcOrd="0" destOrd="0" parTransId="{60849010-0B84-4FB9-9BE3-878C477C50F5}" sibTransId="{BD32BDB0-867D-4D30-ACF8-1C1B4C975120}"/>
    <dgm:cxn modelId="{01632039-A15F-4919-BBFF-CD389A4307F2}" type="presOf" srcId="{593CEC9B-BB96-4FE0-824B-C0EFAA08B00A}" destId="{E36425F2-2E03-4472-B7A8-D79FFBA783EA}" srcOrd="0" destOrd="0" presId="urn:microsoft.com/office/officeart/2005/8/layout/hierarchy1"/>
    <dgm:cxn modelId="{52E3E42E-77C5-401F-9E8D-4F64B28E691D}" srcId="{97965D9E-314D-4947-BCCC-CB5CD6E42CBD}" destId="{B0F4BD83-191D-42E5-9929-13F35D478F65}" srcOrd="2" destOrd="0" parTransId="{ADB02700-3C5D-4412-81B1-ACA49A0FFAA2}" sibTransId="{A7823CC8-60C3-4B71-AD66-22236AC39660}"/>
    <dgm:cxn modelId="{FA840E94-7312-4906-AFE2-6E9F870E7F64}" type="presOf" srcId="{5932F9D2-1417-4D3F-8A91-E06F16675B34}" destId="{BA8221A3-B225-411A-8408-99AA32A7AAD1}" srcOrd="0" destOrd="0" presId="urn:microsoft.com/office/officeart/2005/8/layout/hierarchy1"/>
    <dgm:cxn modelId="{79C35890-098D-4FA5-AE7E-15C5BA872783}" type="presOf" srcId="{B0F4BD83-191D-42E5-9929-13F35D478F65}" destId="{D664A078-A578-4DD8-B113-97CA88C923B6}" srcOrd="0" destOrd="0" presId="urn:microsoft.com/office/officeart/2005/8/layout/hierarchy1"/>
    <dgm:cxn modelId="{7AFA269D-9CB0-46B0-ACA5-F76C854A367C}" type="presOf" srcId="{252FCFAC-71AF-4A6B-96FD-F64F575F3FF8}" destId="{2E322C89-5EDA-42F2-A228-EF64AFE73582}" srcOrd="0" destOrd="0" presId="urn:microsoft.com/office/officeart/2005/8/layout/hierarchy1"/>
    <dgm:cxn modelId="{257C17E5-5376-48FA-8092-55B58740516E}" type="presOf" srcId="{97965D9E-314D-4947-BCCC-CB5CD6E42CBD}" destId="{88D0B36F-E010-45D9-B338-30C9BE898C2C}" srcOrd="0" destOrd="0" presId="urn:microsoft.com/office/officeart/2005/8/layout/hierarchy1"/>
    <dgm:cxn modelId="{6FD3061F-CD3E-4830-B438-C3C4D9286DEC}" type="presOf" srcId="{0968AD38-8BD4-48B2-87CA-10154555545F}" destId="{2771CFFF-C2D2-4389-86C5-CC9158AA0429}" srcOrd="0" destOrd="0" presId="urn:microsoft.com/office/officeart/2005/8/layout/hierarchy1"/>
    <dgm:cxn modelId="{8F09F595-1211-4F84-A7F3-FC5A61BAC82C}" type="presOf" srcId="{ADB02700-3C5D-4412-81B1-ACA49A0FFAA2}" destId="{505891E5-643D-4872-89B7-0EAA7F5D6E8C}" srcOrd="0" destOrd="0" presId="urn:microsoft.com/office/officeart/2005/8/layout/hierarchy1"/>
    <dgm:cxn modelId="{BBE1A642-44D8-4FA6-B5A8-A3880F8C10FA}" srcId="{252FCFAC-71AF-4A6B-96FD-F64F575F3FF8}" destId="{A2BAF96B-0C8E-4D9D-87AF-2B53A395F070}" srcOrd="1" destOrd="0" parTransId="{07CEFE64-AB1A-4E22-8C39-33372097D1B5}" sibTransId="{8AD93E01-899F-41FC-86FB-09C1A771DED3}"/>
    <dgm:cxn modelId="{E9C95E45-6BE2-4A1B-ACD3-E7494BD50189}" type="presOf" srcId="{A2BAF96B-0C8E-4D9D-87AF-2B53A395F070}" destId="{256617E1-7D5E-46CC-92C9-230C41F08752}" srcOrd="0" destOrd="0" presId="urn:microsoft.com/office/officeart/2005/8/layout/hierarchy1"/>
    <dgm:cxn modelId="{65E3D578-D52A-4D73-9998-0858B466BB2B}" type="presOf" srcId="{971FAD6B-7C1E-4D7F-B459-638ACCB8AD36}" destId="{8C1A525C-8AA5-4C34-823E-34C2D149F808}" srcOrd="0" destOrd="0" presId="urn:microsoft.com/office/officeart/2005/8/layout/hierarchy1"/>
    <dgm:cxn modelId="{A515EED9-6217-4962-9E88-10F2659482FF}" srcId="{252FCFAC-71AF-4A6B-96FD-F64F575F3FF8}" destId="{593CEC9B-BB96-4FE0-824B-C0EFAA08B00A}" srcOrd="2" destOrd="0" parTransId="{25632479-86C2-40FC-B5CD-35EF8936E358}" sibTransId="{9818DCB3-A949-48E7-9395-B13FA695226C}"/>
    <dgm:cxn modelId="{51FB2226-2A9C-4602-9110-26FD171D1D04}" srcId="{97965D9E-314D-4947-BCCC-CB5CD6E42CBD}" destId="{252FCFAC-71AF-4A6B-96FD-F64F575F3FF8}" srcOrd="0" destOrd="0" parTransId="{79C6A657-2433-4D21-A85B-5E6EDA4AF502}" sibTransId="{30943210-9E7D-458F-9927-5A5BC223AD9B}"/>
    <dgm:cxn modelId="{85F080BE-E3E6-47E5-9F23-FE0890021C1D}" type="presOf" srcId="{DB6DEABD-3A97-4CA2-9214-10335917AC20}" destId="{39FB7C73-DA07-44B4-AB9D-FA79672326AA}" srcOrd="0" destOrd="0" presId="urn:microsoft.com/office/officeart/2005/8/layout/hierarchy1"/>
    <dgm:cxn modelId="{0D26D273-88BF-4AFF-8F86-07BF80DB721A}" type="presParOf" srcId="{BA8221A3-B225-411A-8408-99AA32A7AAD1}" destId="{0DAB8B4A-BF16-4C6A-A929-68AE7AE74602}" srcOrd="0" destOrd="0" presId="urn:microsoft.com/office/officeart/2005/8/layout/hierarchy1"/>
    <dgm:cxn modelId="{82AA94FF-AB2B-4FAD-900A-C3AC9B5578A4}" type="presParOf" srcId="{0DAB8B4A-BF16-4C6A-A929-68AE7AE74602}" destId="{7A6CF0C5-F6BA-4A2D-A635-13D746343F46}" srcOrd="0" destOrd="0" presId="urn:microsoft.com/office/officeart/2005/8/layout/hierarchy1"/>
    <dgm:cxn modelId="{57FC0276-4EEC-4341-B600-C10E4B92EAD5}" type="presParOf" srcId="{7A6CF0C5-F6BA-4A2D-A635-13D746343F46}" destId="{E9BA56BD-9BD7-4335-9177-5F9AE9523581}" srcOrd="0" destOrd="0" presId="urn:microsoft.com/office/officeart/2005/8/layout/hierarchy1"/>
    <dgm:cxn modelId="{67966FCF-DBCB-4D2C-87E9-043B3B419A2F}" type="presParOf" srcId="{7A6CF0C5-F6BA-4A2D-A635-13D746343F46}" destId="{88D0B36F-E010-45D9-B338-30C9BE898C2C}" srcOrd="1" destOrd="0" presId="urn:microsoft.com/office/officeart/2005/8/layout/hierarchy1"/>
    <dgm:cxn modelId="{562BE359-6981-4C1D-B2B6-1B2B16819D42}" type="presParOf" srcId="{0DAB8B4A-BF16-4C6A-A929-68AE7AE74602}" destId="{FD3988F3-A9C5-40B5-984E-34985E06D95F}" srcOrd="1" destOrd="0" presId="urn:microsoft.com/office/officeart/2005/8/layout/hierarchy1"/>
    <dgm:cxn modelId="{1DD87497-B783-4D6A-BFF1-54AF72A9C399}" type="presParOf" srcId="{FD3988F3-A9C5-40B5-984E-34985E06D95F}" destId="{B82EC986-4ACA-4701-AEE6-A878C3B11C40}" srcOrd="0" destOrd="0" presId="urn:microsoft.com/office/officeart/2005/8/layout/hierarchy1"/>
    <dgm:cxn modelId="{D77DDEFB-DE94-403B-B12C-ADD01CBEDCC7}" type="presParOf" srcId="{FD3988F3-A9C5-40B5-984E-34985E06D95F}" destId="{0E0CB6FF-1D4C-4068-A68E-CEDBF37C2AC6}" srcOrd="1" destOrd="0" presId="urn:microsoft.com/office/officeart/2005/8/layout/hierarchy1"/>
    <dgm:cxn modelId="{E2EA3972-08E6-492C-B6AB-3767CF1AE772}" type="presParOf" srcId="{0E0CB6FF-1D4C-4068-A68E-CEDBF37C2AC6}" destId="{6F31D520-705B-4CAC-B314-2BE1813A8EDB}" srcOrd="0" destOrd="0" presId="urn:microsoft.com/office/officeart/2005/8/layout/hierarchy1"/>
    <dgm:cxn modelId="{9E58728D-12BE-4CF5-80D0-A5AE26BBEDDA}" type="presParOf" srcId="{6F31D520-705B-4CAC-B314-2BE1813A8EDB}" destId="{563DE38F-DB04-4CBB-A436-18FD3E95B89B}" srcOrd="0" destOrd="0" presId="urn:microsoft.com/office/officeart/2005/8/layout/hierarchy1"/>
    <dgm:cxn modelId="{97A03AB5-9469-46E1-B0EC-BD95416948DD}" type="presParOf" srcId="{6F31D520-705B-4CAC-B314-2BE1813A8EDB}" destId="{2E322C89-5EDA-42F2-A228-EF64AFE73582}" srcOrd="1" destOrd="0" presId="urn:microsoft.com/office/officeart/2005/8/layout/hierarchy1"/>
    <dgm:cxn modelId="{81EB7242-280E-4F78-A625-56924DDF2630}" type="presParOf" srcId="{0E0CB6FF-1D4C-4068-A68E-CEDBF37C2AC6}" destId="{364D7BC6-F54A-4FFF-A899-2D4E78FD0534}" srcOrd="1" destOrd="0" presId="urn:microsoft.com/office/officeart/2005/8/layout/hierarchy1"/>
    <dgm:cxn modelId="{596AF7A9-7BED-49F1-838F-AB8D4C4BD4EE}" type="presParOf" srcId="{364D7BC6-F54A-4FFF-A899-2D4E78FD0534}" destId="{48DDB64A-EA69-4167-9C97-6CC393E49F59}" srcOrd="0" destOrd="0" presId="urn:microsoft.com/office/officeart/2005/8/layout/hierarchy1"/>
    <dgm:cxn modelId="{F905EA36-B1E4-41BD-8560-08EBE85D3188}" type="presParOf" srcId="{364D7BC6-F54A-4FFF-A899-2D4E78FD0534}" destId="{B71114E8-2D96-4897-84E7-1D12283E1737}" srcOrd="1" destOrd="0" presId="urn:microsoft.com/office/officeart/2005/8/layout/hierarchy1"/>
    <dgm:cxn modelId="{32C789E4-EA6F-49B7-9908-A5D4C29321C4}" type="presParOf" srcId="{B71114E8-2D96-4897-84E7-1D12283E1737}" destId="{3C27A51D-290D-439F-8EA7-3F9FBA13CBE9}" srcOrd="0" destOrd="0" presId="urn:microsoft.com/office/officeart/2005/8/layout/hierarchy1"/>
    <dgm:cxn modelId="{EBAC71E7-EB60-4A3A-B9F0-6C2631A3D474}" type="presParOf" srcId="{3C27A51D-290D-439F-8EA7-3F9FBA13CBE9}" destId="{13B88308-F5F7-4E93-9916-FF679154B787}" srcOrd="0" destOrd="0" presId="urn:microsoft.com/office/officeart/2005/8/layout/hierarchy1"/>
    <dgm:cxn modelId="{ECD993DF-C94F-439F-9D62-F1DA7872A2CA}" type="presParOf" srcId="{3C27A51D-290D-439F-8EA7-3F9FBA13CBE9}" destId="{39FB7C73-DA07-44B4-AB9D-FA79672326AA}" srcOrd="1" destOrd="0" presId="urn:microsoft.com/office/officeart/2005/8/layout/hierarchy1"/>
    <dgm:cxn modelId="{064A0DF4-AFF6-4EF0-BB11-DD9E56E933E9}" type="presParOf" srcId="{B71114E8-2D96-4897-84E7-1D12283E1737}" destId="{DA5F1EAA-A72A-47E8-A41B-F033B43AF220}" srcOrd="1" destOrd="0" presId="urn:microsoft.com/office/officeart/2005/8/layout/hierarchy1"/>
    <dgm:cxn modelId="{371A21F6-E031-4B00-84FD-270AF72EC943}" type="presParOf" srcId="{364D7BC6-F54A-4FFF-A899-2D4E78FD0534}" destId="{12D4C79C-A21F-4402-BC84-6890E36E54E1}" srcOrd="2" destOrd="0" presId="urn:microsoft.com/office/officeart/2005/8/layout/hierarchy1"/>
    <dgm:cxn modelId="{209BD2CB-D111-4C7E-81D5-8F3AF530F577}" type="presParOf" srcId="{364D7BC6-F54A-4FFF-A899-2D4E78FD0534}" destId="{E4AB53C3-F0AE-4AE0-A0A7-9A6792C03A24}" srcOrd="3" destOrd="0" presId="urn:microsoft.com/office/officeart/2005/8/layout/hierarchy1"/>
    <dgm:cxn modelId="{D4E51FD0-CEF6-4AF8-A63F-A1ABD8F3DEE2}" type="presParOf" srcId="{E4AB53C3-F0AE-4AE0-A0A7-9A6792C03A24}" destId="{A765B4FC-7AA5-473D-99FD-F12B641E291C}" srcOrd="0" destOrd="0" presId="urn:microsoft.com/office/officeart/2005/8/layout/hierarchy1"/>
    <dgm:cxn modelId="{CE35F69C-B413-4F49-816E-D12D319116C4}" type="presParOf" srcId="{A765B4FC-7AA5-473D-99FD-F12B641E291C}" destId="{4F94191C-F1A9-4B83-AA41-88A3E017D901}" srcOrd="0" destOrd="0" presId="urn:microsoft.com/office/officeart/2005/8/layout/hierarchy1"/>
    <dgm:cxn modelId="{3C234640-15D2-4758-A5F2-554BF54B9983}" type="presParOf" srcId="{A765B4FC-7AA5-473D-99FD-F12B641E291C}" destId="{256617E1-7D5E-46CC-92C9-230C41F08752}" srcOrd="1" destOrd="0" presId="urn:microsoft.com/office/officeart/2005/8/layout/hierarchy1"/>
    <dgm:cxn modelId="{228DC645-1C53-4B15-8A19-5474722E5E3A}" type="presParOf" srcId="{E4AB53C3-F0AE-4AE0-A0A7-9A6792C03A24}" destId="{D0F7E2D3-D99E-450E-B6EF-1BA03CD08DCD}" srcOrd="1" destOrd="0" presId="urn:microsoft.com/office/officeart/2005/8/layout/hierarchy1"/>
    <dgm:cxn modelId="{B16CC8B1-3225-4875-AC21-E3FBF7ED77FA}" type="presParOf" srcId="{364D7BC6-F54A-4FFF-A899-2D4E78FD0534}" destId="{DA112C93-7E7C-41EA-A81A-DC18CF25EA03}" srcOrd="4" destOrd="0" presId="urn:microsoft.com/office/officeart/2005/8/layout/hierarchy1"/>
    <dgm:cxn modelId="{9B613460-5070-425A-9016-37D6B5CDED02}" type="presParOf" srcId="{364D7BC6-F54A-4FFF-A899-2D4E78FD0534}" destId="{2BB895DF-8687-4C64-9123-DD1DCCA5FA94}" srcOrd="5" destOrd="0" presId="urn:microsoft.com/office/officeart/2005/8/layout/hierarchy1"/>
    <dgm:cxn modelId="{2080A1F8-4508-4CD3-8198-8B299DB671A4}" type="presParOf" srcId="{2BB895DF-8687-4C64-9123-DD1DCCA5FA94}" destId="{6954689A-2E40-4B45-887F-E5455C91AF54}" srcOrd="0" destOrd="0" presId="urn:microsoft.com/office/officeart/2005/8/layout/hierarchy1"/>
    <dgm:cxn modelId="{C4ECFD8F-E3A3-4C13-8430-52ED0A01845B}" type="presParOf" srcId="{6954689A-2E40-4B45-887F-E5455C91AF54}" destId="{C0010C0F-BD4B-40E3-96F9-5C23443CF684}" srcOrd="0" destOrd="0" presId="urn:microsoft.com/office/officeart/2005/8/layout/hierarchy1"/>
    <dgm:cxn modelId="{AAF4F881-2678-443B-90CA-72F834AEFD3E}" type="presParOf" srcId="{6954689A-2E40-4B45-887F-E5455C91AF54}" destId="{E36425F2-2E03-4472-B7A8-D79FFBA783EA}" srcOrd="1" destOrd="0" presId="urn:microsoft.com/office/officeart/2005/8/layout/hierarchy1"/>
    <dgm:cxn modelId="{5C247046-D010-4A5E-BBC8-3575A29BC351}" type="presParOf" srcId="{2BB895DF-8687-4C64-9123-DD1DCCA5FA94}" destId="{90957937-E537-446F-9738-B477D39C4680}" srcOrd="1" destOrd="0" presId="urn:microsoft.com/office/officeart/2005/8/layout/hierarchy1"/>
    <dgm:cxn modelId="{5462CD64-1946-4245-975F-A13DEA12090E}" type="presParOf" srcId="{FD3988F3-A9C5-40B5-984E-34985E06D95F}" destId="{8C1A525C-8AA5-4C34-823E-34C2D149F808}" srcOrd="2" destOrd="0" presId="urn:microsoft.com/office/officeart/2005/8/layout/hierarchy1"/>
    <dgm:cxn modelId="{925B0676-FE99-4A8D-8FD1-2B67D96AD1E5}" type="presParOf" srcId="{FD3988F3-A9C5-40B5-984E-34985E06D95F}" destId="{207DA82C-BE49-4E4F-A3A4-2711FFEACC10}" srcOrd="3" destOrd="0" presId="urn:microsoft.com/office/officeart/2005/8/layout/hierarchy1"/>
    <dgm:cxn modelId="{20201BF5-45C1-4F80-8EFF-C70B85843026}" type="presParOf" srcId="{207DA82C-BE49-4E4F-A3A4-2711FFEACC10}" destId="{B56730D0-29AD-4A29-A884-D8F94AC2D256}" srcOrd="0" destOrd="0" presId="urn:microsoft.com/office/officeart/2005/8/layout/hierarchy1"/>
    <dgm:cxn modelId="{7274530C-C63A-4BE7-9C0F-5D047E87C484}" type="presParOf" srcId="{B56730D0-29AD-4A29-A884-D8F94AC2D256}" destId="{0F028E50-1308-454B-A578-537ABC8876DB}" srcOrd="0" destOrd="0" presId="urn:microsoft.com/office/officeart/2005/8/layout/hierarchy1"/>
    <dgm:cxn modelId="{B6A199FC-61D1-421C-BE1D-B3FEFCC4C52A}" type="presParOf" srcId="{B56730D0-29AD-4A29-A884-D8F94AC2D256}" destId="{2771CFFF-C2D2-4389-86C5-CC9158AA0429}" srcOrd="1" destOrd="0" presId="urn:microsoft.com/office/officeart/2005/8/layout/hierarchy1"/>
    <dgm:cxn modelId="{8F0D29FA-D0BB-4684-A216-7303BB49D098}" type="presParOf" srcId="{207DA82C-BE49-4E4F-A3A4-2711FFEACC10}" destId="{53BEA602-6A43-4459-8AA4-0954C3DE72AD}" srcOrd="1" destOrd="0" presId="urn:microsoft.com/office/officeart/2005/8/layout/hierarchy1"/>
    <dgm:cxn modelId="{80BFA065-AE90-4BC6-9EF1-11AE7C0B2A09}" type="presParOf" srcId="{FD3988F3-A9C5-40B5-984E-34985E06D95F}" destId="{505891E5-643D-4872-89B7-0EAA7F5D6E8C}" srcOrd="4" destOrd="0" presId="urn:microsoft.com/office/officeart/2005/8/layout/hierarchy1"/>
    <dgm:cxn modelId="{A407EC52-6AF8-486E-AE5B-6A987B761FB6}" type="presParOf" srcId="{FD3988F3-A9C5-40B5-984E-34985E06D95F}" destId="{0F47B814-B0D8-4E6F-853B-8EF2BF07468D}" srcOrd="5" destOrd="0" presId="urn:microsoft.com/office/officeart/2005/8/layout/hierarchy1"/>
    <dgm:cxn modelId="{9D408213-0E39-43D4-AE0B-D913492072FF}" type="presParOf" srcId="{0F47B814-B0D8-4E6F-853B-8EF2BF07468D}" destId="{6F1FAD9B-50DC-4BCC-92A0-2E7FD87F3022}" srcOrd="0" destOrd="0" presId="urn:microsoft.com/office/officeart/2005/8/layout/hierarchy1"/>
    <dgm:cxn modelId="{2D27E969-17E4-43E4-BDD7-B984F6C8206D}" type="presParOf" srcId="{6F1FAD9B-50DC-4BCC-92A0-2E7FD87F3022}" destId="{11E77FFD-AA55-4E2E-ACD9-B5A383E073EA}" srcOrd="0" destOrd="0" presId="urn:microsoft.com/office/officeart/2005/8/layout/hierarchy1"/>
    <dgm:cxn modelId="{25FEB845-B3AE-4F54-A992-AEBA16E7D62B}" type="presParOf" srcId="{6F1FAD9B-50DC-4BCC-92A0-2E7FD87F3022}" destId="{D664A078-A578-4DD8-B113-97CA88C923B6}" srcOrd="1" destOrd="0" presId="urn:microsoft.com/office/officeart/2005/8/layout/hierarchy1"/>
    <dgm:cxn modelId="{A9E9C29D-6EFA-4D3E-9A68-7F6FF7A279E1}" type="presParOf" srcId="{0F47B814-B0D8-4E6F-853B-8EF2BF07468D}" destId="{008EC261-9A1E-4D2A-B350-0F9BA2023B7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891E5-643D-4872-89B7-0EAA7F5D6E8C}">
      <dsp:nvSpPr>
        <dsp:cNvPr id="0" name=""/>
        <dsp:cNvSpPr/>
      </dsp:nvSpPr>
      <dsp:spPr>
        <a:xfrm>
          <a:off x="4808169" y="2664611"/>
          <a:ext cx="2277800" cy="426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652"/>
              </a:lnTo>
              <a:lnTo>
                <a:pt x="2277800" y="290652"/>
              </a:lnTo>
              <a:lnTo>
                <a:pt x="2277800" y="42650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A525C-8AA5-4C34-823E-34C2D149F808}">
      <dsp:nvSpPr>
        <dsp:cNvPr id="0" name=""/>
        <dsp:cNvSpPr/>
      </dsp:nvSpPr>
      <dsp:spPr>
        <a:xfrm>
          <a:off x="4762449" y="2664611"/>
          <a:ext cx="91440" cy="4265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50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12C93-7E7C-41EA-A81A-DC18CF25EA03}">
      <dsp:nvSpPr>
        <dsp:cNvPr id="0" name=""/>
        <dsp:cNvSpPr/>
      </dsp:nvSpPr>
      <dsp:spPr>
        <a:xfrm>
          <a:off x="2530368" y="4330582"/>
          <a:ext cx="1792389" cy="426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652"/>
              </a:lnTo>
              <a:lnTo>
                <a:pt x="1792389" y="290652"/>
              </a:lnTo>
              <a:lnTo>
                <a:pt x="1792389" y="426507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4C79C-A21F-4402-BC84-6890E36E54E1}">
      <dsp:nvSpPr>
        <dsp:cNvPr id="0" name=""/>
        <dsp:cNvSpPr/>
      </dsp:nvSpPr>
      <dsp:spPr>
        <a:xfrm>
          <a:off x="2484648" y="4330582"/>
          <a:ext cx="91440" cy="4265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507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DB64A-EA69-4167-9C97-6CC393E49F59}">
      <dsp:nvSpPr>
        <dsp:cNvPr id="0" name=""/>
        <dsp:cNvSpPr/>
      </dsp:nvSpPr>
      <dsp:spPr>
        <a:xfrm>
          <a:off x="737979" y="4330582"/>
          <a:ext cx="1792389" cy="426507"/>
        </a:xfrm>
        <a:custGeom>
          <a:avLst/>
          <a:gdLst/>
          <a:ahLst/>
          <a:cxnLst/>
          <a:rect l="0" t="0" r="0" b="0"/>
          <a:pathLst>
            <a:path>
              <a:moveTo>
                <a:pt x="1792389" y="0"/>
              </a:moveTo>
              <a:lnTo>
                <a:pt x="1792389" y="290652"/>
              </a:lnTo>
              <a:lnTo>
                <a:pt x="0" y="290652"/>
              </a:lnTo>
              <a:lnTo>
                <a:pt x="0" y="426507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EC986-4ACA-4701-AEE6-A878C3B11C40}">
      <dsp:nvSpPr>
        <dsp:cNvPr id="0" name=""/>
        <dsp:cNvSpPr/>
      </dsp:nvSpPr>
      <dsp:spPr>
        <a:xfrm>
          <a:off x="2530368" y="2664611"/>
          <a:ext cx="2277800" cy="426507"/>
        </a:xfrm>
        <a:custGeom>
          <a:avLst/>
          <a:gdLst/>
          <a:ahLst/>
          <a:cxnLst/>
          <a:rect l="0" t="0" r="0" b="0"/>
          <a:pathLst>
            <a:path>
              <a:moveTo>
                <a:pt x="2277800" y="0"/>
              </a:moveTo>
              <a:lnTo>
                <a:pt x="2277800" y="290652"/>
              </a:lnTo>
              <a:lnTo>
                <a:pt x="0" y="290652"/>
              </a:lnTo>
              <a:lnTo>
                <a:pt x="0" y="42650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A56BD-9BD7-4335-9177-5F9AE9523581}">
      <dsp:nvSpPr>
        <dsp:cNvPr id="0" name=""/>
        <dsp:cNvSpPr/>
      </dsp:nvSpPr>
      <dsp:spPr>
        <a:xfrm>
          <a:off x="3509172" y="1014885"/>
          <a:ext cx="2597993" cy="16497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D0B36F-E010-45D9-B338-30C9BE898C2C}">
      <dsp:nvSpPr>
        <dsp:cNvPr id="0" name=""/>
        <dsp:cNvSpPr/>
      </dsp:nvSpPr>
      <dsp:spPr>
        <a:xfrm>
          <a:off x="3672117" y="1169682"/>
          <a:ext cx="2597993" cy="1649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Комуникативна компетентност</a:t>
          </a:r>
          <a:endParaRPr lang="ru-RU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20436" y="1218001"/>
        <a:ext cx="2501355" cy="1553087"/>
      </dsp:txXfrm>
    </dsp:sp>
    <dsp:sp modelId="{563DE38F-DB04-4CBB-A436-18FD3E95B89B}">
      <dsp:nvSpPr>
        <dsp:cNvPr id="0" name=""/>
        <dsp:cNvSpPr/>
      </dsp:nvSpPr>
      <dsp:spPr>
        <a:xfrm>
          <a:off x="1554412" y="3091118"/>
          <a:ext cx="1951911" cy="1239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E322C89-5EDA-42F2-A228-EF64AFE73582}">
      <dsp:nvSpPr>
        <dsp:cNvPr id="0" name=""/>
        <dsp:cNvSpPr/>
      </dsp:nvSpPr>
      <dsp:spPr>
        <a:xfrm>
          <a:off x="1717357" y="3245915"/>
          <a:ext cx="1951911" cy="1239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smtClean="0"/>
            <a:t>Лингвистична компетентност</a:t>
          </a:r>
          <a:endParaRPr lang="ru-RU" sz="1800" kern="1200"/>
        </a:p>
      </dsp:txBody>
      <dsp:txXfrm>
        <a:off x="1753660" y="3282218"/>
        <a:ext cx="1879305" cy="1166858"/>
      </dsp:txXfrm>
    </dsp:sp>
    <dsp:sp modelId="{13B88308-F5F7-4E93-9916-FF679154B787}">
      <dsp:nvSpPr>
        <dsp:cNvPr id="0" name=""/>
        <dsp:cNvSpPr/>
      </dsp:nvSpPr>
      <dsp:spPr>
        <a:xfrm>
          <a:off x="4729" y="4757089"/>
          <a:ext cx="1466500" cy="931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9FB7C73-DA07-44B4-AB9D-FA79672326AA}">
      <dsp:nvSpPr>
        <dsp:cNvPr id="0" name=""/>
        <dsp:cNvSpPr/>
      </dsp:nvSpPr>
      <dsp:spPr>
        <a:xfrm>
          <a:off x="167673" y="4911886"/>
          <a:ext cx="1466500" cy="931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smtClean="0"/>
            <a:t>Фонологична</a:t>
          </a:r>
          <a:endParaRPr lang="ru-RU" sz="1500" kern="1200"/>
        </a:p>
      </dsp:txBody>
      <dsp:txXfrm>
        <a:off x="194948" y="4939161"/>
        <a:ext cx="1411950" cy="876677"/>
      </dsp:txXfrm>
    </dsp:sp>
    <dsp:sp modelId="{4F94191C-F1A9-4B83-AA41-88A3E017D901}">
      <dsp:nvSpPr>
        <dsp:cNvPr id="0" name=""/>
        <dsp:cNvSpPr/>
      </dsp:nvSpPr>
      <dsp:spPr>
        <a:xfrm>
          <a:off x="1797118" y="4757089"/>
          <a:ext cx="1466500" cy="931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56617E1-7D5E-46CC-92C9-230C41F08752}">
      <dsp:nvSpPr>
        <dsp:cNvPr id="0" name=""/>
        <dsp:cNvSpPr/>
      </dsp:nvSpPr>
      <dsp:spPr>
        <a:xfrm>
          <a:off x="1960063" y="4911886"/>
          <a:ext cx="1466500" cy="931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smtClean="0"/>
            <a:t>Граматична</a:t>
          </a:r>
          <a:endParaRPr lang="ru-RU" sz="1500" kern="1200"/>
        </a:p>
      </dsp:txBody>
      <dsp:txXfrm>
        <a:off x="1987338" y="4939161"/>
        <a:ext cx="1411950" cy="876677"/>
      </dsp:txXfrm>
    </dsp:sp>
    <dsp:sp modelId="{C0010C0F-BD4B-40E3-96F9-5C23443CF684}">
      <dsp:nvSpPr>
        <dsp:cNvPr id="0" name=""/>
        <dsp:cNvSpPr/>
      </dsp:nvSpPr>
      <dsp:spPr>
        <a:xfrm>
          <a:off x="3589507" y="4757089"/>
          <a:ext cx="1466500" cy="931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6425F2-2E03-4472-B7A8-D79FFBA783EA}">
      <dsp:nvSpPr>
        <dsp:cNvPr id="0" name=""/>
        <dsp:cNvSpPr/>
      </dsp:nvSpPr>
      <dsp:spPr>
        <a:xfrm>
          <a:off x="3752452" y="4911886"/>
          <a:ext cx="1466500" cy="9312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500" kern="1200" smtClean="0"/>
            <a:t>Лексикална</a:t>
          </a:r>
          <a:endParaRPr lang="ru-RU" sz="1500" kern="1200"/>
        </a:p>
      </dsp:txBody>
      <dsp:txXfrm>
        <a:off x="3779727" y="4939161"/>
        <a:ext cx="1411950" cy="876677"/>
      </dsp:txXfrm>
    </dsp:sp>
    <dsp:sp modelId="{0F028E50-1308-454B-A578-537ABC8876DB}">
      <dsp:nvSpPr>
        <dsp:cNvPr id="0" name=""/>
        <dsp:cNvSpPr/>
      </dsp:nvSpPr>
      <dsp:spPr>
        <a:xfrm>
          <a:off x="3832213" y="3091118"/>
          <a:ext cx="1951911" cy="1239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771CFFF-C2D2-4389-86C5-CC9158AA0429}">
      <dsp:nvSpPr>
        <dsp:cNvPr id="0" name=""/>
        <dsp:cNvSpPr/>
      </dsp:nvSpPr>
      <dsp:spPr>
        <a:xfrm>
          <a:off x="3995158" y="3245915"/>
          <a:ext cx="1951911" cy="1239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smtClean="0"/>
            <a:t>Дискурсна компетентност</a:t>
          </a:r>
          <a:endParaRPr lang="ru-RU" sz="1800" kern="1200"/>
        </a:p>
      </dsp:txBody>
      <dsp:txXfrm>
        <a:off x="4031461" y="3282218"/>
        <a:ext cx="1879305" cy="1166858"/>
      </dsp:txXfrm>
    </dsp:sp>
    <dsp:sp modelId="{11E77FFD-AA55-4E2E-ACD9-B5A383E073EA}">
      <dsp:nvSpPr>
        <dsp:cNvPr id="0" name=""/>
        <dsp:cNvSpPr/>
      </dsp:nvSpPr>
      <dsp:spPr>
        <a:xfrm>
          <a:off x="6110014" y="3091118"/>
          <a:ext cx="1951911" cy="1239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664A078-A578-4DD8-B113-97CA88C923B6}">
      <dsp:nvSpPr>
        <dsp:cNvPr id="0" name=""/>
        <dsp:cNvSpPr/>
      </dsp:nvSpPr>
      <dsp:spPr>
        <a:xfrm>
          <a:off x="6272958" y="3245915"/>
          <a:ext cx="1951911" cy="1239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smtClean="0"/>
            <a:t>Стратегийна компетентност</a:t>
          </a:r>
          <a:endParaRPr lang="ru-RU" sz="1800" kern="1200"/>
        </a:p>
      </dsp:txBody>
      <dsp:txXfrm>
        <a:off x="6309261" y="3282218"/>
        <a:ext cx="1879305" cy="1166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C8975A-1538-4138-BDDB-2F726D8B77FE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8D7ED61-4618-471B-BA31-B32EF9BE7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03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B1626-910E-4AB0-8647-326C3C953A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67236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88473B-DC3B-4B88-A3F6-6E5F8014D0F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502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47222D-C6F7-4CE4-9D4C-7E6334F1792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23050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B627AF-1711-412E-8E7F-864618F973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7640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D5F840-D8DD-41BB-8AB2-9E2CE9DA77C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191617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1BEA98-F104-4A99-8122-3BE4E0A246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03000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BC2541-7CAF-4BE5-9129-1A7390A1F46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8810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67ED83-1F17-4DEE-BC25-332429C29A2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97169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D7ED61-4618-471B-BA31-B32EF9BE7A9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983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7F165B-6064-4E77-927A-B2837C02DB7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25910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1742FC-CE1A-459C-A6A2-5E0EF1ABBF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8527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49AFE6-A193-4A84-91C0-7ACDE72DC9B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35914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C90008-6ED9-4A4C-AA5C-68D34D117E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55414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E9909F-30E0-454A-A5DD-DF01DA08E33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53692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8C9C77-F1FF-4DE1-BB88-47ACCCA1AF0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12386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bg-BG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7DFE1F-41D4-43B0-A418-0C854F4FDB2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7999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2.xml"/><Relationship Id="rId4" Type="http://schemas.openxmlformats.org/officeDocument/2006/relationships/tags" Target="../tags/tag7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13" Type="http://schemas.openxmlformats.org/officeDocument/2006/relationships/slideMaster" Target="../slideMasters/slideMaster1.xml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tags" Target="../tags/tag67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5" Type="http://schemas.openxmlformats.org/officeDocument/2006/relationships/tags" Target="../tags/tag60.xml"/><Relationship Id="rId10" Type="http://schemas.openxmlformats.org/officeDocument/2006/relationships/tags" Target="../tags/tag65.xml"/><Relationship Id="rId4" Type="http://schemas.openxmlformats.org/officeDocument/2006/relationships/tags" Target="../tags/tag59.xml"/><Relationship Id="rId9" Type="http://schemas.openxmlformats.org/officeDocument/2006/relationships/tags" Target="../tags/tag64.xml"/><Relationship Id="rId1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>
            <p:custDataLst>
              <p:tags r:id="rId1"/>
            </p:custDataLst>
          </p:nvPr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>
            <p:custDataLst>
              <p:tags r:id="rId4"/>
            </p:custDataLst>
          </p:nvPr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B537C43-C471-4A0F-B6DD-1E1F2B382697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1C74EB-13A4-42E7-9492-B3860BBA03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AE748D1-AE36-4954-A66B-2557D69A0C08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E97D700-816F-48BD-A896-F8DD77DBDCD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55CEBC-FAE4-4D85-B6A4-B26AB5BF1E4D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29EFFEF-78E6-4D92-B8D9-7194963F75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92395B-494A-40F6-84F7-FAB4F0416312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6FE8A4-93DE-4651-87B6-E654BF0E016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8EC9F1-3ED3-4828-A2E3-885E94A24298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42E78F-1205-4EED-8CD1-636A8F3E8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Chevron 6"/>
          <p:cNvSpPr/>
          <p:nvPr>
            <p:custDataLst>
              <p:tags r:id="rId6"/>
            </p:custDataLst>
          </p:nvPr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>
            <p:custDataLst>
              <p:tags r:id="rId7"/>
            </p:custDataLst>
          </p:nvPr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1888E7-0D6A-4460-8F76-833B69E3FEF6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FB0051-C89F-4F84-8C77-A96E3096AC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  <p:custDataLst>
              <p:tags r:id="rId3"/>
            </p:custDataLst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  <p:custDataLst>
              <p:tags r:id="rId4"/>
            </p:custDataLst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D925D77-8418-492A-88E5-236E6964CB7A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504E05-A524-4BF2-B959-DA16ED0634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D9C0EA1-6733-4E2F-BA99-B585B51D737B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83BE46-9F92-4380-9597-D1D70550EE5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0CF4C9-0A8E-4EA9-A373-EA8C8B7164B2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34604B-56AF-4290-BB88-DDA76D1E69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  <p:custDataLst>
              <p:tags r:id="rId2"/>
            </p:custDataLst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92145CB3-CD63-4BD6-8C9A-BE807A2277E7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3F1A7FD-AF47-466D-AF19-6C26492562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1"/>
            </p:custDataLst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0E2F3E-0610-45A2-AE63-6EBFD769768A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BD3831D-3E05-41E7-98C7-EB3BB55B47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>
            <p:custDataLst>
              <p:tags r:id="rId10"/>
            </p:custDataLst>
          </p:nvPr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>
            <p:custDataLst>
              <p:tags r:id="rId11"/>
            </p:custDataLst>
          </p:nvPr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>
            <p:custDataLst>
              <p:tags r:id="rId12"/>
            </p:custDataLst>
          </p:nvPr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9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20" Type="http://schemas.openxmlformats.org/officeDocument/2006/relationships/tags" Target="../tags/tag8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>
            <p:custDataLst>
              <p:tags r:id="rId16"/>
            </p:custDataLst>
          </p:nvPr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  <p:custDataLst>
              <p:tags r:id="rId18"/>
            </p:custDataLst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  <p:custDataLst>
              <p:tags r:id="rId19"/>
            </p:custDataLst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7938D58-3581-4E79-B399-30EF25CD65E6}" type="datetimeFigureOut">
              <a:rPr lang="en-US" smtClean="0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  <p:custDataLst>
              <p:tags r:id="rId20"/>
            </p:custDataLst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  <p:custDataLst>
              <p:tags r:id="rId21"/>
            </p:custDataLst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068FA71-EC48-4119-8957-AC2DB5B78A1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tags" Target="../tags/tag83.xml"/><Relationship Id="rId7" Type="http://schemas.openxmlformats.org/officeDocument/2006/relationships/diagramLayout" Target="../diagrams/layout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diagramData" Target="../diagrams/data1.xml"/><Relationship Id="rId5" Type="http://schemas.openxmlformats.org/officeDocument/2006/relationships/notesSlide" Target="../notesSlides/notesSlide2.xml"/><Relationship Id="rId10" Type="http://schemas.microsoft.com/office/2007/relationships/diagramDrawing" Target="../diagrams/drawing1.xml"/><Relationship Id="rId4" Type="http://schemas.openxmlformats.org/officeDocument/2006/relationships/slideLayout" Target="../slideLayouts/slideLayout2.xml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Особености на преподаването на произношението</a:t>
            </a:r>
            <a:endParaRPr lang="en-US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pPr marR="0" eaLnBrk="1" hangingPunct="1"/>
            <a:endParaRPr lang="bg-BG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45561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 3" pitchFamily="18" charset="2"/>
              <a:buNone/>
            </a:pPr>
            <a:r>
              <a:rPr lang="bg-BG" smtClean="0"/>
              <a:t>Причини: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bg-BG" smtClean="0"/>
              <a:t>слухови;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bg-BG" smtClean="0"/>
              <a:t>артикулаторни (произносителни);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bg-BG" smtClean="0"/>
              <a:t>психологически.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endParaRPr lang="bg-BG" smtClean="0"/>
          </a:p>
          <a:p>
            <a:pPr eaLnBrk="1" hangingPunct="1">
              <a:lnSpc>
                <a:spcPct val="150000"/>
              </a:lnSpc>
              <a:buFontTx/>
              <a:buChar char="-"/>
            </a:pPr>
            <a:endParaRPr lang="en-US" smtClean="0"/>
          </a:p>
        </p:txBody>
      </p:sp>
      <p:sp>
        <p:nvSpPr>
          <p:cNvPr id="16386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Акцент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bg-BG" dirty="0" smtClean="0"/>
              <a:t>възраст </a:t>
            </a:r>
          </a:p>
          <a:p>
            <a:pPr>
              <a:buFont typeface="Wingdings 3" pitchFamily="18" charset="2"/>
              <a:buNone/>
            </a:pPr>
            <a:r>
              <a:rPr lang="bg-BG" dirty="0" smtClean="0"/>
              <a:t>(хипотеза за критична възраст при изучаване на чужд език); </a:t>
            </a:r>
          </a:p>
          <a:p>
            <a:r>
              <a:rPr lang="bg-BG" dirty="0" smtClean="0"/>
              <a:t>роден език;</a:t>
            </a:r>
          </a:p>
          <a:p>
            <a:r>
              <a:rPr lang="bg-BG" dirty="0" smtClean="0"/>
              <a:t>условия на изучаването на езика;</a:t>
            </a:r>
          </a:p>
          <a:p>
            <a:r>
              <a:rPr lang="bg-BG" dirty="0" smtClean="0"/>
              <a:t>емпатия;</a:t>
            </a:r>
          </a:p>
          <a:p>
            <a:r>
              <a:rPr lang="bg-BG" dirty="0" smtClean="0"/>
              <a:t>мотивация;</a:t>
            </a:r>
          </a:p>
          <a:p>
            <a:r>
              <a:rPr lang="bg-BG" dirty="0" smtClean="0"/>
              <a:t>индивидуални характеристики и др.</a:t>
            </a:r>
          </a:p>
          <a:p>
            <a:endParaRPr lang="ru-R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bg-BG" smtClean="0"/>
              <a:t>Акцент</a:t>
            </a:r>
            <a:endParaRPr lang="ru-RU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76400"/>
            <a:ext cx="8229600" cy="4479925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bg-BG" smtClean="0"/>
              <a:t>произношение на носител на езика</a:t>
            </a:r>
          </a:p>
          <a:p>
            <a:pPr eaLnBrk="1" hangingPunct="1">
              <a:lnSpc>
                <a:spcPct val="200000"/>
              </a:lnSpc>
            </a:pPr>
            <a:r>
              <a:rPr lang="bg-BG" smtClean="0"/>
              <a:t>или</a:t>
            </a:r>
          </a:p>
          <a:p>
            <a:pPr eaLnBrk="1" hangingPunct="1">
              <a:lnSpc>
                <a:spcPct val="200000"/>
              </a:lnSpc>
            </a:pPr>
            <a:r>
              <a:rPr lang="bg-BG" smtClean="0"/>
              <a:t>възприятие и разбиране на устната реч. </a:t>
            </a:r>
          </a:p>
          <a:p>
            <a:pPr eaLnBrk="1" hangingPunct="1"/>
            <a:endParaRPr lang="bg-BG" smtClean="0"/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Цел на обучението по произношение?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76400"/>
            <a:ext cx="8229600" cy="44799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bg-BG" smtClean="0"/>
              <a:t>особености на родния език </a:t>
            </a:r>
          </a:p>
          <a:p>
            <a:pPr marL="1076325" indent="-363538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  <a:defRPr/>
            </a:pPr>
            <a:r>
              <a:rPr lang="ru-RU" smtClean="0"/>
              <a:t>аналогия/прилики; </a:t>
            </a:r>
          </a:p>
          <a:p>
            <a:pPr marL="1076325" indent="-363538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  <a:defRPr/>
            </a:pPr>
            <a:r>
              <a:rPr lang="ru-RU" smtClean="0"/>
              <a:t>безеквивалентни признаци;</a:t>
            </a:r>
            <a:r>
              <a:rPr lang="bg-BG" smtClean="0"/>
              <a:t> </a:t>
            </a:r>
          </a:p>
          <a:p>
            <a:pPr marL="1076325" indent="-363538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  <a:defRPr/>
            </a:pPr>
            <a:r>
              <a:rPr lang="ru-RU" smtClean="0"/>
              <a:t>частична аналогия</a:t>
            </a:r>
            <a:r>
              <a:rPr lang="bg-BG" smtClean="0"/>
              <a:t>.</a:t>
            </a:r>
            <a:endParaRPr lang="bg-BG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Фактори, влияещи върху  усвояването на произношението: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76400"/>
            <a:ext cx="8229600" cy="4479925"/>
          </a:xfrm>
        </p:spPr>
        <p:txBody>
          <a:bodyPr/>
          <a:lstStyle/>
          <a:p>
            <a:pPr marL="273050" indent="-273050" eaLnBrk="1" hangingPunct="1">
              <a:lnSpc>
                <a:spcPct val="150000"/>
              </a:lnSpc>
            </a:pPr>
            <a:endParaRPr lang="en-US" smtClean="0"/>
          </a:p>
          <a:p>
            <a:pPr marL="273050" indent="-273050" eaLnBrk="1" hangingPunct="1">
              <a:lnSpc>
                <a:spcPct val="150000"/>
              </a:lnSpc>
            </a:pPr>
            <a:r>
              <a:rPr lang="bg-BG" smtClean="0"/>
              <a:t>възраст;</a:t>
            </a:r>
          </a:p>
          <a:p>
            <a:pPr marL="273050" indent="-273050" eaLnBrk="1" hangingPunct="1">
              <a:lnSpc>
                <a:spcPct val="150000"/>
              </a:lnSpc>
            </a:pPr>
            <a:r>
              <a:rPr lang="bg-BG" smtClean="0"/>
              <a:t>способности;</a:t>
            </a:r>
          </a:p>
          <a:p>
            <a:pPr marL="273050" indent="-273050" eaLnBrk="1" hangingPunct="1">
              <a:lnSpc>
                <a:spcPct val="150000"/>
              </a:lnSpc>
            </a:pPr>
            <a:r>
              <a:rPr lang="bg-BG" smtClean="0"/>
              <a:t>мотивация</a:t>
            </a:r>
          </a:p>
          <a:p>
            <a:pPr marL="273050" indent="-273050" eaLnBrk="1" hangingPunct="1">
              <a:lnSpc>
                <a:spcPct val="150000"/>
              </a:lnSpc>
            </a:pPr>
            <a:r>
              <a:rPr lang="bg-BG" smtClean="0"/>
              <a:t>съотношение между количеството Е1 и Е2.</a:t>
            </a:r>
          </a:p>
          <a:p>
            <a:pPr marL="273050" indent="-273050" eaLnBrk="1" hangingPunct="1"/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bg-BG" smtClean="0"/>
              <a:t>Фактори, влияещи върху  усвояването на произношението: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76400"/>
            <a:ext cx="8229600" cy="44799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bg-BG" smtClean="0">
                <a:solidFill>
                  <a:srgbClr val="00B0F0"/>
                </a:solidFill>
              </a:rPr>
              <a:t>П</a:t>
            </a:r>
            <a:r>
              <a:rPr lang="bg-BG" smtClean="0"/>
              <a:t>резентация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bg-BG" smtClean="0">
                <a:solidFill>
                  <a:srgbClr val="00B0F0"/>
                </a:solidFill>
              </a:rPr>
              <a:t>П</a:t>
            </a:r>
            <a:r>
              <a:rPr lang="bg-BG" smtClean="0"/>
              <a:t>рактика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bg-BG" smtClean="0">
                <a:solidFill>
                  <a:srgbClr val="00B0F0"/>
                </a:solidFill>
              </a:rPr>
              <a:t>П</a:t>
            </a:r>
            <a:r>
              <a:rPr lang="bg-BG" smtClean="0"/>
              <a:t>роверка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bg-BG" smtClean="0">
                <a:solidFill>
                  <a:srgbClr val="00B0F0"/>
                </a:solidFill>
              </a:rPr>
              <a:t>П</a:t>
            </a:r>
            <a:r>
              <a:rPr lang="bg-BG" smtClean="0"/>
              <a:t>оправка</a:t>
            </a:r>
          </a:p>
          <a:p>
            <a:pPr eaLnBrk="1" hangingPunct="1">
              <a:buFont typeface="Wingdings 3" pitchFamily="18" charset="2"/>
              <a:buNone/>
            </a:pPr>
            <a:endParaRPr lang="bg-BG" smtClean="0"/>
          </a:p>
          <a:p>
            <a:pPr eaLnBrk="1" hangingPunct="1">
              <a:buFont typeface="Wingdings 3" pitchFamily="18" charset="2"/>
              <a:buNone/>
            </a:pPr>
            <a:endParaRPr lang="bg-BG" smtClean="0"/>
          </a:p>
          <a:p>
            <a:pPr eaLnBrk="1" hangingPunct="1"/>
            <a:endParaRPr lang="bg-BG" smtClean="0"/>
          </a:p>
          <a:p>
            <a:pPr eaLnBrk="1" hangingPunct="1"/>
            <a:endParaRPr lang="bg-BG" smtClean="0"/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Работа над произношението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143000"/>
            <a:ext cx="8229600" cy="5013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 3" pitchFamily="18" charset="2"/>
              <a:buNone/>
            </a:pPr>
            <a:r>
              <a:rPr lang="ru-RU" b="1" dirty="0" smtClean="0"/>
              <a:t>Презентация – </a:t>
            </a:r>
            <a:r>
              <a:rPr lang="ru-RU" dirty="0" err="1" smtClean="0"/>
              <a:t>запознаване</a:t>
            </a:r>
            <a:r>
              <a:rPr lang="ru-RU" dirty="0" smtClean="0"/>
              <a:t> с </a:t>
            </a:r>
            <a:r>
              <a:rPr lang="ru-RU" dirty="0" err="1" smtClean="0"/>
              <a:t>фонетичното</a:t>
            </a:r>
            <a:r>
              <a:rPr lang="ru-RU" dirty="0" smtClean="0"/>
              <a:t> явление (звук, </a:t>
            </a:r>
            <a:r>
              <a:rPr lang="ru-RU" dirty="0" err="1" smtClean="0"/>
              <a:t>звукови</a:t>
            </a:r>
            <a:r>
              <a:rPr lang="ru-RU" dirty="0" smtClean="0"/>
              <a:t> позиции, , ударение, интонация и др.).</a:t>
            </a:r>
          </a:p>
          <a:p>
            <a:pPr>
              <a:lnSpc>
                <a:spcPct val="150000"/>
              </a:lnSpc>
              <a:buNone/>
            </a:pPr>
            <a:r>
              <a:rPr lang="ru-RU" b="1" dirty="0" smtClean="0"/>
              <a:t>Практика – </a:t>
            </a:r>
            <a:r>
              <a:rPr lang="ru-RU" dirty="0" err="1" smtClean="0"/>
              <a:t>упражняване</a:t>
            </a:r>
            <a:r>
              <a:rPr lang="ru-RU" dirty="0" smtClean="0"/>
              <a:t> на </a:t>
            </a:r>
            <a:r>
              <a:rPr lang="ru-RU" dirty="0" err="1" smtClean="0"/>
              <a:t>фонетичното</a:t>
            </a:r>
            <a:r>
              <a:rPr lang="ru-RU" dirty="0" smtClean="0"/>
              <a:t> явление. </a:t>
            </a:r>
            <a:r>
              <a:rPr lang="ru-RU" dirty="0" err="1" smtClean="0"/>
              <a:t>Видове</a:t>
            </a:r>
            <a:r>
              <a:rPr lang="ru-RU" dirty="0" smtClean="0"/>
              <a:t> упражнения: рецептивни и </a:t>
            </a:r>
            <a:r>
              <a:rPr lang="ru-RU" dirty="0" err="1" smtClean="0"/>
              <a:t>репродуктивни</a:t>
            </a:r>
            <a:r>
              <a:rPr lang="ru-RU" dirty="0" smtClean="0"/>
              <a:t>.</a:t>
            </a:r>
          </a:p>
          <a:p>
            <a:pPr eaLnBrk="1" hangingPunct="1">
              <a:lnSpc>
                <a:spcPct val="150000"/>
              </a:lnSpc>
              <a:buFont typeface="Wingdings 3" pitchFamily="18" charset="2"/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0"/>
            <a:ext cx="8229600" cy="61563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ru-RU" b="1" dirty="0"/>
              <a:t>Рецептивни упражнения: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err="1"/>
              <a:t>различаване</a:t>
            </a:r>
            <a:r>
              <a:rPr lang="ru-RU" dirty="0"/>
              <a:t>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идентификация;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err="1"/>
              <a:t>съпоставяне</a:t>
            </a:r>
            <a:r>
              <a:rPr lang="ru-RU" dirty="0"/>
              <a:t>.</a:t>
            </a:r>
            <a:endParaRPr lang="en-US" dirty="0"/>
          </a:p>
          <a:p>
            <a:pPr eaLnBrk="1" hangingPunct="1">
              <a:lnSpc>
                <a:spcPct val="150000"/>
              </a:lnSpc>
              <a:buFont typeface="Wingdings 3" pitchFamily="18" charset="2"/>
              <a:buNone/>
            </a:pPr>
            <a:r>
              <a:rPr lang="ru-RU" b="1" dirty="0" err="1" smtClean="0"/>
              <a:t>Репродуктивни</a:t>
            </a:r>
            <a:r>
              <a:rPr lang="ru-RU" b="1" dirty="0" smtClean="0"/>
              <a:t> упражнения: 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ru-RU" dirty="0" smtClean="0"/>
              <a:t>имитация; 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ru-RU" dirty="0" err="1" smtClean="0"/>
              <a:t>слушане</a:t>
            </a:r>
            <a:r>
              <a:rPr lang="ru-RU" dirty="0" smtClean="0"/>
              <a:t> и </a:t>
            </a:r>
            <a:r>
              <a:rPr lang="ru-RU" dirty="0" err="1" smtClean="0"/>
              <a:t>изговаряне</a:t>
            </a:r>
            <a:r>
              <a:rPr lang="ru-RU" dirty="0" smtClean="0"/>
              <a:t>/</a:t>
            </a:r>
            <a:r>
              <a:rPr lang="ru-RU" dirty="0" err="1" smtClean="0"/>
              <a:t>повтаряне</a:t>
            </a:r>
            <a:r>
              <a:rPr lang="ru-RU" dirty="0" smtClean="0"/>
              <a:t> на </a:t>
            </a:r>
            <a:r>
              <a:rPr lang="ru-RU" dirty="0" err="1" smtClean="0"/>
              <a:t>чутото</a:t>
            </a:r>
            <a:r>
              <a:rPr lang="ru-RU" dirty="0" smtClean="0"/>
              <a:t>;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четене</a:t>
            </a:r>
            <a:r>
              <a:rPr lang="ru-RU" dirty="0" smtClean="0"/>
              <a:t> на глас и </a:t>
            </a:r>
            <a:r>
              <a:rPr lang="ru-RU" dirty="0" err="1" smtClean="0"/>
              <a:t>изговаряне</a:t>
            </a:r>
            <a:r>
              <a:rPr lang="ru-RU" dirty="0" smtClean="0"/>
              <a:t> /</a:t>
            </a:r>
            <a:r>
              <a:rPr lang="ru-RU" dirty="0" err="1" smtClean="0"/>
              <a:t>повтаряне</a:t>
            </a:r>
            <a:r>
              <a:rPr lang="ru-RU" dirty="0" smtClean="0"/>
              <a:t>;</a:t>
            </a:r>
          </a:p>
          <a:p>
            <a:pPr eaLnBrk="1" hangingPunct="1">
              <a:lnSpc>
                <a:spcPct val="150000"/>
              </a:lnSpc>
              <a:buFontTx/>
              <a:buChar char="-"/>
            </a:pPr>
            <a:r>
              <a:rPr lang="ru-RU" dirty="0" smtClean="0"/>
              <a:t>трансформации на </a:t>
            </a:r>
            <a:r>
              <a:rPr lang="ru-RU" dirty="0" err="1" smtClean="0"/>
              <a:t>интонационни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и др.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2"/>
            </p:custDataLst>
          </p:nvPr>
        </p:nvGraphicFramePr>
        <p:xfrm>
          <a:off x="457200" y="0"/>
          <a:ext cx="8229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endParaRPr lang="ru-RU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BA56BD-9BD7-4335-9177-5F9AE9523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E9BA56BD-9BD7-4335-9177-5F9AE95235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D0B36F-E010-45D9-B338-30C9BE898C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88D0B36F-E010-45D9-B338-30C9BE898C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2EC986-4ACA-4701-AEE6-A878C3B11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B82EC986-4ACA-4701-AEE6-A878C3B11C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3DE38F-DB04-4CBB-A436-18FD3E95B8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563DE38F-DB04-4CBB-A436-18FD3E95B8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322C89-5EDA-42F2-A228-EF64AFE735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2E322C89-5EDA-42F2-A228-EF64AFE735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1A525C-8AA5-4C34-823E-34C2D149F8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8C1A525C-8AA5-4C34-823E-34C2D149F8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028E50-1308-454B-A578-537ABC887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0F028E50-1308-454B-A578-537ABC887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71CFFF-C2D2-4389-86C5-CC9158AA04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2771CFFF-C2D2-4389-86C5-CC9158AA04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5891E5-643D-4872-89B7-0EAA7F5D6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505891E5-643D-4872-89B7-0EAA7F5D6E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E77FFD-AA55-4E2E-ACD9-B5A383E073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dgm id="{11E77FFD-AA55-4E2E-ACD9-B5A383E073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64A078-A578-4DD8-B113-97CA88C923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D664A078-A578-4DD8-B113-97CA88C923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DDB64A-EA69-4167-9C97-6CC393E49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graphicEl>
                                              <a:dgm id="{48DDB64A-EA69-4167-9C97-6CC393E49F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B88308-F5F7-4E93-9916-FF679154B7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graphicEl>
                                              <a:dgm id="{13B88308-F5F7-4E93-9916-FF679154B7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FB7C73-DA07-44B4-AB9D-FA79672326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">
                                            <p:graphicEl>
                                              <a:dgm id="{39FB7C73-DA07-44B4-AB9D-FA79672326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D4C79C-A21F-4402-BC84-6890E36E5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">
                                            <p:graphicEl>
                                              <a:dgm id="{12D4C79C-A21F-4402-BC84-6890E36E54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94191C-F1A9-4B83-AA41-88A3E017D9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graphicEl>
                                              <a:dgm id="{4F94191C-F1A9-4B83-AA41-88A3E017D9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6617E1-7D5E-46CC-92C9-230C41F087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">
                                            <p:graphicEl>
                                              <a:dgm id="{256617E1-7D5E-46CC-92C9-230C41F087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112C93-7E7C-41EA-A81A-DC18CF25E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">
                                            <p:graphicEl>
                                              <a:dgm id="{DA112C93-7E7C-41EA-A81A-DC18CF25EA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010C0F-BD4B-40E3-96F9-5C23443CF6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">
                                            <p:graphicEl>
                                              <a:dgm id="{C0010C0F-BD4B-40E3-96F9-5C23443CF6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6425F2-2E03-4472-B7A8-D79FFBA783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">
                                            <p:graphicEl>
                                              <a:dgm id="{E36425F2-2E03-4472-B7A8-D79FFBA783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61510088"/>
              </p:ext>
            </p:extLst>
          </p:nvPr>
        </p:nvGraphicFramePr>
        <p:xfrm>
          <a:off x="381000" y="14478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371600">
                <a:tc>
                  <a:txBody>
                    <a:bodyPr/>
                    <a:lstStyle/>
                    <a:p>
                      <a:r>
                        <a:rPr lang="bg-BG" sz="3200" dirty="0" smtClean="0"/>
                        <a:t>фонетична</a:t>
                      </a:r>
                      <a:r>
                        <a:rPr lang="bg-BG" sz="3200" baseline="0" dirty="0" smtClean="0"/>
                        <a:t> компетентност – обучение на произношение</a:t>
                      </a:r>
                      <a:endParaRPr lang="en-US" sz="32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bg-BG" sz="3200" smtClean="0"/>
                        <a:t>лексикална</a:t>
                      </a:r>
                      <a:r>
                        <a:rPr lang="bg-BG" sz="3200" baseline="0" smtClean="0"/>
                        <a:t> и семантична компетентност </a:t>
                      </a:r>
                      <a:r>
                        <a:rPr lang="bg-BG" sz="3200" baseline="0" dirty="0" smtClean="0"/>
                        <a:t>– </a:t>
                      </a:r>
                      <a:r>
                        <a:rPr lang="bg-BG" sz="3200" baseline="0" smtClean="0"/>
                        <a:t>обучение по лексика</a:t>
                      </a:r>
                      <a:endParaRPr lang="en-US" sz="32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bg-BG" sz="3200" smtClean="0"/>
                        <a:t>граматическа компетентност </a:t>
                      </a:r>
                      <a:r>
                        <a:rPr lang="bg-BG" sz="3200" dirty="0" smtClean="0"/>
                        <a:t>– </a:t>
                      </a:r>
                      <a:r>
                        <a:rPr lang="bg-BG" sz="3200" smtClean="0"/>
                        <a:t>обучение по граматика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4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Езикова компетентност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74638"/>
            <a:ext cx="8763000" cy="5732653"/>
          </a:xfrm>
        </p:spPr>
        <p:txBody>
          <a:bodyPr>
            <a:noAutofit/>
          </a:bodyPr>
          <a:lstStyle/>
          <a:p>
            <a:r>
              <a:rPr lang="bg-BG" sz="1800" b="1"/>
              <a:t>Каква трябва да е крайната цел на обучението по произношение:</a:t>
            </a:r>
          </a:p>
          <a:p>
            <a:pPr marL="109728" indent="0">
              <a:buNone/>
            </a:pPr>
            <a:r>
              <a:rPr lang="bg-BG" sz="1800" u="sng" smtClean="0"/>
              <a:t>1</a:t>
            </a:r>
            <a:r>
              <a:rPr lang="bg-BG" sz="1800" u="sng"/>
              <a:t>			2			3		</a:t>
            </a:r>
            <a:r>
              <a:rPr lang="bg-BG" sz="1800" u="sng"/>
              <a:t>	</a:t>
            </a:r>
            <a:r>
              <a:rPr lang="bg-BG" sz="1800" u="sng" smtClean="0"/>
              <a:t>4</a:t>
            </a:r>
            <a:r>
              <a:rPr lang="en-US" sz="1800"/>
              <a:t> </a:t>
            </a:r>
            <a:r>
              <a:rPr lang="bg-BG" sz="1800" smtClean="0"/>
              <a:t>произношение </a:t>
            </a:r>
            <a:r>
              <a:rPr lang="bg-BG" sz="1800"/>
              <a:t>на носител на езика </a:t>
            </a:r>
            <a:r>
              <a:rPr lang="bg-BG" sz="1800"/>
              <a:t>	</a:t>
            </a:r>
            <a:r>
              <a:rPr lang="en-US" sz="1800"/>
              <a:t> </a:t>
            </a:r>
            <a:r>
              <a:rPr lang="bg-BG" sz="1800" smtClean="0"/>
              <a:t>умения </a:t>
            </a:r>
            <a:r>
              <a:rPr lang="bg-BG" sz="1800"/>
              <a:t>за свободно продуциране </a:t>
            </a:r>
          </a:p>
          <a:p>
            <a:pPr marL="109728" indent="0" algn="r">
              <a:buNone/>
            </a:pPr>
            <a:r>
              <a:rPr lang="bg-BG" sz="1800"/>
              <a:t>на устна реч, макар и с акцент?</a:t>
            </a:r>
          </a:p>
          <a:p>
            <a:r>
              <a:rPr lang="bg-BG" sz="1800" b="1"/>
              <a:t>Обучението по произношение протича успешно чрез</a:t>
            </a:r>
          </a:p>
          <a:p>
            <a:pPr marL="109728" indent="0">
              <a:buNone/>
            </a:pPr>
            <a:r>
              <a:rPr lang="bg-BG" sz="1800" u="sng" smtClean="0"/>
              <a:t>1</a:t>
            </a:r>
            <a:r>
              <a:rPr lang="bg-BG" sz="1800" u="sng"/>
              <a:t>			2			3			4</a:t>
            </a:r>
            <a:endParaRPr lang="bg-BG" sz="1800"/>
          </a:p>
          <a:p>
            <a:pPr marL="109728" indent="0" algn="r">
              <a:buNone/>
            </a:pPr>
            <a:r>
              <a:rPr lang="bg-BG" sz="1800"/>
              <a:t> </a:t>
            </a:r>
            <a:r>
              <a:rPr lang="bg-BG" sz="1800" b="1"/>
              <a:t>имитация и формиране на интуиция 		 		обяснения и съзнателно </a:t>
            </a:r>
            <a:r>
              <a:rPr lang="bg-BG" sz="1800" b="1"/>
              <a:t>усвояване</a:t>
            </a:r>
            <a:r>
              <a:rPr lang="bg-BG" sz="1800" b="1" smtClean="0"/>
              <a:t>?</a:t>
            </a:r>
            <a:endParaRPr lang="en-US" sz="1800" b="1" smtClean="0"/>
          </a:p>
          <a:p>
            <a:pPr marL="109728" indent="0">
              <a:buNone/>
            </a:pPr>
            <a:endParaRPr lang="bg-BG" sz="1800"/>
          </a:p>
          <a:p>
            <a:r>
              <a:rPr lang="bg-BG" sz="1800"/>
              <a:t> </a:t>
            </a:r>
            <a:r>
              <a:rPr lang="bg-BG" sz="1800" b="1" smtClean="0"/>
              <a:t>Различават </a:t>
            </a:r>
            <a:r>
              <a:rPr lang="bg-BG" sz="1800" b="1"/>
              <a:t>ли се хората по индивидиалните си способности за усвояване на чуждоезично произношение? Ако да, то от какво зависят тези способности?</a:t>
            </a:r>
          </a:p>
          <a:p>
            <a:pPr marL="109728" indent="0">
              <a:buNone/>
            </a:pPr>
            <a:r>
              <a:rPr lang="bg-BG" sz="1800"/>
              <a:t> </a:t>
            </a:r>
            <a:r>
              <a:rPr lang="bg-BG" sz="1800" smtClean="0">
                <a:sym typeface="Symbol" panose="05050102010706020507" pitchFamily="18" charset="2"/>
              </a:rPr>
              <a:t></a:t>
            </a:r>
            <a:r>
              <a:rPr lang="bg-BG" sz="1800" smtClean="0"/>
              <a:t> </a:t>
            </a:r>
            <a:r>
              <a:rPr lang="bg-BG" sz="1800"/>
              <a:t>не	</a:t>
            </a:r>
            <a:r>
              <a:rPr lang="bg-BG" sz="1800">
                <a:sym typeface="Symbol" panose="05050102010706020507" pitchFamily="18" charset="2"/>
              </a:rPr>
              <a:t></a:t>
            </a:r>
            <a:r>
              <a:rPr lang="bg-BG" sz="1800"/>
              <a:t> да, това зависи от: </a:t>
            </a:r>
            <a:r>
              <a:rPr lang="bg-BG" sz="1800"/>
              <a:t>	</a:t>
            </a:r>
            <a:r>
              <a:rPr lang="bg-BG" sz="1800" smtClean="0"/>
              <a:t>………………………………………...</a:t>
            </a:r>
            <a:endParaRPr lang="bg-BG" sz="1800"/>
          </a:p>
          <a:p>
            <a:endParaRPr lang="en-US" sz="1800" smtClean="0"/>
          </a:p>
          <a:p>
            <a:r>
              <a:rPr lang="bg-BG" sz="1800" smtClean="0"/>
              <a:t>Произношението </a:t>
            </a:r>
            <a:r>
              <a:rPr lang="bg-BG" sz="1800"/>
              <a:t>– по-трудно или по-лесно за усвояване от другите аспекти на езика: лексика и граматика? (</a:t>
            </a:r>
            <a:r>
              <a:rPr lang="bg-BG" sz="1800" i="1"/>
              <a:t>Разположете според вижданията си аспектите „лексика”, „граматика”, „произношение” по скалата).</a:t>
            </a:r>
            <a:endParaRPr lang="bg-BG" sz="1800"/>
          </a:p>
          <a:p>
            <a:pPr marL="109728" indent="0">
              <a:buNone/>
            </a:pPr>
            <a:r>
              <a:rPr lang="bg-BG" sz="1800" u="sng" smtClean="0"/>
              <a:t>1</a:t>
            </a:r>
            <a:r>
              <a:rPr lang="bg-BG" sz="1800" u="sng"/>
              <a:t>			2			3			</a:t>
            </a:r>
            <a:r>
              <a:rPr lang="bg-BG" sz="1800" u="sng"/>
              <a:t>4  </a:t>
            </a:r>
            <a:r>
              <a:rPr lang="bg-BG" sz="1800" smtClean="0"/>
              <a:t>Трудно</a:t>
            </a:r>
            <a:r>
              <a:rPr lang="en-US" sz="1800" smtClean="0"/>
              <a:t>							     </a:t>
            </a:r>
            <a:r>
              <a:rPr lang="bg-BG" sz="1800" smtClean="0"/>
              <a:t>Лесно</a:t>
            </a:r>
            <a:endParaRPr lang="bg-BG" sz="1800"/>
          </a:p>
          <a:p>
            <a:r>
              <a:rPr lang="bg-BG" sz="1800"/>
              <a:t>	</a:t>
            </a:r>
            <a:endParaRPr lang="bg-BG" sz="18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463751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bg-BG" smtClean="0"/>
              <a:t>слухови </a:t>
            </a:r>
            <a:r>
              <a:rPr lang="bg-BG" dirty="0" smtClean="0"/>
              <a:t>–  </a:t>
            </a:r>
          </a:p>
          <a:p>
            <a:pPr marL="274320" indent="-27432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bg-BG" smtClean="0"/>
              <a:t>умение за </a:t>
            </a:r>
            <a:r>
              <a:rPr lang="ru-RU" smtClean="0"/>
              <a:t>диференциране на елементите от потока на речта и съотнасянето им с определени значения;</a:t>
            </a:r>
            <a:endParaRPr lang="ru-RU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ru-RU" smtClean="0"/>
              <a:t>произносителни -  </a:t>
            </a:r>
            <a:endParaRPr lang="ru-RU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ru-RU" smtClean="0"/>
              <a:t>оформяне на изказването (звуково, акцентно и интонационно).</a:t>
            </a:r>
            <a:endParaRPr lang="en-US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ru-RU" u="sng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  <p:sp>
        <p:nvSpPr>
          <p:cNvPr id="11266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Видове произносителни умения: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76400"/>
            <a:ext cx="8229600" cy="44799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smtClean="0"/>
              <a:t>фонематичен </a:t>
            </a:r>
            <a:r>
              <a:rPr lang="ru-RU" b="1" dirty="0" smtClean="0"/>
              <a:t>слух</a:t>
            </a:r>
            <a:r>
              <a:rPr lang="ru-RU" dirty="0" smtClean="0"/>
              <a:t> – </a:t>
            </a:r>
            <a:endParaRPr lang="bg-BG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ru-RU" smtClean="0"/>
              <a:t>способност за различаване на фонемите и  вариантите им; </a:t>
            </a:r>
            <a:endParaRPr lang="ru-RU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ru-RU" b="1" smtClean="0"/>
              <a:t>интонационен </a:t>
            </a:r>
            <a:r>
              <a:rPr lang="ru-RU" b="1" dirty="0" smtClean="0"/>
              <a:t>слух </a:t>
            </a:r>
            <a:r>
              <a:rPr lang="ru-RU" dirty="0" smtClean="0"/>
              <a:t>–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ru-RU" smtClean="0"/>
              <a:t>способност за различаване на  интонационни модели и вариантите им. </a:t>
            </a:r>
            <a:endParaRPr lang="en-US" dirty="0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Слухови умения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752600"/>
            <a:ext cx="4038600" cy="460232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50000"/>
              </a:lnSpc>
              <a:buNone/>
            </a:pPr>
            <a:r>
              <a:rPr lang="ru-RU" sz="3200" b="1" smtClean="0">
                <a:solidFill>
                  <a:schemeClr val="bg1"/>
                </a:solidFill>
              </a:rPr>
              <a:t>Фонематичен </a:t>
            </a:r>
            <a:r>
              <a:rPr lang="bg-BG" sz="3200" b="1" smtClean="0">
                <a:solidFill>
                  <a:schemeClr val="bg1"/>
                </a:solidFill>
              </a:rPr>
              <a:t>слух</a:t>
            </a:r>
            <a:endParaRPr lang="en-US" sz="3200" b="1" smtClean="0">
              <a:solidFill>
                <a:schemeClr val="bg1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smtClean="0">
                <a:solidFill>
                  <a:schemeClr val="bg1"/>
                </a:solidFill>
              </a:rPr>
              <a:t>отделяне в потока на речта;</a:t>
            </a:r>
          </a:p>
          <a:p>
            <a:pPr eaLnBrk="1" hangingPunct="1">
              <a:lnSpc>
                <a:spcPct val="150000"/>
              </a:lnSpc>
            </a:pPr>
            <a:r>
              <a:rPr lang="ru-RU" smtClean="0">
                <a:solidFill>
                  <a:schemeClr val="bg1"/>
                </a:solidFill>
              </a:rPr>
              <a:t>разграничаване от други звукове;</a:t>
            </a:r>
          </a:p>
          <a:p>
            <a:pPr eaLnBrk="1" hangingPunct="1">
              <a:lnSpc>
                <a:spcPct val="150000"/>
              </a:lnSpc>
            </a:pPr>
            <a:r>
              <a:rPr lang="ru-RU" smtClean="0">
                <a:solidFill>
                  <a:schemeClr val="bg1"/>
                </a:solidFill>
              </a:rPr>
              <a:t>съотнасяне с вече известни;</a:t>
            </a:r>
          </a:p>
          <a:p>
            <a:pPr eaLnBrk="1" hangingPunct="1">
              <a:lnSpc>
                <a:spcPct val="150000"/>
              </a:lnSpc>
            </a:pPr>
            <a:r>
              <a:rPr lang="ru-RU" smtClean="0">
                <a:solidFill>
                  <a:schemeClr val="bg1"/>
                </a:solidFill>
              </a:rPr>
              <a:t>съставяне на съчетания от звукове. </a:t>
            </a: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752600"/>
            <a:ext cx="4038600" cy="42546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bg-BG" sz="3200" b="1" smtClean="0">
                <a:solidFill>
                  <a:schemeClr val="bg1"/>
                </a:solidFill>
              </a:rPr>
              <a:t>Интонационен слух</a:t>
            </a:r>
          </a:p>
          <a:p>
            <a:pPr>
              <a:lnSpc>
                <a:spcPct val="170000"/>
              </a:lnSpc>
            </a:pPr>
            <a:r>
              <a:rPr lang="bg-BG" smtClean="0">
                <a:solidFill>
                  <a:schemeClr val="bg1"/>
                </a:solidFill>
              </a:rPr>
              <a:t>разграничаване на интонационни модели;</a:t>
            </a:r>
          </a:p>
          <a:p>
            <a:pPr>
              <a:lnSpc>
                <a:spcPct val="170000"/>
              </a:lnSpc>
            </a:pPr>
            <a:r>
              <a:rPr lang="bg-BG" smtClean="0">
                <a:solidFill>
                  <a:schemeClr val="bg1"/>
                </a:solidFill>
              </a:rPr>
              <a:t>синтагматично членене;</a:t>
            </a:r>
          </a:p>
          <a:p>
            <a:pPr>
              <a:lnSpc>
                <a:spcPct val="170000"/>
              </a:lnSpc>
            </a:pPr>
            <a:r>
              <a:rPr lang="bg-BG" smtClean="0">
                <a:solidFill>
                  <a:schemeClr val="bg1"/>
                </a:solidFill>
              </a:rPr>
              <a:t>фразово ударение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bg-BG" smtClean="0"/>
              <a:t>Слухови умения</a:t>
            </a:r>
            <a:endParaRPr lang="ru-RU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76400"/>
            <a:ext cx="8229600" cy="4479925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ru-RU" sz="3200" smtClean="0"/>
              <a:t>Артикулция на българските гласни и съгласни звукове;</a:t>
            </a:r>
            <a:endParaRPr lang="en-US" sz="3200" smtClean="0"/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ru-RU" sz="3200" smtClean="0"/>
              <a:t>Усвояване особеностите на ударението в българския език;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ru-RU" sz="3200" smtClean="0"/>
              <a:t>Усвояване на интонационните особености на българската реч. </a:t>
            </a:r>
            <a:endParaRPr lang="en-US" sz="3200" smtClean="0"/>
          </a:p>
        </p:txBody>
      </p:sp>
      <p:sp>
        <p:nvSpPr>
          <p:cNvPr id="1536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Произносителни умения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45561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  <a:defRPr/>
            </a:pPr>
            <a:r>
              <a:rPr lang="bg-BG" dirty="0" smtClean="0"/>
              <a:t>А</a:t>
            </a:r>
            <a:r>
              <a:rPr lang="en-US" dirty="0" err="1" smtClean="0"/>
              <a:t>кцент</a:t>
            </a:r>
            <a:r>
              <a:rPr lang="bg-BG" dirty="0" smtClean="0"/>
              <a:t> -</a:t>
            </a:r>
            <a:r>
              <a:rPr lang="en-US" dirty="0" smtClean="0"/>
              <a:t> </a:t>
            </a:r>
            <a:r>
              <a:rPr lang="ru-RU" dirty="0" err="1" smtClean="0"/>
              <a:t>фонетични</a:t>
            </a:r>
            <a:r>
              <a:rPr lang="ru-RU" dirty="0" smtClean="0"/>
              <a:t> и </a:t>
            </a:r>
            <a:r>
              <a:rPr lang="ru-RU" dirty="0" err="1" smtClean="0"/>
              <a:t>интонационни</a:t>
            </a:r>
            <a:r>
              <a:rPr lang="ru-RU" dirty="0" smtClean="0"/>
              <a:t> </a:t>
            </a:r>
            <a:r>
              <a:rPr lang="ru-RU" dirty="0" err="1" smtClean="0"/>
              <a:t>особености</a:t>
            </a:r>
            <a:r>
              <a:rPr lang="ru-RU" dirty="0" smtClean="0"/>
              <a:t> в говора на даден </a:t>
            </a:r>
            <a:r>
              <a:rPr lang="ru-RU" dirty="0" err="1" smtClean="0"/>
              <a:t>човек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резултат</a:t>
            </a:r>
            <a:r>
              <a:rPr lang="ru-RU" dirty="0" smtClean="0"/>
              <a:t> на </a:t>
            </a:r>
            <a:r>
              <a:rPr lang="ru-RU" dirty="0" err="1" smtClean="0"/>
              <a:t>влиянието</a:t>
            </a:r>
            <a:r>
              <a:rPr lang="ru-RU" dirty="0" smtClean="0"/>
              <a:t> на </a:t>
            </a:r>
            <a:r>
              <a:rPr lang="ru-RU" dirty="0" err="1" smtClean="0"/>
              <a:t>неговия</a:t>
            </a:r>
            <a:r>
              <a:rPr lang="ru-RU" dirty="0" smtClean="0"/>
              <a:t> </a:t>
            </a:r>
            <a:r>
              <a:rPr lang="ru-RU" dirty="0" err="1" smtClean="0"/>
              <a:t>роден</a:t>
            </a:r>
            <a:r>
              <a:rPr lang="ru-RU" dirty="0" smtClean="0"/>
              <a:t> </a:t>
            </a:r>
            <a:r>
              <a:rPr lang="ru-RU" dirty="0" err="1" smtClean="0"/>
              <a:t>език</a:t>
            </a:r>
            <a:r>
              <a:rPr lang="ru-RU" dirty="0" smtClean="0"/>
              <a:t> (или диалект) и </a:t>
            </a:r>
            <a:r>
              <a:rPr lang="ru-RU" dirty="0" err="1" smtClean="0"/>
              <a:t>поради</a:t>
            </a:r>
            <a:r>
              <a:rPr lang="ru-RU" dirty="0" smtClean="0"/>
              <a:t>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неговото</a:t>
            </a:r>
            <a:r>
              <a:rPr lang="ru-RU" dirty="0" smtClean="0"/>
              <a:t> произношение се </a:t>
            </a:r>
            <a:r>
              <a:rPr lang="ru-RU" dirty="0" err="1" smtClean="0"/>
              <a:t>различава</a:t>
            </a:r>
            <a:r>
              <a:rPr lang="ru-RU" dirty="0" smtClean="0"/>
              <a:t> от </a:t>
            </a:r>
            <a:r>
              <a:rPr lang="ru-RU" dirty="0" err="1" smtClean="0"/>
              <a:t>преобладаващото</a:t>
            </a:r>
            <a:r>
              <a:rPr lang="ru-RU" dirty="0" smtClean="0"/>
              <a:t>.</a:t>
            </a:r>
            <a:endParaRPr lang="en-US" dirty="0" smtClean="0"/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bg-BG" dirty="0" smtClean="0"/>
              <a:t>Характеристики на акцента: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bg-BG" dirty="0" smtClean="0"/>
              <a:t>разбираемост;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bg-BG" dirty="0" err="1" smtClean="0"/>
              <a:t>правоговор</a:t>
            </a:r>
            <a:r>
              <a:rPr lang="bg-BG" dirty="0" smtClean="0"/>
              <a:t>.</a:t>
            </a:r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endParaRPr lang="bg-BG" dirty="0" smtClean="0"/>
          </a:p>
          <a:p>
            <a:pPr marL="365760" indent="-256032" eaLnBrk="1" fontAlgn="auto" hangingPunct="1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endParaRPr lang="en-US" dirty="0" smtClean="0"/>
          </a:p>
        </p:txBody>
      </p:sp>
      <p:sp>
        <p:nvSpPr>
          <p:cNvPr id="16386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mtClean="0"/>
              <a:t>Акцент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8JZXv92pan562XkSTYHAR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PXdpcWxB6pLsq3dmCGxqu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ZWbkYARv7Lqh01MdHON71D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WuExcdjhgINQCbRxSVHWr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IVB9xNNmkUOC39o74YXaF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8Tq91gxfEur1zo5cXQI04j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KOQ1S6Zab1EULIV3GwuT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208H9LQJYgmSaNiwUGmaI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tuRoMFqHzblOhUOyBYR7W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9oFb1hrGLsRMQTbWejs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Sy7K9BNxdaf2ZjuzPrx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Zrn8vQWp0yOHWFaSKAeN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Jlx4lmJd5JUHkbdx1ATR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qj1rDJK8QgKzAv64g8PS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GwNTRrFt0uOWsf5iwS2o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dANh9i71cbfCuq0EazK9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utoNnvzjHHnaCuEJRjsmg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E3RYXCXPPSM2kv439UH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ZzX8oIehT8Y9dNkdHEiZ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zhCAEM1JWZDeIJJvxCHKR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iPsjdMfiszsE4MeniPW5T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sjaKR6qF3HFqBej0UoNVi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9NBLkxCiZ2e2ZN8lyeuD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1oONUK8eCS7TTu3ESbfnc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4FXgajROMEpGFIrsHGaz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7ElcdjWR5Rbrm7EYDR7Rd5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2MreXhHBgl41w6mhsY8d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nz7tC7LNWnvlFDaPVmz6b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uNb6TGKTbqklFPxDMtNXQ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4BDbl5qecqdWEdjLkaVNj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yFRsbrxBy6hZvvPrLGnIb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JwlTap9vQA4PHXJhqBBY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MOqH9S9oEu1lFir1AI47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4M6VBKDMddSJwtsfhmr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NmhqPp1STlNgZmV3WyE1I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7MyUy7sNKAAegqOuLlBUj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4tx6xckONVS0evRURUp6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L5uerMjpNueH5nrzgsW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EFHOWTofqAMtx8teVnz9V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mgcjDQtHvdiSNL12XS1tv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vZNMxpk8DDp0pPiVOWPIi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WPiBqwizVj9hKcvRj4nm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tNmbK244ENLf3XtVZNQ3I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Q756pXDKkWGhmufeMgvQF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u9ynn5zwwVnXe6EC6rT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zLBZGK1zxSptBAWRAgFL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Yx078DopLUGVoWoGlyWY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YtDwHLwbeGoppCrGCTW9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zUEyUczkctai04mBqSSe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psR6TNo1Ad24jgHd81VX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hvZjW0IF0PAkUIS9QkBUu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6Cmj1s3gf6lC9zAfyBx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HG9EJg1yCDJmgSHAHHcWy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dy5JAf43iXrUoWcFhc2IC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fSGTFRTkxMmsBy0GMtyk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ltKn2p0UPIKWPQTlpboC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82uB6hvgf37Qkxd8hPukD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DHEIaNq3nW91crgLV8uD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C6viGd8mUigcoMXn7IPc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ikLRvTlPZmZ4ycR6cV0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yqcoF3j1IaKLhl4Mvs1z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L03uOx0MOnYrpdXUlCsys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QpIpbfBDhF9PxkInHml3b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D8ZTcRiytotaEMpmLaa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AGDcYU6dp6Rn4gblpLY7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r393AiZzT0RIlyjgZSnrf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nigH8apKp7aB9Cu8nC6Dv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ZFJIS5pSBGqrFQNT9Pa8B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KpHLQvKkBthiBYqijkw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HWDlushsnuf6YjbkznQ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oxcVJwRN4d4AHK8v1h2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v3aXdaq70Wp5TqUu7lHz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N2uZ67ZL8G7lIy59zJLBz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21oBqb3myjFSAuHVDpS1V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eYc2msyhxvn0tAuGNIM8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FQXAsD6mIytv49De8HUZ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mdudk8I5j9o8y8esUOsVO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TuorRsE1S8MxtK6ejXDD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7WAuZGM6w6jojZPTggqih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1EtmFvvhbJznsQmsXeMC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4r6ppGncW3RAzPwk6A1P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KBm3TNs4vDGNA2fg5OUY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RjyYm8lvsVU8iV8eHP9A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wSgxWD7bAQ6oGu2mNzJS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dUMft4QvdU9Te5uMmRPWj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PGblLdI1keUXjXuhsygFm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WvspyzqHUVe95537jCMcA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gLwi4pgFEGTJGTlF8ACk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J9SoekfESal2wbD1hliDf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tbmndXWDCXA0xCEUQ411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xHaIHERejHJ9GG2R7hHfy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svD1nmveBePWEEcvfiMnD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goVXSYXKjwY9fE4GguI4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NlcrDS1kGRBKDJBYR15Bx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K2nEB1psaKzef5puwhQU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Xvoxqz1hEyNL3bVuklJU3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oGpOBRZcNeA1MxY6brnbv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tcTu0cW70f96I8BXahs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b2povd9hwRidUWCHnZZQ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LCqgYzucU2qdh9t5vZMQt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QTNbZgNitUrBgNXeeANjX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MHEteht04g6nLxsNAdpBz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X0dFaTXyHIeHtjQCW8azA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f6F2gxF441nRp2d3akXZ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vXBvLfpvyZVGwcMUutu8f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2MY85dlnq8qZNWZdEumv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1CdSzOWCVh98VsTVTiR1P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jiX8BypDCSuYckHTajkG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WRB5ePwQBtENsFbXCMYNv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7fQ1S23Zw7YbZBrhj9C5M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vPJFwKk3bFApl6xwkz6Mh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jpR1IdGxIRoolMlyjLvxi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ykooJ0eSHyXouX2yVTyWK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c2k5p6soGJhvvkNu27nEX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1XKLaLglgJIkcOHDNA4jb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wxhpCJY7vYDMQfQ86LVaj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aJthtBZIpJP9HvCuj2KEp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7Qg1LOJoaD2u1mlEVG7ks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Mb7ZNpjNzDxmQTu90rCRz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eA6teKdIwPdwaEUrwCTZ8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iINkh8EocQcz45UM1j4n4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XEwsaMFGIAXITobt7a9a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agPpfeqiNcZTL8NPYRIv8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zkgxVqAvc5CKuSaZmeuHc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ClbvAxcTeTXgugCKxrfq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ZD2FhchsVyyEtdKES5TX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413</Words>
  <Application>Microsoft Office PowerPoint</Application>
  <PresentationFormat>On-screen Show (4:3)</PresentationFormat>
  <Paragraphs>121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Lucida Sans Unicode</vt:lpstr>
      <vt:lpstr>Symbol</vt:lpstr>
      <vt:lpstr>Verdana</vt:lpstr>
      <vt:lpstr>Wingdings</vt:lpstr>
      <vt:lpstr>Wingdings 2</vt:lpstr>
      <vt:lpstr>Wingdings 3</vt:lpstr>
      <vt:lpstr>Concourse</vt:lpstr>
      <vt:lpstr>Особености на преподаването на произношението</vt:lpstr>
      <vt:lpstr>PowerPoint Presentation</vt:lpstr>
      <vt:lpstr>Езикова компетентност</vt:lpstr>
      <vt:lpstr>PowerPoint Presentation</vt:lpstr>
      <vt:lpstr>Видове произносителни умения:</vt:lpstr>
      <vt:lpstr>Слухови умения</vt:lpstr>
      <vt:lpstr>Слухови умения</vt:lpstr>
      <vt:lpstr>Произносителни умения</vt:lpstr>
      <vt:lpstr>Акцент</vt:lpstr>
      <vt:lpstr>Акцент</vt:lpstr>
      <vt:lpstr>Акцент</vt:lpstr>
      <vt:lpstr>Цел на обучението по произношение?</vt:lpstr>
      <vt:lpstr>Фактори, влияещи върху  усвояването на произношението:</vt:lpstr>
      <vt:lpstr>Фактори, влияещи върху  усвояването на произношението:</vt:lpstr>
      <vt:lpstr>Работа над произношението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произношению</dc:title>
  <dc:creator>user</dc:creator>
  <cp:lastModifiedBy>Antonia Radkova</cp:lastModifiedBy>
  <cp:revision>35</cp:revision>
  <dcterms:created xsi:type="dcterms:W3CDTF">2009-11-04T09:56:40Z</dcterms:created>
  <dcterms:modified xsi:type="dcterms:W3CDTF">2015-04-07T10:38:15Z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12gsbtJWMgpoMHcSfSoOGUwk8Uw8Tcd4xg_ff453aNyc</vt:lpwstr>
  </property>
  <property fmtid="{D5CDD505-2E9C-101B-9397-08002B2CF9AE}" pid="4" name="Google.Documents.RevisionId">
    <vt:lpwstr>11951281404154805668</vt:lpwstr>
  </property>
  <property fmtid="{D5CDD505-2E9C-101B-9397-08002B2CF9AE}" pid="5" name="Google.Documents.PluginVersion">
    <vt:lpwstr>2.0.2662.553</vt:lpwstr>
  </property>
  <property fmtid="{D5CDD505-2E9C-101B-9397-08002B2CF9AE}" pid="6" name="Google.Documents.MergeIncapabilityFlags">
    <vt:i4>0</vt:i4>
  </property>
</Properties>
</file>