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0" r:id="rId1"/>
  </p:sldMasterIdLst>
  <p:sldIdLst>
    <p:sldId id="257" r:id="rId2"/>
    <p:sldId id="258" r:id="rId3"/>
    <p:sldId id="263" r:id="rId4"/>
    <p:sldId id="264" r:id="rId5"/>
    <p:sldId id="265" r:id="rId6"/>
    <p:sldId id="259" r:id="rId7"/>
    <p:sldId id="260" r:id="rId8"/>
    <p:sldId id="261" r:id="rId9"/>
    <p:sldId id="262" r:id="rId10"/>
    <p:sldId id="268" r:id="rId11"/>
    <p:sldId id="269" r:id="rId12"/>
    <p:sldId id="27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5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C4B080-B668-46B7-8C61-70866BF0EBAA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81DA19A5-B4D9-442D-9D3E-AEDE59EEBE70}">
      <dgm:prSet phldrT="[Text]"/>
      <dgm:spPr/>
      <dgm:t>
        <a:bodyPr/>
        <a:lstStyle/>
        <a:p>
          <a:r>
            <a:rPr lang="bg-BG" dirty="0"/>
            <a:t>Хардуер</a:t>
          </a:r>
        </a:p>
      </dgm:t>
    </dgm:pt>
    <dgm:pt modelId="{D5064E7B-6541-4DA4-94A7-E961056BAE28}" type="parTrans" cxnId="{A12EDA7A-5C19-4326-B141-BA7534C030F0}">
      <dgm:prSet/>
      <dgm:spPr/>
      <dgm:t>
        <a:bodyPr/>
        <a:lstStyle/>
        <a:p>
          <a:endParaRPr lang="bg-BG"/>
        </a:p>
      </dgm:t>
    </dgm:pt>
    <dgm:pt modelId="{858090B7-DE8D-4D7A-BC7C-28726F1FB9BD}" type="sibTrans" cxnId="{A12EDA7A-5C19-4326-B141-BA7534C030F0}">
      <dgm:prSet/>
      <dgm:spPr/>
      <dgm:t>
        <a:bodyPr/>
        <a:lstStyle/>
        <a:p>
          <a:endParaRPr lang="bg-BG"/>
        </a:p>
      </dgm:t>
    </dgm:pt>
    <dgm:pt modelId="{0378AF0A-4FB3-4197-B5EA-A78164C73A3A}">
      <dgm:prSet phldrT="[Text]"/>
      <dgm:spPr/>
      <dgm:t>
        <a:bodyPr/>
        <a:lstStyle/>
        <a:p>
          <a:r>
            <a:rPr lang="bg-BG" dirty="0"/>
            <a:t>Системен софтуер</a:t>
          </a:r>
        </a:p>
      </dgm:t>
    </dgm:pt>
    <dgm:pt modelId="{DBBA5472-77EA-4D19-825E-86E6850C5C9C}" type="parTrans" cxnId="{6D9FD73D-7373-4898-9C5F-44AFF25FFC64}">
      <dgm:prSet/>
      <dgm:spPr/>
      <dgm:t>
        <a:bodyPr/>
        <a:lstStyle/>
        <a:p>
          <a:endParaRPr lang="bg-BG"/>
        </a:p>
      </dgm:t>
    </dgm:pt>
    <dgm:pt modelId="{2F9F3F11-6503-4F51-8C09-75A732AAC162}" type="sibTrans" cxnId="{6D9FD73D-7373-4898-9C5F-44AFF25FFC64}">
      <dgm:prSet/>
      <dgm:spPr/>
      <dgm:t>
        <a:bodyPr/>
        <a:lstStyle/>
        <a:p>
          <a:endParaRPr lang="bg-BG"/>
        </a:p>
      </dgm:t>
    </dgm:pt>
    <dgm:pt modelId="{76B96024-2D96-49B5-A462-399DE26F0302}">
      <dgm:prSet phldrT="[Text]"/>
      <dgm:spPr/>
      <dgm:t>
        <a:bodyPr/>
        <a:lstStyle/>
        <a:p>
          <a:r>
            <a:rPr lang="bg-BG" dirty="0"/>
            <a:t>Прилежен софтуер</a:t>
          </a:r>
        </a:p>
      </dgm:t>
    </dgm:pt>
    <dgm:pt modelId="{39AE73DB-5354-404B-A282-6FACF1B99926}" type="parTrans" cxnId="{86BABAFA-5065-496C-BB7E-0C4C715F3075}">
      <dgm:prSet/>
      <dgm:spPr/>
      <dgm:t>
        <a:bodyPr/>
        <a:lstStyle/>
        <a:p>
          <a:endParaRPr lang="bg-BG"/>
        </a:p>
      </dgm:t>
    </dgm:pt>
    <dgm:pt modelId="{9AE9CBEF-69E7-4944-969B-C88D139A9504}" type="sibTrans" cxnId="{86BABAFA-5065-496C-BB7E-0C4C715F3075}">
      <dgm:prSet/>
      <dgm:spPr/>
      <dgm:t>
        <a:bodyPr/>
        <a:lstStyle/>
        <a:p>
          <a:endParaRPr lang="bg-BG"/>
        </a:p>
      </dgm:t>
    </dgm:pt>
    <dgm:pt modelId="{8B7617F9-C97F-4C2A-A9F4-2F03973131ED}" type="pres">
      <dgm:prSet presAssocID="{4AC4B080-B668-46B7-8C61-70866BF0EBAA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B5F3C794-AF63-410B-864C-75313D9AC464}" type="pres">
      <dgm:prSet presAssocID="{81DA19A5-B4D9-442D-9D3E-AEDE59EEBE70}" presName="gear1" presStyleLbl="node1" presStyleIdx="0" presStyleCnt="3">
        <dgm:presLayoutVars>
          <dgm:chMax val="1"/>
          <dgm:bulletEnabled val="1"/>
        </dgm:presLayoutVars>
      </dgm:prSet>
      <dgm:spPr/>
    </dgm:pt>
    <dgm:pt modelId="{17374A6F-D702-499A-B177-E91B201CC82E}" type="pres">
      <dgm:prSet presAssocID="{81DA19A5-B4D9-442D-9D3E-AEDE59EEBE70}" presName="gear1srcNode" presStyleLbl="node1" presStyleIdx="0" presStyleCnt="3"/>
      <dgm:spPr/>
    </dgm:pt>
    <dgm:pt modelId="{E01ECC00-4CE1-459E-8A6E-BAA9B4B1990A}" type="pres">
      <dgm:prSet presAssocID="{81DA19A5-B4D9-442D-9D3E-AEDE59EEBE70}" presName="gear1dstNode" presStyleLbl="node1" presStyleIdx="0" presStyleCnt="3"/>
      <dgm:spPr/>
    </dgm:pt>
    <dgm:pt modelId="{3B33D0BE-70EC-4BB3-8BD8-3E7C92472719}" type="pres">
      <dgm:prSet presAssocID="{0378AF0A-4FB3-4197-B5EA-A78164C73A3A}" presName="gear2" presStyleLbl="node1" presStyleIdx="1" presStyleCnt="3">
        <dgm:presLayoutVars>
          <dgm:chMax val="1"/>
          <dgm:bulletEnabled val="1"/>
        </dgm:presLayoutVars>
      </dgm:prSet>
      <dgm:spPr/>
    </dgm:pt>
    <dgm:pt modelId="{CC650765-D1B4-4BFD-B1C0-34D1A9AE6544}" type="pres">
      <dgm:prSet presAssocID="{0378AF0A-4FB3-4197-B5EA-A78164C73A3A}" presName="gear2srcNode" presStyleLbl="node1" presStyleIdx="1" presStyleCnt="3"/>
      <dgm:spPr/>
    </dgm:pt>
    <dgm:pt modelId="{E9C3E314-5216-4F67-941F-2082AF1FEE24}" type="pres">
      <dgm:prSet presAssocID="{0378AF0A-4FB3-4197-B5EA-A78164C73A3A}" presName="gear2dstNode" presStyleLbl="node1" presStyleIdx="1" presStyleCnt="3"/>
      <dgm:spPr/>
    </dgm:pt>
    <dgm:pt modelId="{28998DA2-3E01-45C7-8528-F30088C14E0C}" type="pres">
      <dgm:prSet presAssocID="{76B96024-2D96-49B5-A462-399DE26F0302}" presName="gear3" presStyleLbl="node1" presStyleIdx="2" presStyleCnt="3"/>
      <dgm:spPr/>
    </dgm:pt>
    <dgm:pt modelId="{FF3949C8-5D9C-463A-B598-92183071BEC0}" type="pres">
      <dgm:prSet presAssocID="{76B96024-2D96-49B5-A462-399DE26F0302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24E9075F-A864-4B09-8361-1AA864FC53DF}" type="pres">
      <dgm:prSet presAssocID="{76B96024-2D96-49B5-A462-399DE26F0302}" presName="gear3srcNode" presStyleLbl="node1" presStyleIdx="2" presStyleCnt="3"/>
      <dgm:spPr/>
    </dgm:pt>
    <dgm:pt modelId="{D6FD0FA9-1B7D-443A-830C-6DDF9BADB1B8}" type="pres">
      <dgm:prSet presAssocID="{76B96024-2D96-49B5-A462-399DE26F0302}" presName="gear3dstNode" presStyleLbl="node1" presStyleIdx="2" presStyleCnt="3"/>
      <dgm:spPr/>
    </dgm:pt>
    <dgm:pt modelId="{EF15B227-B44A-4761-8921-DD6C8630941D}" type="pres">
      <dgm:prSet presAssocID="{858090B7-DE8D-4D7A-BC7C-28726F1FB9BD}" presName="connector1" presStyleLbl="sibTrans2D1" presStyleIdx="0" presStyleCnt="3"/>
      <dgm:spPr/>
    </dgm:pt>
    <dgm:pt modelId="{0CBAA34C-4752-4BE1-BE55-4C068A30E2FF}" type="pres">
      <dgm:prSet presAssocID="{2F9F3F11-6503-4F51-8C09-75A732AAC162}" presName="connector2" presStyleLbl="sibTrans2D1" presStyleIdx="1" presStyleCnt="3"/>
      <dgm:spPr/>
    </dgm:pt>
    <dgm:pt modelId="{E2096838-4C4F-43C2-B41E-53A891516952}" type="pres">
      <dgm:prSet presAssocID="{9AE9CBEF-69E7-4944-969B-C88D139A9504}" presName="connector3" presStyleLbl="sibTrans2D1" presStyleIdx="2" presStyleCnt="3"/>
      <dgm:spPr/>
    </dgm:pt>
  </dgm:ptLst>
  <dgm:cxnLst>
    <dgm:cxn modelId="{A5913A3A-F238-4574-9453-9F7B69733548}" type="presOf" srcId="{76B96024-2D96-49B5-A462-399DE26F0302}" destId="{FF3949C8-5D9C-463A-B598-92183071BEC0}" srcOrd="1" destOrd="0" presId="urn:microsoft.com/office/officeart/2005/8/layout/gear1"/>
    <dgm:cxn modelId="{6D9FD73D-7373-4898-9C5F-44AFF25FFC64}" srcId="{4AC4B080-B668-46B7-8C61-70866BF0EBAA}" destId="{0378AF0A-4FB3-4197-B5EA-A78164C73A3A}" srcOrd="1" destOrd="0" parTransId="{DBBA5472-77EA-4D19-825E-86E6850C5C9C}" sibTransId="{2F9F3F11-6503-4F51-8C09-75A732AAC162}"/>
    <dgm:cxn modelId="{54244564-A46D-4E0A-8989-4830AF44C5D4}" type="presOf" srcId="{9AE9CBEF-69E7-4944-969B-C88D139A9504}" destId="{E2096838-4C4F-43C2-B41E-53A891516952}" srcOrd="0" destOrd="0" presId="urn:microsoft.com/office/officeart/2005/8/layout/gear1"/>
    <dgm:cxn modelId="{494A3D48-680A-4FD2-9AF1-801D2999DA4B}" type="presOf" srcId="{4AC4B080-B668-46B7-8C61-70866BF0EBAA}" destId="{8B7617F9-C97F-4C2A-A9F4-2F03973131ED}" srcOrd="0" destOrd="0" presId="urn:microsoft.com/office/officeart/2005/8/layout/gear1"/>
    <dgm:cxn modelId="{A12EDA7A-5C19-4326-B141-BA7534C030F0}" srcId="{4AC4B080-B668-46B7-8C61-70866BF0EBAA}" destId="{81DA19A5-B4D9-442D-9D3E-AEDE59EEBE70}" srcOrd="0" destOrd="0" parTransId="{D5064E7B-6541-4DA4-94A7-E961056BAE28}" sibTransId="{858090B7-DE8D-4D7A-BC7C-28726F1FB9BD}"/>
    <dgm:cxn modelId="{D46F087B-C3C4-482A-A70F-81905690AA35}" type="presOf" srcId="{81DA19A5-B4D9-442D-9D3E-AEDE59EEBE70}" destId="{B5F3C794-AF63-410B-864C-75313D9AC464}" srcOrd="0" destOrd="0" presId="urn:microsoft.com/office/officeart/2005/8/layout/gear1"/>
    <dgm:cxn modelId="{84F37CA6-D3E3-41B1-AF35-65584A2BBBA2}" type="presOf" srcId="{81DA19A5-B4D9-442D-9D3E-AEDE59EEBE70}" destId="{E01ECC00-4CE1-459E-8A6E-BAA9B4B1990A}" srcOrd="2" destOrd="0" presId="urn:microsoft.com/office/officeart/2005/8/layout/gear1"/>
    <dgm:cxn modelId="{650F69A9-8742-4D3F-AAEE-E01CAB31E1AF}" type="presOf" srcId="{76B96024-2D96-49B5-A462-399DE26F0302}" destId="{28998DA2-3E01-45C7-8528-F30088C14E0C}" srcOrd="0" destOrd="0" presId="urn:microsoft.com/office/officeart/2005/8/layout/gear1"/>
    <dgm:cxn modelId="{E57B65AE-6FDB-4E1B-ACBB-D93ACA5BE13E}" type="presOf" srcId="{76B96024-2D96-49B5-A462-399DE26F0302}" destId="{D6FD0FA9-1B7D-443A-830C-6DDF9BADB1B8}" srcOrd="3" destOrd="0" presId="urn:microsoft.com/office/officeart/2005/8/layout/gear1"/>
    <dgm:cxn modelId="{3C56A2B5-4F00-4300-B908-648EC44A891D}" type="presOf" srcId="{0378AF0A-4FB3-4197-B5EA-A78164C73A3A}" destId="{E9C3E314-5216-4F67-941F-2082AF1FEE24}" srcOrd="2" destOrd="0" presId="urn:microsoft.com/office/officeart/2005/8/layout/gear1"/>
    <dgm:cxn modelId="{D12137BF-43D0-4BBD-AF7F-F0FB17F56860}" type="presOf" srcId="{858090B7-DE8D-4D7A-BC7C-28726F1FB9BD}" destId="{EF15B227-B44A-4761-8921-DD6C8630941D}" srcOrd="0" destOrd="0" presId="urn:microsoft.com/office/officeart/2005/8/layout/gear1"/>
    <dgm:cxn modelId="{B798A6DA-7549-4E10-8BAA-49D525A98C0F}" type="presOf" srcId="{0378AF0A-4FB3-4197-B5EA-A78164C73A3A}" destId="{3B33D0BE-70EC-4BB3-8BD8-3E7C92472719}" srcOrd="0" destOrd="0" presId="urn:microsoft.com/office/officeart/2005/8/layout/gear1"/>
    <dgm:cxn modelId="{B27B8ADB-9565-4134-AA6E-D2EE5F12B084}" type="presOf" srcId="{76B96024-2D96-49B5-A462-399DE26F0302}" destId="{24E9075F-A864-4B09-8361-1AA864FC53DF}" srcOrd="2" destOrd="0" presId="urn:microsoft.com/office/officeart/2005/8/layout/gear1"/>
    <dgm:cxn modelId="{FD9E29F0-9915-4ADC-9A38-0DC77F199029}" type="presOf" srcId="{2F9F3F11-6503-4F51-8C09-75A732AAC162}" destId="{0CBAA34C-4752-4BE1-BE55-4C068A30E2FF}" srcOrd="0" destOrd="0" presId="urn:microsoft.com/office/officeart/2005/8/layout/gear1"/>
    <dgm:cxn modelId="{78AED2F5-1703-410E-9E82-2D3156D1C2C5}" type="presOf" srcId="{0378AF0A-4FB3-4197-B5EA-A78164C73A3A}" destId="{CC650765-D1B4-4BFD-B1C0-34D1A9AE6544}" srcOrd="1" destOrd="0" presId="urn:microsoft.com/office/officeart/2005/8/layout/gear1"/>
    <dgm:cxn modelId="{86BABAFA-5065-496C-BB7E-0C4C715F3075}" srcId="{4AC4B080-B668-46B7-8C61-70866BF0EBAA}" destId="{76B96024-2D96-49B5-A462-399DE26F0302}" srcOrd="2" destOrd="0" parTransId="{39AE73DB-5354-404B-A282-6FACF1B99926}" sibTransId="{9AE9CBEF-69E7-4944-969B-C88D139A9504}"/>
    <dgm:cxn modelId="{ADCE28FC-28B0-4487-92F8-0F65CC2923E9}" type="presOf" srcId="{81DA19A5-B4D9-442D-9D3E-AEDE59EEBE70}" destId="{17374A6F-D702-499A-B177-E91B201CC82E}" srcOrd="1" destOrd="0" presId="urn:microsoft.com/office/officeart/2005/8/layout/gear1"/>
    <dgm:cxn modelId="{F9F2F10C-4E9F-4881-B319-028F95F008E5}" type="presParOf" srcId="{8B7617F9-C97F-4C2A-A9F4-2F03973131ED}" destId="{B5F3C794-AF63-410B-864C-75313D9AC464}" srcOrd="0" destOrd="0" presId="urn:microsoft.com/office/officeart/2005/8/layout/gear1"/>
    <dgm:cxn modelId="{0D1E1E0A-4833-4721-9D27-49DB0D641FAC}" type="presParOf" srcId="{8B7617F9-C97F-4C2A-A9F4-2F03973131ED}" destId="{17374A6F-D702-499A-B177-E91B201CC82E}" srcOrd="1" destOrd="0" presId="urn:microsoft.com/office/officeart/2005/8/layout/gear1"/>
    <dgm:cxn modelId="{12482DFE-F33F-4786-A5F0-BD0962268839}" type="presParOf" srcId="{8B7617F9-C97F-4C2A-A9F4-2F03973131ED}" destId="{E01ECC00-4CE1-459E-8A6E-BAA9B4B1990A}" srcOrd="2" destOrd="0" presId="urn:microsoft.com/office/officeart/2005/8/layout/gear1"/>
    <dgm:cxn modelId="{4060DF60-1411-47D1-BBAD-DC5C81FFBD3C}" type="presParOf" srcId="{8B7617F9-C97F-4C2A-A9F4-2F03973131ED}" destId="{3B33D0BE-70EC-4BB3-8BD8-3E7C92472719}" srcOrd="3" destOrd="0" presId="urn:microsoft.com/office/officeart/2005/8/layout/gear1"/>
    <dgm:cxn modelId="{198EB5CB-B4D1-4369-B1CC-158CB18FAA6F}" type="presParOf" srcId="{8B7617F9-C97F-4C2A-A9F4-2F03973131ED}" destId="{CC650765-D1B4-4BFD-B1C0-34D1A9AE6544}" srcOrd="4" destOrd="0" presId="urn:microsoft.com/office/officeart/2005/8/layout/gear1"/>
    <dgm:cxn modelId="{5342A89C-5A77-4279-9DBE-4474F1AF5C6A}" type="presParOf" srcId="{8B7617F9-C97F-4C2A-A9F4-2F03973131ED}" destId="{E9C3E314-5216-4F67-941F-2082AF1FEE24}" srcOrd="5" destOrd="0" presId="urn:microsoft.com/office/officeart/2005/8/layout/gear1"/>
    <dgm:cxn modelId="{59D63B6C-8CDB-4942-8F07-A4B4C9CDC961}" type="presParOf" srcId="{8B7617F9-C97F-4C2A-A9F4-2F03973131ED}" destId="{28998DA2-3E01-45C7-8528-F30088C14E0C}" srcOrd="6" destOrd="0" presId="urn:microsoft.com/office/officeart/2005/8/layout/gear1"/>
    <dgm:cxn modelId="{43A14560-A1CA-4333-A2F3-35FDBD062FEA}" type="presParOf" srcId="{8B7617F9-C97F-4C2A-A9F4-2F03973131ED}" destId="{FF3949C8-5D9C-463A-B598-92183071BEC0}" srcOrd="7" destOrd="0" presId="urn:microsoft.com/office/officeart/2005/8/layout/gear1"/>
    <dgm:cxn modelId="{5120871E-F767-4EEE-B504-B139B24B5195}" type="presParOf" srcId="{8B7617F9-C97F-4C2A-A9F4-2F03973131ED}" destId="{24E9075F-A864-4B09-8361-1AA864FC53DF}" srcOrd="8" destOrd="0" presId="urn:microsoft.com/office/officeart/2005/8/layout/gear1"/>
    <dgm:cxn modelId="{7993FC15-4458-44A5-B40E-A751C3EFD496}" type="presParOf" srcId="{8B7617F9-C97F-4C2A-A9F4-2F03973131ED}" destId="{D6FD0FA9-1B7D-443A-830C-6DDF9BADB1B8}" srcOrd="9" destOrd="0" presId="urn:microsoft.com/office/officeart/2005/8/layout/gear1"/>
    <dgm:cxn modelId="{2C0CDEB2-0AA3-4390-9F54-BC42739A663C}" type="presParOf" srcId="{8B7617F9-C97F-4C2A-A9F4-2F03973131ED}" destId="{EF15B227-B44A-4761-8921-DD6C8630941D}" srcOrd="10" destOrd="0" presId="urn:microsoft.com/office/officeart/2005/8/layout/gear1"/>
    <dgm:cxn modelId="{802A9823-104D-4E99-B9BD-8766924F159B}" type="presParOf" srcId="{8B7617F9-C97F-4C2A-A9F4-2F03973131ED}" destId="{0CBAA34C-4752-4BE1-BE55-4C068A30E2FF}" srcOrd="11" destOrd="0" presId="urn:microsoft.com/office/officeart/2005/8/layout/gear1"/>
    <dgm:cxn modelId="{0F7375A3-9CA5-4FB0-9B0A-4180FDC329C1}" type="presParOf" srcId="{8B7617F9-C97F-4C2A-A9F4-2F03973131ED}" destId="{E2096838-4C4F-43C2-B41E-53A891516952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961EE0-79E4-40C4-A78B-6C039AD143D5}" type="doc">
      <dgm:prSet loTypeId="urn:microsoft.com/office/officeart/2005/8/layout/hierarchy1" loCatId="hierarchy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D031706-B4EC-453F-8F5B-60D3FBE64897}">
      <dgm:prSet/>
      <dgm:spPr/>
      <dgm:t>
        <a:bodyPr/>
        <a:lstStyle/>
        <a:p>
          <a:r>
            <a:rPr lang="bg-BG" b="1"/>
            <a:t>Капиталови разходи (CapEx):</a:t>
          </a:r>
          <a:r>
            <a:rPr lang="bg-BG"/>
            <a:t> Авансов финансов разход за физическа инфраструктура и последваща амортизация.  Капиталовите разходи имат висока начална стойност, която намалява с времето.</a:t>
          </a:r>
          <a:endParaRPr lang="en-US"/>
        </a:p>
      </dgm:t>
    </dgm:pt>
    <dgm:pt modelId="{0BC06554-0305-40FE-AA12-53FF697E3E86}" type="parTrans" cxnId="{A37CF644-6331-4C1B-AC95-F4BFC500650F}">
      <dgm:prSet/>
      <dgm:spPr/>
      <dgm:t>
        <a:bodyPr/>
        <a:lstStyle/>
        <a:p>
          <a:endParaRPr lang="en-US"/>
        </a:p>
      </dgm:t>
    </dgm:pt>
    <dgm:pt modelId="{5191EC82-467D-4CBF-905F-DA2C535FAAFD}" type="sibTrans" cxnId="{A37CF644-6331-4C1B-AC95-F4BFC500650F}">
      <dgm:prSet/>
      <dgm:spPr/>
      <dgm:t>
        <a:bodyPr/>
        <a:lstStyle/>
        <a:p>
          <a:endParaRPr lang="en-US"/>
        </a:p>
      </dgm:t>
    </dgm:pt>
    <dgm:pt modelId="{F4FDD5A7-8EB0-4A34-A43E-55AA1258626E}">
      <dgm:prSet/>
      <dgm:spPr/>
      <dgm:t>
        <a:bodyPr/>
        <a:lstStyle/>
        <a:p>
          <a:r>
            <a:rPr lang="bg-BG" b="1" dirty="0"/>
            <a:t>Оперативни разходи (</a:t>
          </a:r>
          <a:r>
            <a:rPr lang="bg-BG" b="1" dirty="0" err="1"/>
            <a:t>OpEx</a:t>
          </a:r>
          <a:r>
            <a:rPr lang="bg-BG" b="1" dirty="0"/>
            <a:t>): </a:t>
          </a:r>
          <a:r>
            <a:rPr lang="bg-BG" dirty="0"/>
            <a:t>Текущ финансов разход за услуги или продукти. Няма авансово заплащане. Вие плащате за услуга или продукт, докато я използвате</a:t>
          </a:r>
          <a:r>
            <a:rPr lang="en-US" dirty="0"/>
            <a:t> </a:t>
          </a:r>
          <a:r>
            <a:rPr lang="bg-BG" dirty="0"/>
            <a:t>или дори след това.</a:t>
          </a:r>
          <a:endParaRPr lang="en-US" dirty="0"/>
        </a:p>
      </dgm:t>
    </dgm:pt>
    <dgm:pt modelId="{E0F120A5-2007-4E9D-B481-C7AE13C5828D}" type="parTrans" cxnId="{2052318A-3ED1-4C30-948B-444E3DD16867}">
      <dgm:prSet/>
      <dgm:spPr/>
      <dgm:t>
        <a:bodyPr/>
        <a:lstStyle/>
        <a:p>
          <a:endParaRPr lang="en-US"/>
        </a:p>
      </dgm:t>
    </dgm:pt>
    <dgm:pt modelId="{DFE3C9FA-C858-46EB-9A9C-2F83FACE58CA}" type="sibTrans" cxnId="{2052318A-3ED1-4C30-948B-444E3DD16867}">
      <dgm:prSet/>
      <dgm:spPr/>
      <dgm:t>
        <a:bodyPr/>
        <a:lstStyle/>
        <a:p>
          <a:endParaRPr lang="en-US"/>
        </a:p>
      </dgm:t>
    </dgm:pt>
    <dgm:pt modelId="{28D2AEC2-32B1-4A77-8D6F-70C69FEB11AF}" type="pres">
      <dgm:prSet presAssocID="{03961EE0-79E4-40C4-A78B-6C039AD143D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97EE685-6A3A-426A-A0A6-8B0F4ABBD35A}" type="pres">
      <dgm:prSet presAssocID="{6D031706-B4EC-453F-8F5B-60D3FBE64897}" presName="hierRoot1" presStyleCnt="0"/>
      <dgm:spPr/>
    </dgm:pt>
    <dgm:pt modelId="{1C13CE12-1C26-4BA3-820B-B21E4D48A66A}" type="pres">
      <dgm:prSet presAssocID="{6D031706-B4EC-453F-8F5B-60D3FBE64897}" presName="composite" presStyleCnt="0"/>
      <dgm:spPr/>
    </dgm:pt>
    <dgm:pt modelId="{3612F2C4-2060-4DFE-BF14-A446824ED1A3}" type="pres">
      <dgm:prSet presAssocID="{6D031706-B4EC-453F-8F5B-60D3FBE64897}" presName="background" presStyleLbl="node0" presStyleIdx="0" presStyleCnt="2"/>
      <dgm:spPr/>
    </dgm:pt>
    <dgm:pt modelId="{E883E846-11F5-4295-9B55-15AFB574AF66}" type="pres">
      <dgm:prSet presAssocID="{6D031706-B4EC-453F-8F5B-60D3FBE64897}" presName="text" presStyleLbl="fgAcc0" presStyleIdx="0" presStyleCnt="2">
        <dgm:presLayoutVars>
          <dgm:chPref val="3"/>
        </dgm:presLayoutVars>
      </dgm:prSet>
      <dgm:spPr/>
    </dgm:pt>
    <dgm:pt modelId="{42587781-C82E-42FE-AD9C-37583CFF227A}" type="pres">
      <dgm:prSet presAssocID="{6D031706-B4EC-453F-8F5B-60D3FBE64897}" presName="hierChild2" presStyleCnt="0"/>
      <dgm:spPr/>
    </dgm:pt>
    <dgm:pt modelId="{A9DA74FE-77BC-4CB9-AE6A-10AD17C04E93}" type="pres">
      <dgm:prSet presAssocID="{F4FDD5A7-8EB0-4A34-A43E-55AA1258626E}" presName="hierRoot1" presStyleCnt="0"/>
      <dgm:spPr/>
    </dgm:pt>
    <dgm:pt modelId="{CA1AAA06-D2C6-449B-9EEC-150FCC5F0B72}" type="pres">
      <dgm:prSet presAssocID="{F4FDD5A7-8EB0-4A34-A43E-55AA1258626E}" presName="composite" presStyleCnt="0"/>
      <dgm:spPr/>
    </dgm:pt>
    <dgm:pt modelId="{DD0F30EC-A101-4AC1-8F10-50F53D98BE8F}" type="pres">
      <dgm:prSet presAssocID="{F4FDD5A7-8EB0-4A34-A43E-55AA1258626E}" presName="background" presStyleLbl="node0" presStyleIdx="1" presStyleCnt="2"/>
      <dgm:spPr/>
    </dgm:pt>
    <dgm:pt modelId="{ADB38C6A-0A4C-4A53-9A90-4A70923C6F54}" type="pres">
      <dgm:prSet presAssocID="{F4FDD5A7-8EB0-4A34-A43E-55AA1258626E}" presName="text" presStyleLbl="fgAcc0" presStyleIdx="1" presStyleCnt="2">
        <dgm:presLayoutVars>
          <dgm:chPref val="3"/>
        </dgm:presLayoutVars>
      </dgm:prSet>
      <dgm:spPr/>
    </dgm:pt>
    <dgm:pt modelId="{FF716BA1-EA6B-4122-A4A9-EA6BC80057DC}" type="pres">
      <dgm:prSet presAssocID="{F4FDD5A7-8EB0-4A34-A43E-55AA1258626E}" presName="hierChild2" presStyleCnt="0"/>
      <dgm:spPr/>
    </dgm:pt>
  </dgm:ptLst>
  <dgm:cxnLst>
    <dgm:cxn modelId="{A37CF644-6331-4C1B-AC95-F4BFC500650F}" srcId="{03961EE0-79E4-40C4-A78B-6C039AD143D5}" destId="{6D031706-B4EC-453F-8F5B-60D3FBE64897}" srcOrd="0" destOrd="0" parTransId="{0BC06554-0305-40FE-AA12-53FF697E3E86}" sibTransId="{5191EC82-467D-4CBF-905F-DA2C535FAAFD}"/>
    <dgm:cxn modelId="{A9A3A146-05B5-4037-88A0-DC191ED12D1F}" type="presOf" srcId="{F4FDD5A7-8EB0-4A34-A43E-55AA1258626E}" destId="{ADB38C6A-0A4C-4A53-9A90-4A70923C6F54}" srcOrd="0" destOrd="0" presId="urn:microsoft.com/office/officeart/2005/8/layout/hierarchy1"/>
    <dgm:cxn modelId="{2052318A-3ED1-4C30-948B-444E3DD16867}" srcId="{03961EE0-79E4-40C4-A78B-6C039AD143D5}" destId="{F4FDD5A7-8EB0-4A34-A43E-55AA1258626E}" srcOrd="1" destOrd="0" parTransId="{E0F120A5-2007-4E9D-B481-C7AE13C5828D}" sibTransId="{DFE3C9FA-C858-46EB-9A9C-2F83FACE58CA}"/>
    <dgm:cxn modelId="{8A7844D9-2C52-4F8A-872C-2817E892B160}" type="presOf" srcId="{6D031706-B4EC-453F-8F5B-60D3FBE64897}" destId="{E883E846-11F5-4295-9B55-15AFB574AF66}" srcOrd="0" destOrd="0" presId="urn:microsoft.com/office/officeart/2005/8/layout/hierarchy1"/>
    <dgm:cxn modelId="{17D629F1-13D2-42A7-BE3C-D4B82D76A43A}" type="presOf" srcId="{03961EE0-79E4-40C4-A78B-6C039AD143D5}" destId="{28D2AEC2-32B1-4A77-8D6F-70C69FEB11AF}" srcOrd="0" destOrd="0" presId="urn:microsoft.com/office/officeart/2005/8/layout/hierarchy1"/>
    <dgm:cxn modelId="{79E7A0D1-2DF2-4E90-A283-14118C4CDCF0}" type="presParOf" srcId="{28D2AEC2-32B1-4A77-8D6F-70C69FEB11AF}" destId="{B97EE685-6A3A-426A-A0A6-8B0F4ABBD35A}" srcOrd="0" destOrd="0" presId="urn:microsoft.com/office/officeart/2005/8/layout/hierarchy1"/>
    <dgm:cxn modelId="{FAA19533-C3A0-4874-B8FE-2CF6A457AE0B}" type="presParOf" srcId="{B97EE685-6A3A-426A-A0A6-8B0F4ABBD35A}" destId="{1C13CE12-1C26-4BA3-820B-B21E4D48A66A}" srcOrd="0" destOrd="0" presId="urn:microsoft.com/office/officeart/2005/8/layout/hierarchy1"/>
    <dgm:cxn modelId="{D1AF51EC-B10B-4C2B-9470-0AB184BDE7F6}" type="presParOf" srcId="{1C13CE12-1C26-4BA3-820B-B21E4D48A66A}" destId="{3612F2C4-2060-4DFE-BF14-A446824ED1A3}" srcOrd="0" destOrd="0" presId="urn:microsoft.com/office/officeart/2005/8/layout/hierarchy1"/>
    <dgm:cxn modelId="{9B18EDA1-BF61-4A3F-90BE-65B9775B7DCF}" type="presParOf" srcId="{1C13CE12-1C26-4BA3-820B-B21E4D48A66A}" destId="{E883E846-11F5-4295-9B55-15AFB574AF66}" srcOrd="1" destOrd="0" presId="urn:microsoft.com/office/officeart/2005/8/layout/hierarchy1"/>
    <dgm:cxn modelId="{36A9AEE6-8938-4B30-84EB-64252BAC82FA}" type="presParOf" srcId="{B97EE685-6A3A-426A-A0A6-8B0F4ABBD35A}" destId="{42587781-C82E-42FE-AD9C-37583CFF227A}" srcOrd="1" destOrd="0" presId="urn:microsoft.com/office/officeart/2005/8/layout/hierarchy1"/>
    <dgm:cxn modelId="{65CF5A59-8CB4-43C3-85A5-58C1F53E67FB}" type="presParOf" srcId="{28D2AEC2-32B1-4A77-8D6F-70C69FEB11AF}" destId="{A9DA74FE-77BC-4CB9-AE6A-10AD17C04E93}" srcOrd="1" destOrd="0" presId="urn:microsoft.com/office/officeart/2005/8/layout/hierarchy1"/>
    <dgm:cxn modelId="{1DF0F019-7DAE-4BA2-A4A1-D556ABB050D0}" type="presParOf" srcId="{A9DA74FE-77BC-4CB9-AE6A-10AD17C04E93}" destId="{CA1AAA06-D2C6-449B-9EEC-150FCC5F0B72}" srcOrd="0" destOrd="0" presId="urn:microsoft.com/office/officeart/2005/8/layout/hierarchy1"/>
    <dgm:cxn modelId="{36A12758-4DBC-4AAB-871D-18D25AC0D23E}" type="presParOf" srcId="{CA1AAA06-D2C6-449B-9EEC-150FCC5F0B72}" destId="{DD0F30EC-A101-4AC1-8F10-50F53D98BE8F}" srcOrd="0" destOrd="0" presId="urn:microsoft.com/office/officeart/2005/8/layout/hierarchy1"/>
    <dgm:cxn modelId="{4879921B-8358-4257-9950-0AC7871A4296}" type="presParOf" srcId="{CA1AAA06-D2C6-449B-9EEC-150FCC5F0B72}" destId="{ADB38C6A-0A4C-4A53-9A90-4A70923C6F54}" srcOrd="1" destOrd="0" presId="urn:microsoft.com/office/officeart/2005/8/layout/hierarchy1"/>
    <dgm:cxn modelId="{1CE93643-EFE2-4A5F-9A0E-F0D9D374BFA2}" type="presParOf" srcId="{A9DA74FE-77BC-4CB9-AE6A-10AD17C04E93}" destId="{FF716BA1-EA6B-4122-A4A9-EA6BC80057D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F1A445B-4CC9-4080-8D7E-C817D61FE3C0}" type="doc">
      <dgm:prSet loTypeId="urn:microsoft.com/office/officeart/2005/8/layout/vList5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bg-BG"/>
        </a:p>
      </dgm:t>
    </dgm:pt>
    <dgm:pt modelId="{54DC3DBD-7A98-4BF2-AF45-5EF567F9388E}">
      <dgm:prSet/>
      <dgm:spPr/>
      <dgm:t>
        <a:bodyPr/>
        <a:lstStyle/>
        <a:p>
          <a:r>
            <a:rPr lang="bg-BG" dirty="0"/>
            <a:t>Какво представляват контейнерите?</a:t>
          </a:r>
        </a:p>
      </dgm:t>
    </dgm:pt>
    <dgm:pt modelId="{82887871-FB6F-4E8C-9413-C207A55935DA}" type="parTrans" cxnId="{690C82BE-F52E-497A-9965-6F5489C2C69F}">
      <dgm:prSet/>
      <dgm:spPr/>
      <dgm:t>
        <a:bodyPr/>
        <a:lstStyle/>
        <a:p>
          <a:endParaRPr lang="bg-BG"/>
        </a:p>
      </dgm:t>
    </dgm:pt>
    <dgm:pt modelId="{0B36DD8D-D6BF-4636-83DD-9B023C274E81}" type="sibTrans" cxnId="{690C82BE-F52E-497A-9965-6F5489C2C69F}">
      <dgm:prSet/>
      <dgm:spPr/>
      <dgm:t>
        <a:bodyPr/>
        <a:lstStyle/>
        <a:p>
          <a:endParaRPr lang="bg-BG"/>
        </a:p>
      </dgm:t>
    </dgm:pt>
    <dgm:pt modelId="{C4666381-562E-438C-BA15-6F244076E6A7}">
      <dgm:prSet/>
      <dgm:spPr/>
      <dgm:t>
        <a:bodyPr/>
        <a:lstStyle/>
        <a:p>
          <a:r>
            <a:rPr lang="bg-BG"/>
            <a:t>Контейнерите осигуряват постоянна, изолирана среда за изпълнение на приложения</a:t>
          </a:r>
          <a:r>
            <a:rPr lang="ru-RU"/>
            <a:t>.</a:t>
          </a:r>
          <a:endParaRPr lang="bg-BG"/>
        </a:p>
      </dgm:t>
    </dgm:pt>
    <dgm:pt modelId="{D7F2B835-99EB-4FCC-9A10-46894DDC4878}" type="parTrans" cxnId="{9F57B6E9-193F-46E3-B0DD-9A623212006E}">
      <dgm:prSet/>
      <dgm:spPr/>
      <dgm:t>
        <a:bodyPr/>
        <a:lstStyle/>
        <a:p>
          <a:endParaRPr lang="bg-BG"/>
        </a:p>
      </dgm:t>
    </dgm:pt>
    <dgm:pt modelId="{EA88B5A3-A11B-4CE3-B88B-A07615D225C2}" type="sibTrans" cxnId="{9F57B6E9-193F-46E3-B0DD-9A623212006E}">
      <dgm:prSet/>
      <dgm:spPr/>
      <dgm:t>
        <a:bodyPr/>
        <a:lstStyle/>
        <a:p>
          <a:endParaRPr lang="bg-BG"/>
        </a:p>
      </dgm:t>
    </dgm:pt>
    <dgm:pt modelId="{5BAB1607-0535-4266-AA79-2E0B66C5EA35}">
      <dgm:prSet/>
      <dgm:spPr/>
      <dgm:t>
        <a:bodyPr/>
        <a:lstStyle/>
        <a:p>
          <a:r>
            <a:rPr lang="bg-BG" dirty="0"/>
            <a:t>Какво представлява облачен компютинг без сървър?</a:t>
          </a:r>
        </a:p>
      </dgm:t>
    </dgm:pt>
    <dgm:pt modelId="{6FAE46DB-EC2F-4D28-B1FD-A66FFE2770F1}" type="parTrans" cxnId="{79060419-76E7-48D5-B2CC-2AA60A8E0117}">
      <dgm:prSet/>
      <dgm:spPr/>
      <dgm:t>
        <a:bodyPr/>
        <a:lstStyle/>
        <a:p>
          <a:endParaRPr lang="bg-BG"/>
        </a:p>
      </dgm:t>
    </dgm:pt>
    <dgm:pt modelId="{A8E9B1E5-0FD1-4F78-8340-565FC3FECE8B}" type="sibTrans" cxnId="{79060419-76E7-48D5-B2CC-2AA60A8E0117}">
      <dgm:prSet/>
      <dgm:spPr/>
      <dgm:t>
        <a:bodyPr/>
        <a:lstStyle/>
        <a:p>
          <a:endParaRPr lang="bg-BG"/>
        </a:p>
      </dgm:t>
    </dgm:pt>
    <dgm:pt modelId="{5D00B4CB-C8E6-4A51-87CB-85ADDC06AFA9}">
      <dgm:prSet/>
      <dgm:spPr/>
      <dgm:t>
        <a:bodyPr/>
        <a:lstStyle/>
        <a:p>
          <a:r>
            <a:rPr lang="bg-BG" dirty="0"/>
            <a:t>Облачният компютинг без сървър ви позволява да стартирате код на приложение, без да създавате, конфигурирате или поддържате сървър. </a:t>
          </a:r>
        </a:p>
      </dgm:t>
    </dgm:pt>
    <dgm:pt modelId="{E93D3656-23B2-482C-900B-DEAF2B0BC924}" type="parTrans" cxnId="{7D221A7B-D1BE-44F9-8488-634A56DD7CEA}">
      <dgm:prSet/>
      <dgm:spPr/>
      <dgm:t>
        <a:bodyPr/>
        <a:lstStyle/>
        <a:p>
          <a:endParaRPr lang="bg-BG"/>
        </a:p>
      </dgm:t>
    </dgm:pt>
    <dgm:pt modelId="{36863B1F-D6D5-47A2-A3C8-C05ED512493C}" type="sibTrans" cxnId="{7D221A7B-D1BE-44F9-8488-634A56DD7CEA}">
      <dgm:prSet/>
      <dgm:spPr/>
      <dgm:t>
        <a:bodyPr/>
        <a:lstStyle/>
        <a:p>
          <a:endParaRPr lang="bg-BG"/>
        </a:p>
      </dgm:t>
    </dgm:pt>
    <dgm:pt modelId="{967A68F6-B18B-4ABC-87F4-FD34032C6493}">
      <dgm:prSet/>
      <dgm:spPr/>
      <dgm:t>
        <a:bodyPr/>
        <a:lstStyle/>
        <a:p>
          <a:r>
            <a:rPr lang="bg-BG" dirty="0"/>
            <a:t>Виртуализация</a:t>
          </a:r>
        </a:p>
      </dgm:t>
    </dgm:pt>
    <dgm:pt modelId="{36288ED3-EF07-4C8D-9255-54E94D13A49D}" type="parTrans" cxnId="{F42D81D0-1476-4282-A4F4-705A17DF95B3}">
      <dgm:prSet/>
      <dgm:spPr/>
      <dgm:t>
        <a:bodyPr/>
        <a:lstStyle/>
        <a:p>
          <a:endParaRPr lang="bg-BG"/>
        </a:p>
      </dgm:t>
    </dgm:pt>
    <dgm:pt modelId="{6CC2D529-00BC-485D-8A0A-748FF9994BA0}" type="sibTrans" cxnId="{F42D81D0-1476-4282-A4F4-705A17DF95B3}">
      <dgm:prSet/>
      <dgm:spPr/>
      <dgm:t>
        <a:bodyPr/>
        <a:lstStyle/>
        <a:p>
          <a:endParaRPr lang="bg-BG"/>
        </a:p>
      </dgm:t>
    </dgm:pt>
    <dgm:pt modelId="{F339F5DE-DA42-43D9-A1BB-1E2D1E5DA7D5}">
      <dgm:prSet/>
      <dgm:spPr/>
      <dgm:t>
        <a:bodyPr/>
        <a:lstStyle/>
        <a:p>
          <a:r>
            <a:rPr lang="bg-BG" dirty="0"/>
            <a:t>Виртуализацията позволява използването на виртуален хардуер за изграждане на ИТ инфраструктури. Технологията се използва широко и извън контекста на облачния компютинг.</a:t>
          </a:r>
        </a:p>
      </dgm:t>
    </dgm:pt>
    <dgm:pt modelId="{E7D49E43-A8B2-4AF4-B720-9335719F2E8F}" type="parTrans" cxnId="{F9451B46-4746-43FF-B405-E2D2BEB269B7}">
      <dgm:prSet/>
      <dgm:spPr/>
      <dgm:t>
        <a:bodyPr/>
        <a:lstStyle/>
        <a:p>
          <a:endParaRPr lang="bg-BG"/>
        </a:p>
      </dgm:t>
    </dgm:pt>
    <dgm:pt modelId="{A75B9B5E-2042-4716-99E9-BCC8C2CD83B8}" type="sibTrans" cxnId="{F9451B46-4746-43FF-B405-E2D2BEB269B7}">
      <dgm:prSet/>
      <dgm:spPr/>
      <dgm:t>
        <a:bodyPr/>
        <a:lstStyle/>
        <a:p>
          <a:endParaRPr lang="bg-BG"/>
        </a:p>
      </dgm:t>
    </dgm:pt>
    <dgm:pt modelId="{D3377985-A933-4E25-B17F-DF261DC443C1}" type="pres">
      <dgm:prSet presAssocID="{8F1A445B-4CC9-4080-8D7E-C817D61FE3C0}" presName="Name0" presStyleCnt="0">
        <dgm:presLayoutVars>
          <dgm:dir/>
          <dgm:animLvl val="lvl"/>
          <dgm:resizeHandles val="exact"/>
        </dgm:presLayoutVars>
      </dgm:prSet>
      <dgm:spPr/>
    </dgm:pt>
    <dgm:pt modelId="{F596F6D4-402F-4E71-AE66-AE085A877C77}" type="pres">
      <dgm:prSet presAssocID="{967A68F6-B18B-4ABC-87F4-FD34032C6493}" presName="linNode" presStyleCnt="0"/>
      <dgm:spPr/>
    </dgm:pt>
    <dgm:pt modelId="{4AB95FD3-EE8F-4873-92C7-651866CC6619}" type="pres">
      <dgm:prSet presAssocID="{967A68F6-B18B-4ABC-87F4-FD34032C6493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5C7FDB42-259F-46E8-9962-CD016BEADC55}" type="pres">
      <dgm:prSet presAssocID="{967A68F6-B18B-4ABC-87F4-FD34032C6493}" presName="descendantText" presStyleLbl="alignAccFollowNode1" presStyleIdx="0" presStyleCnt="3">
        <dgm:presLayoutVars>
          <dgm:bulletEnabled val="1"/>
        </dgm:presLayoutVars>
      </dgm:prSet>
      <dgm:spPr/>
    </dgm:pt>
    <dgm:pt modelId="{0FD669A5-571D-4C67-9309-EA5D80C4AE8B}" type="pres">
      <dgm:prSet presAssocID="{6CC2D529-00BC-485D-8A0A-748FF9994BA0}" presName="sp" presStyleCnt="0"/>
      <dgm:spPr/>
    </dgm:pt>
    <dgm:pt modelId="{709BC911-368B-4FEA-BE0F-D521BCB2A024}" type="pres">
      <dgm:prSet presAssocID="{54DC3DBD-7A98-4BF2-AF45-5EF567F9388E}" presName="linNode" presStyleCnt="0"/>
      <dgm:spPr/>
    </dgm:pt>
    <dgm:pt modelId="{AD9B7A6C-435F-4FB2-92ED-9A1FFFD3174F}" type="pres">
      <dgm:prSet presAssocID="{54DC3DBD-7A98-4BF2-AF45-5EF567F9388E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955413BF-3283-4256-B8BE-1DF777A08C9E}" type="pres">
      <dgm:prSet presAssocID="{54DC3DBD-7A98-4BF2-AF45-5EF567F9388E}" presName="descendantText" presStyleLbl="alignAccFollowNode1" presStyleIdx="1" presStyleCnt="3">
        <dgm:presLayoutVars>
          <dgm:bulletEnabled val="1"/>
        </dgm:presLayoutVars>
      </dgm:prSet>
      <dgm:spPr/>
    </dgm:pt>
    <dgm:pt modelId="{850B7249-F50C-46F6-AEE1-00A891CB16EE}" type="pres">
      <dgm:prSet presAssocID="{0B36DD8D-D6BF-4636-83DD-9B023C274E81}" presName="sp" presStyleCnt="0"/>
      <dgm:spPr/>
    </dgm:pt>
    <dgm:pt modelId="{EEBBC0BA-24E2-4E61-8DEA-7763C70EFE1D}" type="pres">
      <dgm:prSet presAssocID="{5BAB1607-0535-4266-AA79-2E0B66C5EA35}" presName="linNode" presStyleCnt="0"/>
      <dgm:spPr/>
    </dgm:pt>
    <dgm:pt modelId="{4E47ECB4-14EF-470A-AE87-46DBF25C36F4}" type="pres">
      <dgm:prSet presAssocID="{5BAB1607-0535-4266-AA79-2E0B66C5EA35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BA7EA629-006D-4740-9F0C-F5DDC19FFC37}" type="pres">
      <dgm:prSet presAssocID="{5BAB1607-0535-4266-AA79-2E0B66C5EA35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B437E802-9F28-440F-8E41-B12BDAF85F10}" type="presOf" srcId="{5BAB1607-0535-4266-AA79-2E0B66C5EA35}" destId="{4E47ECB4-14EF-470A-AE87-46DBF25C36F4}" srcOrd="0" destOrd="0" presId="urn:microsoft.com/office/officeart/2005/8/layout/vList5"/>
    <dgm:cxn modelId="{79060419-76E7-48D5-B2CC-2AA60A8E0117}" srcId="{8F1A445B-4CC9-4080-8D7E-C817D61FE3C0}" destId="{5BAB1607-0535-4266-AA79-2E0B66C5EA35}" srcOrd="2" destOrd="0" parTransId="{6FAE46DB-EC2F-4D28-B1FD-A66FFE2770F1}" sibTransId="{A8E9B1E5-0FD1-4F78-8340-565FC3FECE8B}"/>
    <dgm:cxn modelId="{9A23E25B-5EC4-4DC0-B0D7-CFB407AD9D1A}" type="presOf" srcId="{8F1A445B-4CC9-4080-8D7E-C817D61FE3C0}" destId="{D3377985-A933-4E25-B17F-DF261DC443C1}" srcOrd="0" destOrd="0" presId="urn:microsoft.com/office/officeart/2005/8/layout/vList5"/>
    <dgm:cxn modelId="{F9451B46-4746-43FF-B405-E2D2BEB269B7}" srcId="{967A68F6-B18B-4ABC-87F4-FD34032C6493}" destId="{F339F5DE-DA42-43D9-A1BB-1E2D1E5DA7D5}" srcOrd="0" destOrd="0" parTransId="{E7D49E43-A8B2-4AF4-B720-9335719F2E8F}" sibTransId="{A75B9B5E-2042-4716-99E9-BCC8C2CD83B8}"/>
    <dgm:cxn modelId="{982AEF46-1618-4DED-A920-B749F5A4BFB6}" type="presOf" srcId="{C4666381-562E-438C-BA15-6F244076E6A7}" destId="{955413BF-3283-4256-B8BE-1DF777A08C9E}" srcOrd="0" destOrd="0" presId="urn:microsoft.com/office/officeart/2005/8/layout/vList5"/>
    <dgm:cxn modelId="{7D221A7B-D1BE-44F9-8488-634A56DD7CEA}" srcId="{5BAB1607-0535-4266-AA79-2E0B66C5EA35}" destId="{5D00B4CB-C8E6-4A51-87CB-85ADDC06AFA9}" srcOrd="0" destOrd="0" parTransId="{E93D3656-23B2-482C-900B-DEAF2B0BC924}" sibTransId="{36863B1F-D6D5-47A2-A3C8-C05ED512493C}"/>
    <dgm:cxn modelId="{36A2B899-EC5E-48C2-B469-8299AC2EAB80}" type="presOf" srcId="{54DC3DBD-7A98-4BF2-AF45-5EF567F9388E}" destId="{AD9B7A6C-435F-4FB2-92ED-9A1FFFD3174F}" srcOrd="0" destOrd="0" presId="urn:microsoft.com/office/officeart/2005/8/layout/vList5"/>
    <dgm:cxn modelId="{5FA216B5-459F-406D-81F6-BE6DB067EE0A}" type="presOf" srcId="{5D00B4CB-C8E6-4A51-87CB-85ADDC06AFA9}" destId="{BA7EA629-006D-4740-9F0C-F5DDC19FFC37}" srcOrd="0" destOrd="0" presId="urn:microsoft.com/office/officeart/2005/8/layout/vList5"/>
    <dgm:cxn modelId="{690C82BE-F52E-497A-9965-6F5489C2C69F}" srcId="{8F1A445B-4CC9-4080-8D7E-C817D61FE3C0}" destId="{54DC3DBD-7A98-4BF2-AF45-5EF567F9388E}" srcOrd="1" destOrd="0" parTransId="{82887871-FB6F-4E8C-9413-C207A55935DA}" sibTransId="{0B36DD8D-D6BF-4636-83DD-9B023C274E81}"/>
    <dgm:cxn modelId="{F42D81D0-1476-4282-A4F4-705A17DF95B3}" srcId="{8F1A445B-4CC9-4080-8D7E-C817D61FE3C0}" destId="{967A68F6-B18B-4ABC-87F4-FD34032C6493}" srcOrd="0" destOrd="0" parTransId="{36288ED3-EF07-4C8D-9255-54E94D13A49D}" sibTransId="{6CC2D529-00BC-485D-8A0A-748FF9994BA0}"/>
    <dgm:cxn modelId="{7EAAA7E4-43BD-49AE-930E-22BF4CF97B96}" type="presOf" srcId="{F339F5DE-DA42-43D9-A1BB-1E2D1E5DA7D5}" destId="{5C7FDB42-259F-46E8-9962-CD016BEADC55}" srcOrd="0" destOrd="0" presId="urn:microsoft.com/office/officeart/2005/8/layout/vList5"/>
    <dgm:cxn modelId="{9F57B6E9-193F-46E3-B0DD-9A623212006E}" srcId="{54DC3DBD-7A98-4BF2-AF45-5EF567F9388E}" destId="{C4666381-562E-438C-BA15-6F244076E6A7}" srcOrd="0" destOrd="0" parTransId="{D7F2B835-99EB-4FCC-9A10-46894DDC4878}" sibTransId="{EA88B5A3-A11B-4CE3-B88B-A07615D225C2}"/>
    <dgm:cxn modelId="{3D5BF9F4-AAB3-4D4B-9300-33FA1189EFE2}" type="presOf" srcId="{967A68F6-B18B-4ABC-87F4-FD34032C6493}" destId="{4AB95FD3-EE8F-4873-92C7-651866CC6619}" srcOrd="0" destOrd="0" presId="urn:microsoft.com/office/officeart/2005/8/layout/vList5"/>
    <dgm:cxn modelId="{BE0AFABF-1F1F-4310-B6C5-C1DA40A86821}" type="presParOf" srcId="{D3377985-A933-4E25-B17F-DF261DC443C1}" destId="{F596F6D4-402F-4E71-AE66-AE085A877C77}" srcOrd="0" destOrd="0" presId="urn:microsoft.com/office/officeart/2005/8/layout/vList5"/>
    <dgm:cxn modelId="{FED5726C-97DB-4FD2-BA4C-2F1A89BC73E8}" type="presParOf" srcId="{F596F6D4-402F-4E71-AE66-AE085A877C77}" destId="{4AB95FD3-EE8F-4873-92C7-651866CC6619}" srcOrd="0" destOrd="0" presId="urn:microsoft.com/office/officeart/2005/8/layout/vList5"/>
    <dgm:cxn modelId="{3FA8D58D-85F0-4515-A50B-6410F837E138}" type="presParOf" srcId="{F596F6D4-402F-4E71-AE66-AE085A877C77}" destId="{5C7FDB42-259F-46E8-9962-CD016BEADC55}" srcOrd="1" destOrd="0" presId="urn:microsoft.com/office/officeart/2005/8/layout/vList5"/>
    <dgm:cxn modelId="{4752392F-0001-4086-9501-E40084C22E18}" type="presParOf" srcId="{D3377985-A933-4E25-B17F-DF261DC443C1}" destId="{0FD669A5-571D-4C67-9309-EA5D80C4AE8B}" srcOrd="1" destOrd="0" presId="urn:microsoft.com/office/officeart/2005/8/layout/vList5"/>
    <dgm:cxn modelId="{31BDD5AC-E26C-4255-AA4E-6F76FF8259AE}" type="presParOf" srcId="{D3377985-A933-4E25-B17F-DF261DC443C1}" destId="{709BC911-368B-4FEA-BE0F-D521BCB2A024}" srcOrd="2" destOrd="0" presId="urn:microsoft.com/office/officeart/2005/8/layout/vList5"/>
    <dgm:cxn modelId="{7636E23B-8170-4B47-A991-5C7BA3442400}" type="presParOf" srcId="{709BC911-368B-4FEA-BE0F-D521BCB2A024}" destId="{AD9B7A6C-435F-4FB2-92ED-9A1FFFD3174F}" srcOrd="0" destOrd="0" presId="urn:microsoft.com/office/officeart/2005/8/layout/vList5"/>
    <dgm:cxn modelId="{41B4105B-3312-4DF9-A42A-0D552E874D97}" type="presParOf" srcId="{709BC911-368B-4FEA-BE0F-D521BCB2A024}" destId="{955413BF-3283-4256-B8BE-1DF777A08C9E}" srcOrd="1" destOrd="0" presId="urn:microsoft.com/office/officeart/2005/8/layout/vList5"/>
    <dgm:cxn modelId="{65D84095-8A3D-442F-B688-4AF7171F5500}" type="presParOf" srcId="{D3377985-A933-4E25-B17F-DF261DC443C1}" destId="{850B7249-F50C-46F6-AEE1-00A891CB16EE}" srcOrd="3" destOrd="0" presId="urn:microsoft.com/office/officeart/2005/8/layout/vList5"/>
    <dgm:cxn modelId="{F1CD59F0-9AF7-4EF6-90E4-2139943BCE7C}" type="presParOf" srcId="{D3377985-A933-4E25-B17F-DF261DC443C1}" destId="{EEBBC0BA-24E2-4E61-8DEA-7763C70EFE1D}" srcOrd="4" destOrd="0" presId="urn:microsoft.com/office/officeart/2005/8/layout/vList5"/>
    <dgm:cxn modelId="{8732CFAD-9C85-4A9A-90E7-1EFBE3ABC71B}" type="presParOf" srcId="{EEBBC0BA-24E2-4E61-8DEA-7763C70EFE1D}" destId="{4E47ECB4-14EF-470A-AE87-46DBF25C36F4}" srcOrd="0" destOrd="0" presId="urn:microsoft.com/office/officeart/2005/8/layout/vList5"/>
    <dgm:cxn modelId="{8A9946D6-4E52-428C-8E72-69372F5A19AA}" type="presParOf" srcId="{EEBBC0BA-24E2-4E61-8DEA-7763C70EFE1D}" destId="{BA7EA629-006D-4740-9F0C-F5DDC19FFC3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1FF9CCA-4016-4340-AED1-EC688027B243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B147C0B2-CC45-4C7C-9955-D408F2E11FFC}">
      <dgm:prSet/>
      <dgm:spPr/>
      <dgm:t>
        <a:bodyPr/>
        <a:lstStyle/>
        <a:p>
          <a:r>
            <a:rPr lang="bg-BG"/>
            <a:t>Публичен изчислителен облак</a:t>
          </a:r>
          <a:endParaRPr lang="en-US"/>
        </a:p>
      </dgm:t>
    </dgm:pt>
    <dgm:pt modelId="{5C53D384-F41A-449B-98B8-8840A0BA24C6}" type="parTrans" cxnId="{8F529246-B31F-4E6D-B752-100B179E7987}">
      <dgm:prSet/>
      <dgm:spPr/>
      <dgm:t>
        <a:bodyPr/>
        <a:lstStyle/>
        <a:p>
          <a:endParaRPr lang="en-US"/>
        </a:p>
      </dgm:t>
    </dgm:pt>
    <dgm:pt modelId="{76C443D1-366A-440F-917B-DE86C2287FA7}" type="sibTrans" cxnId="{8F529246-B31F-4E6D-B752-100B179E7987}">
      <dgm:prSet/>
      <dgm:spPr/>
      <dgm:t>
        <a:bodyPr/>
        <a:lstStyle/>
        <a:p>
          <a:endParaRPr lang="en-US"/>
        </a:p>
      </dgm:t>
    </dgm:pt>
    <dgm:pt modelId="{DFA27BC9-C933-4F37-8A99-5A00FD05E931}">
      <dgm:prSet/>
      <dgm:spPr/>
      <dgm:t>
        <a:bodyPr/>
        <a:lstStyle/>
        <a:p>
          <a:r>
            <a:rPr lang="bg-BG"/>
            <a:t>Частен изчислителен облак</a:t>
          </a:r>
          <a:endParaRPr lang="en-US"/>
        </a:p>
      </dgm:t>
    </dgm:pt>
    <dgm:pt modelId="{5D56A904-B85C-420E-A7DE-1A61A9A8E2B6}" type="parTrans" cxnId="{57CFC6F4-0537-4AA2-BBC7-509665A9E5CA}">
      <dgm:prSet/>
      <dgm:spPr/>
      <dgm:t>
        <a:bodyPr/>
        <a:lstStyle/>
        <a:p>
          <a:endParaRPr lang="en-US"/>
        </a:p>
      </dgm:t>
    </dgm:pt>
    <dgm:pt modelId="{5F382C25-0196-4E1D-BF18-B3FE7F1D2C49}" type="sibTrans" cxnId="{57CFC6F4-0537-4AA2-BBC7-509665A9E5CA}">
      <dgm:prSet/>
      <dgm:spPr/>
      <dgm:t>
        <a:bodyPr/>
        <a:lstStyle/>
        <a:p>
          <a:endParaRPr lang="en-US"/>
        </a:p>
      </dgm:t>
    </dgm:pt>
    <dgm:pt modelId="{F931B986-1690-4587-9338-4A23653A3EED}">
      <dgm:prSet/>
      <dgm:spPr/>
      <dgm:t>
        <a:bodyPr/>
        <a:lstStyle/>
        <a:p>
          <a:r>
            <a:rPr lang="bg-BG"/>
            <a:t>Хибриден изчислителен облак</a:t>
          </a:r>
          <a:endParaRPr lang="en-US"/>
        </a:p>
      </dgm:t>
    </dgm:pt>
    <dgm:pt modelId="{7E814145-AA4B-4D41-A7A6-5852F589E8DA}" type="parTrans" cxnId="{4DEFFE02-69BD-45A5-95B4-F23C1E2C8FCE}">
      <dgm:prSet/>
      <dgm:spPr/>
      <dgm:t>
        <a:bodyPr/>
        <a:lstStyle/>
        <a:p>
          <a:endParaRPr lang="en-US"/>
        </a:p>
      </dgm:t>
    </dgm:pt>
    <dgm:pt modelId="{B93398AC-92F7-450B-8E66-D597926EF166}" type="sibTrans" cxnId="{4DEFFE02-69BD-45A5-95B4-F23C1E2C8FCE}">
      <dgm:prSet/>
      <dgm:spPr/>
      <dgm:t>
        <a:bodyPr/>
        <a:lstStyle/>
        <a:p>
          <a:endParaRPr lang="en-US"/>
        </a:p>
      </dgm:t>
    </dgm:pt>
    <dgm:pt modelId="{5B9DF884-1674-406F-8CC0-1C9BACCC8CBC}" type="pres">
      <dgm:prSet presAssocID="{E1FF9CCA-4016-4340-AED1-EC688027B243}" presName="vert0" presStyleCnt="0">
        <dgm:presLayoutVars>
          <dgm:dir/>
          <dgm:animOne val="branch"/>
          <dgm:animLvl val="lvl"/>
        </dgm:presLayoutVars>
      </dgm:prSet>
      <dgm:spPr/>
    </dgm:pt>
    <dgm:pt modelId="{7A69DC69-CFFA-45E7-A825-A14E281F1FFE}" type="pres">
      <dgm:prSet presAssocID="{B147C0B2-CC45-4C7C-9955-D408F2E11FFC}" presName="thickLine" presStyleLbl="alignNode1" presStyleIdx="0" presStyleCnt="3"/>
      <dgm:spPr/>
    </dgm:pt>
    <dgm:pt modelId="{71DBE754-3F81-4C45-83FB-8405412F049C}" type="pres">
      <dgm:prSet presAssocID="{B147C0B2-CC45-4C7C-9955-D408F2E11FFC}" presName="horz1" presStyleCnt="0"/>
      <dgm:spPr/>
    </dgm:pt>
    <dgm:pt modelId="{33E668EF-C01D-4CC7-97F8-404AAC50872C}" type="pres">
      <dgm:prSet presAssocID="{B147C0B2-CC45-4C7C-9955-D408F2E11FFC}" presName="tx1" presStyleLbl="revTx" presStyleIdx="0" presStyleCnt="3"/>
      <dgm:spPr/>
    </dgm:pt>
    <dgm:pt modelId="{F4524392-EC09-4312-A688-38A6F6AF4941}" type="pres">
      <dgm:prSet presAssocID="{B147C0B2-CC45-4C7C-9955-D408F2E11FFC}" presName="vert1" presStyleCnt="0"/>
      <dgm:spPr/>
    </dgm:pt>
    <dgm:pt modelId="{CF5B2AFB-0085-4960-9FDA-525D054CC911}" type="pres">
      <dgm:prSet presAssocID="{DFA27BC9-C933-4F37-8A99-5A00FD05E931}" presName="thickLine" presStyleLbl="alignNode1" presStyleIdx="1" presStyleCnt="3"/>
      <dgm:spPr/>
    </dgm:pt>
    <dgm:pt modelId="{97B58DD8-A061-4F10-A972-5745FAAD5463}" type="pres">
      <dgm:prSet presAssocID="{DFA27BC9-C933-4F37-8A99-5A00FD05E931}" presName="horz1" presStyleCnt="0"/>
      <dgm:spPr/>
    </dgm:pt>
    <dgm:pt modelId="{81046BC0-F8E1-46F8-A86F-A24D438788DD}" type="pres">
      <dgm:prSet presAssocID="{DFA27BC9-C933-4F37-8A99-5A00FD05E931}" presName="tx1" presStyleLbl="revTx" presStyleIdx="1" presStyleCnt="3"/>
      <dgm:spPr/>
    </dgm:pt>
    <dgm:pt modelId="{5A5B149A-7FA2-4404-9765-2114F48FE939}" type="pres">
      <dgm:prSet presAssocID="{DFA27BC9-C933-4F37-8A99-5A00FD05E931}" presName="vert1" presStyleCnt="0"/>
      <dgm:spPr/>
    </dgm:pt>
    <dgm:pt modelId="{F8496AA7-4EB8-49CD-8054-145B48CE19DE}" type="pres">
      <dgm:prSet presAssocID="{F931B986-1690-4587-9338-4A23653A3EED}" presName="thickLine" presStyleLbl="alignNode1" presStyleIdx="2" presStyleCnt="3"/>
      <dgm:spPr/>
    </dgm:pt>
    <dgm:pt modelId="{652184A4-6C8A-4632-A4FF-3607265E7A0E}" type="pres">
      <dgm:prSet presAssocID="{F931B986-1690-4587-9338-4A23653A3EED}" presName="horz1" presStyleCnt="0"/>
      <dgm:spPr/>
    </dgm:pt>
    <dgm:pt modelId="{71709D1F-99FF-46DC-B4E2-2BECA54F286E}" type="pres">
      <dgm:prSet presAssocID="{F931B986-1690-4587-9338-4A23653A3EED}" presName="tx1" presStyleLbl="revTx" presStyleIdx="2" presStyleCnt="3"/>
      <dgm:spPr/>
    </dgm:pt>
    <dgm:pt modelId="{FBC4A419-01CE-47AE-B45A-2B2E53286064}" type="pres">
      <dgm:prSet presAssocID="{F931B986-1690-4587-9338-4A23653A3EED}" presName="vert1" presStyleCnt="0"/>
      <dgm:spPr/>
    </dgm:pt>
  </dgm:ptLst>
  <dgm:cxnLst>
    <dgm:cxn modelId="{4DEFFE02-69BD-45A5-95B4-F23C1E2C8FCE}" srcId="{E1FF9CCA-4016-4340-AED1-EC688027B243}" destId="{F931B986-1690-4587-9338-4A23653A3EED}" srcOrd="2" destOrd="0" parTransId="{7E814145-AA4B-4D41-A7A6-5852F589E8DA}" sibTransId="{B93398AC-92F7-450B-8E66-D597926EF166}"/>
    <dgm:cxn modelId="{8F529246-B31F-4E6D-B752-100B179E7987}" srcId="{E1FF9CCA-4016-4340-AED1-EC688027B243}" destId="{B147C0B2-CC45-4C7C-9955-D408F2E11FFC}" srcOrd="0" destOrd="0" parTransId="{5C53D384-F41A-449B-98B8-8840A0BA24C6}" sibTransId="{76C443D1-366A-440F-917B-DE86C2287FA7}"/>
    <dgm:cxn modelId="{8120B9A9-E1CC-4C92-A790-EBFC21FD8AC8}" type="presOf" srcId="{DFA27BC9-C933-4F37-8A99-5A00FD05E931}" destId="{81046BC0-F8E1-46F8-A86F-A24D438788DD}" srcOrd="0" destOrd="0" presId="urn:microsoft.com/office/officeart/2008/layout/LinedList"/>
    <dgm:cxn modelId="{0CA67AAB-F5AF-46B5-94BE-3019959ACA5F}" type="presOf" srcId="{E1FF9CCA-4016-4340-AED1-EC688027B243}" destId="{5B9DF884-1674-406F-8CC0-1C9BACCC8CBC}" srcOrd="0" destOrd="0" presId="urn:microsoft.com/office/officeart/2008/layout/LinedList"/>
    <dgm:cxn modelId="{81E426EC-8266-48E2-96BA-D846C8FEE9F6}" type="presOf" srcId="{B147C0B2-CC45-4C7C-9955-D408F2E11FFC}" destId="{33E668EF-C01D-4CC7-97F8-404AAC50872C}" srcOrd="0" destOrd="0" presId="urn:microsoft.com/office/officeart/2008/layout/LinedList"/>
    <dgm:cxn modelId="{E1DEC9ED-5D9F-4DD6-A2CC-0457C5E875D8}" type="presOf" srcId="{F931B986-1690-4587-9338-4A23653A3EED}" destId="{71709D1F-99FF-46DC-B4E2-2BECA54F286E}" srcOrd="0" destOrd="0" presId="urn:microsoft.com/office/officeart/2008/layout/LinedList"/>
    <dgm:cxn modelId="{57CFC6F4-0537-4AA2-BBC7-509665A9E5CA}" srcId="{E1FF9CCA-4016-4340-AED1-EC688027B243}" destId="{DFA27BC9-C933-4F37-8A99-5A00FD05E931}" srcOrd="1" destOrd="0" parTransId="{5D56A904-B85C-420E-A7DE-1A61A9A8E2B6}" sibTransId="{5F382C25-0196-4E1D-BF18-B3FE7F1D2C49}"/>
    <dgm:cxn modelId="{CA132CC2-543B-4FD5-9CA0-6F0F79CEB190}" type="presParOf" srcId="{5B9DF884-1674-406F-8CC0-1C9BACCC8CBC}" destId="{7A69DC69-CFFA-45E7-A825-A14E281F1FFE}" srcOrd="0" destOrd="0" presId="urn:microsoft.com/office/officeart/2008/layout/LinedList"/>
    <dgm:cxn modelId="{C83C6F01-340F-47B1-AF53-AA23B69A26FF}" type="presParOf" srcId="{5B9DF884-1674-406F-8CC0-1C9BACCC8CBC}" destId="{71DBE754-3F81-4C45-83FB-8405412F049C}" srcOrd="1" destOrd="0" presId="urn:microsoft.com/office/officeart/2008/layout/LinedList"/>
    <dgm:cxn modelId="{915C9D68-4DB6-418D-A55E-3166F573CA5E}" type="presParOf" srcId="{71DBE754-3F81-4C45-83FB-8405412F049C}" destId="{33E668EF-C01D-4CC7-97F8-404AAC50872C}" srcOrd="0" destOrd="0" presId="urn:microsoft.com/office/officeart/2008/layout/LinedList"/>
    <dgm:cxn modelId="{0B776FDB-A387-47BF-A22C-B7966B0E9C47}" type="presParOf" srcId="{71DBE754-3F81-4C45-83FB-8405412F049C}" destId="{F4524392-EC09-4312-A688-38A6F6AF4941}" srcOrd="1" destOrd="0" presId="urn:microsoft.com/office/officeart/2008/layout/LinedList"/>
    <dgm:cxn modelId="{A1950E64-C41F-41F3-BC1E-70A3B36B34BD}" type="presParOf" srcId="{5B9DF884-1674-406F-8CC0-1C9BACCC8CBC}" destId="{CF5B2AFB-0085-4960-9FDA-525D054CC911}" srcOrd="2" destOrd="0" presId="urn:microsoft.com/office/officeart/2008/layout/LinedList"/>
    <dgm:cxn modelId="{05CDFDF6-C7B2-4531-A0B9-9BE208F966AE}" type="presParOf" srcId="{5B9DF884-1674-406F-8CC0-1C9BACCC8CBC}" destId="{97B58DD8-A061-4F10-A972-5745FAAD5463}" srcOrd="3" destOrd="0" presId="urn:microsoft.com/office/officeart/2008/layout/LinedList"/>
    <dgm:cxn modelId="{C62D70D4-47F8-4978-9052-2BF5698785B1}" type="presParOf" srcId="{97B58DD8-A061-4F10-A972-5745FAAD5463}" destId="{81046BC0-F8E1-46F8-A86F-A24D438788DD}" srcOrd="0" destOrd="0" presId="urn:microsoft.com/office/officeart/2008/layout/LinedList"/>
    <dgm:cxn modelId="{41A95353-FBBB-4EF9-A76D-8CC8887EFCC5}" type="presParOf" srcId="{97B58DD8-A061-4F10-A972-5745FAAD5463}" destId="{5A5B149A-7FA2-4404-9765-2114F48FE939}" srcOrd="1" destOrd="0" presId="urn:microsoft.com/office/officeart/2008/layout/LinedList"/>
    <dgm:cxn modelId="{BA23A47D-A415-44B9-8041-79B8FA789787}" type="presParOf" srcId="{5B9DF884-1674-406F-8CC0-1C9BACCC8CBC}" destId="{F8496AA7-4EB8-49CD-8054-145B48CE19DE}" srcOrd="4" destOrd="0" presId="urn:microsoft.com/office/officeart/2008/layout/LinedList"/>
    <dgm:cxn modelId="{3C38C95A-1781-4A6A-9C3C-1ABA7D661EC7}" type="presParOf" srcId="{5B9DF884-1674-406F-8CC0-1C9BACCC8CBC}" destId="{652184A4-6C8A-4632-A4FF-3607265E7A0E}" srcOrd="5" destOrd="0" presId="urn:microsoft.com/office/officeart/2008/layout/LinedList"/>
    <dgm:cxn modelId="{75899BEF-A6CA-4FCA-BD2E-F25341EAAAEC}" type="presParOf" srcId="{652184A4-6C8A-4632-A4FF-3607265E7A0E}" destId="{71709D1F-99FF-46DC-B4E2-2BECA54F286E}" srcOrd="0" destOrd="0" presId="urn:microsoft.com/office/officeart/2008/layout/LinedList"/>
    <dgm:cxn modelId="{4ACD7AF1-AB46-4106-9459-DCA4F834AD44}" type="presParOf" srcId="{652184A4-6C8A-4632-A4FF-3607265E7A0E}" destId="{FBC4A419-01CE-47AE-B45A-2B2E5328606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F3C794-AF63-410B-864C-75313D9AC464}">
      <dsp:nvSpPr>
        <dsp:cNvPr id="0" name=""/>
        <dsp:cNvSpPr/>
      </dsp:nvSpPr>
      <dsp:spPr>
        <a:xfrm>
          <a:off x="3852957" y="2356580"/>
          <a:ext cx="2880264" cy="2880264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800" kern="1200" dirty="0"/>
            <a:t>Хардуер</a:t>
          </a:r>
        </a:p>
      </dsp:txBody>
      <dsp:txXfrm>
        <a:off x="4432018" y="3031268"/>
        <a:ext cx="1722142" cy="1480515"/>
      </dsp:txXfrm>
    </dsp:sp>
    <dsp:sp modelId="{3B33D0BE-70EC-4BB3-8BD8-3E7C92472719}">
      <dsp:nvSpPr>
        <dsp:cNvPr id="0" name=""/>
        <dsp:cNvSpPr/>
      </dsp:nvSpPr>
      <dsp:spPr>
        <a:xfrm>
          <a:off x="2177167" y="1675790"/>
          <a:ext cx="2094738" cy="2094738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800" kern="1200" dirty="0"/>
            <a:t>Системен софтуер</a:t>
          </a:r>
        </a:p>
      </dsp:txBody>
      <dsp:txXfrm>
        <a:off x="2704524" y="2206334"/>
        <a:ext cx="1040024" cy="1033650"/>
      </dsp:txXfrm>
    </dsp:sp>
    <dsp:sp modelId="{28998DA2-3E01-45C7-8528-F30088C14E0C}">
      <dsp:nvSpPr>
        <dsp:cNvPr id="0" name=""/>
        <dsp:cNvSpPr/>
      </dsp:nvSpPr>
      <dsp:spPr>
        <a:xfrm rot="20700000">
          <a:off x="3350434" y="230634"/>
          <a:ext cx="2052415" cy="2052415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800" kern="1200" dirty="0"/>
            <a:t>Прилежен софтуер</a:t>
          </a:r>
        </a:p>
      </dsp:txBody>
      <dsp:txXfrm rot="-20700000">
        <a:off x="3800589" y="680789"/>
        <a:ext cx="1152105" cy="1152105"/>
      </dsp:txXfrm>
    </dsp:sp>
    <dsp:sp modelId="{EF15B227-B44A-4761-8921-DD6C8630941D}">
      <dsp:nvSpPr>
        <dsp:cNvPr id="0" name=""/>
        <dsp:cNvSpPr/>
      </dsp:nvSpPr>
      <dsp:spPr>
        <a:xfrm>
          <a:off x="3643099" y="1915316"/>
          <a:ext cx="3686738" cy="3686738"/>
        </a:xfrm>
        <a:prstGeom prst="circularArrow">
          <a:avLst>
            <a:gd name="adj1" fmla="val 4687"/>
            <a:gd name="adj2" fmla="val 299029"/>
            <a:gd name="adj3" fmla="val 2536482"/>
            <a:gd name="adj4" fmla="val 15818186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BAA34C-4752-4BE1-BE55-4C068A30E2FF}">
      <dsp:nvSpPr>
        <dsp:cNvPr id="0" name=""/>
        <dsp:cNvSpPr/>
      </dsp:nvSpPr>
      <dsp:spPr>
        <a:xfrm>
          <a:off x="1806193" y="1207830"/>
          <a:ext cx="2678646" cy="267864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096838-4C4F-43C2-B41E-53A891516952}">
      <dsp:nvSpPr>
        <dsp:cNvPr id="0" name=""/>
        <dsp:cNvSpPr/>
      </dsp:nvSpPr>
      <dsp:spPr>
        <a:xfrm>
          <a:off x="2875689" y="-223395"/>
          <a:ext cx="2888120" cy="2888120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12F2C4-2060-4DFE-BF14-A446824ED1A3}">
      <dsp:nvSpPr>
        <dsp:cNvPr id="0" name=""/>
        <dsp:cNvSpPr/>
      </dsp:nvSpPr>
      <dsp:spPr>
        <a:xfrm>
          <a:off x="1291" y="409744"/>
          <a:ext cx="4531703" cy="2877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883E846-11F5-4295-9B55-15AFB574AF66}">
      <dsp:nvSpPr>
        <dsp:cNvPr id="0" name=""/>
        <dsp:cNvSpPr/>
      </dsp:nvSpPr>
      <dsp:spPr>
        <a:xfrm>
          <a:off x="504813" y="888091"/>
          <a:ext cx="4531703" cy="28776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300" b="1" kern="1200"/>
            <a:t>Капиталови разходи (CapEx):</a:t>
          </a:r>
          <a:r>
            <a:rPr lang="bg-BG" sz="2300" kern="1200"/>
            <a:t> Авансов финансов разход за физическа инфраструктура и последваща амортизация.  Капиталовите разходи имат висока начална стойност, която намалява с времето.</a:t>
          </a:r>
          <a:endParaRPr lang="en-US" sz="2300" kern="1200"/>
        </a:p>
      </dsp:txBody>
      <dsp:txXfrm>
        <a:off x="589096" y="972374"/>
        <a:ext cx="4363137" cy="2709065"/>
      </dsp:txXfrm>
    </dsp:sp>
    <dsp:sp modelId="{DD0F30EC-A101-4AC1-8F10-50F53D98BE8F}">
      <dsp:nvSpPr>
        <dsp:cNvPr id="0" name=""/>
        <dsp:cNvSpPr/>
      </dsp:nvSpPr>
      <dsp:spPr>
        <a:xfrm>
          <a:off x="5540040" y="409744"/>
          <a:ext cx="4531703" cy="2877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DB38C6A-0A4C-4A53-9A90-4A70923C6F54}">
      <dsp:nvSpPr>
        <dsp:cNvPr id="0" name=""/>
        <dsp:cNvSpPr/>
      </dsp:nvSpPr>
      <dsp:spPr>
        <a:xfrm>
          <a:off x="6043562" y="888091"/>
          <a:ext cx="4531703" cy="28776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300" b="1" kern="1200" dirty="0"/>
            <a:t>Оперативни разходи (</a:t>
          </a:r>
          <a:r>
            <a:rPr lang="bg-BG" sz="2300" b="1" kern="1200" dirty="0" err="1"/>
            <a:t>OpEx</a:t>
          </a:r>
          <a:r>
            <a:rPr lang="bg-BG" sz="2300" b="1" kern="1200" dirty="0"/>
            <a:t>): </a:t>
          </a:r>
          <a:r>
            <a:rPr lang="bg-BG" sz="2300" kern="1200" dirty="0"/>
            <a:t>Текущ финансов разход за услуги или продукти. Няма авансово заплащане. Вие плащате за услуга или продукт, докато я използвате</a:t>
          </a:r>
          <a:r>
            <a:rPr lang="en-US" sz="2300" kern="1200" dirty="0"/>
            <a:t> </a:t>
          </a:r>
          <a:r>
            <a:rPr lang="bg-BG" sz="2300" kern="1200" dirty="0"/>
            <a:t>или дори след това.</a:t>
          </a:r>
          <a:endParaRPr lang="en-US" sz="2300" kern="1200" dirty="0"/>
        </a:p>
      </dsp:txBody>
      <dsp:txXfrm>
        <a:off x="6127845" y="972374"/>
        <a:ext cx="4363137" cy="27090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7FDB42-259F-46E8-9962-CD016BEADC55}">
      <dsp:nvSpPr>
        <dsp:cNvPr id="0" name=""/>
        <dsp:cNvSpPr/>
      </dsp:nvSpPr>
      <dsp:spPr>
        <a:xfrm rot="5400000">
          <a:off x="6653815" y="-2709654"/>
          <a:ext cx="1076487" cy="6768997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bg-BG" sz="1700" kern="1200" dirty="0"/>
            <a:t>Виртуализацията позволява използването на виртуален хардуер за изграждане на ИТ инфраструктури. Технологията се използва широко и извън контекста на облачния компютинг.</a:t>
          </a:r>
        </a:p>
      </dsp:txBody>
      <dsp:txXfrm rot="-5400000">
        <a:off x="3807560" y="189151"/>
        <a:ext cx="6716447" cy="971387"/>
      </dsp:txXfrm>
    </dsp:sp>
    <dsp:sp modelId="{4AB95FD3-EE8F-4873-92C7-651866CC6619}">
      <dsp:nvSpPr>
        <dsp:cNvPr id="0" name=""/>
        <dsp:cNvSpPr/>
      </dsp:nvSpPr>
      <dsp:spPr>
        <a:xfrm>
          <a:off x="0" y="2038"/>
          <a:ext cx="3807560" cy="134560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700" kern="1200" dirty="0"/>
            <a:t>Виртуализация</a:t>
          </a:r>
        </a:p>
      </dsp:txBody>
      <dsp:txXfrm>
        <a:off x="65687" y="67725"/>
        <a:ext cx="3676186" cy="1214235"/>
      </dsp:txXfrm>
    </dsp:sp>
    <dsp:sp modelId="{955413BF-3283-4256-B8BE-1DF777A08C9E}">
      <dsp:nvSpPr>
        <dsp:cNvPr id="0" name=""/>
        <dsp:cNvSpPr/>
      </dsp:nvSpPr>
      <dsp:spPr>
        <a:xfrm rot="5400000">
          <a:off x="6653815" y="-1296764"/>
          <a:ext cx="1076487" cy="6768997"/>
        </a:xfrm>
        <a:prstGeom prst="round2SameRect">
          <a:avLst/>
        </a:prstGeom>
        <a:solidFill>
          <a:schemeClr val="accent2">
            <a:tint val="40000"/>
            <a:alpha val="90000"/>
            <a:hueOff val="1762068"/>
            <a:satOff val="-29748"/>
            <a:lumOff val="-1854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1762068"/>
              <a:satOff val="-29748"/>
              <a:lumOff val="-185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bg-BG" sz="1700" kern="1200"/>
            <a:t>Контейнерите осигуряват постоянна, изолирана среда за изпълнение на приложения</a:t>
          </a:r>
          <a:r>
            <a:rPr lang="ru-RU" sz="1700" kern="1200"/>
            <a:t>.</a:t>
          </a:r>
          <a:endParaRPr lang="bg-BG" sz="1700" kern="1200"/>
        </a:p>
      </dsp:txBody>
      <dsp:txXfrm rot="-5400000">
        <a:off x="3807560" y="1602041"/>
        <a:ext cx="6716447" cy="971387"/>
      </dsp:txXfrm>
    </dsp:sp>
    <dsp:sp modelId="{AD9B7A6C-435F-4FB2-92ED-9A1FFFD3174F}">
      <dsp:nvSpPr>
        <dsp:cNvPr id="0" name=""/>
        <dsp:cNvSpPr/>
      </dsp:nvSpPr>
      <dsp:spPr>
        <a:xfrm>
          <a:off x="0" y="1414929"/>
          <a:ext cx="3807560" cy="1345609"/>
        </a:xfrm>
        <a:prstGeom prst="roundRect">
          <a:avLst/>
        </a:prstGeom>
        <a:solidFill>
          <a:schemeClr val="accent2">
            <a:hueOff val="1264967"/>
            <a:satOff val="-23931"/>
            <a:lumOff val="-166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700" kern="1200" dirty="0"/>
            <a:t>Какво представляват контейнерите?</a:t>
          </a:r>
        </a:p>
      </dsp:txBody>
      <dsp:txXfrm>
        <a:off x="65687" y="1480616"/>
        <a:ext cx="3676186" cy="1214235"/>
      </dsp:txXfrm>
    </dsp:sp>
    <dsp:sp modelId="{BA7EA629-006D-4740-9F0C-F5DDC19FFC37}">
      <dsp:nvSpPr>
        <dsp:cNvPr id="0" name=""/>
        <dsp:cNvSpPr/>
      </dsp:nvSpPr>
      <dsp:spPr>
        <a:xfrm rot="5400000">
          <a:off x="6653815" y="116125"/>
          <a:ext cx="1076487" cy="6768997"/>
        </a:xfrm>
        <a:prstGeom prst="round2SameRect">
          <a:avLst/>
        </a:prstGeom>
        <a:solidFill>
          <a:schemeClr val="accent2">
            <a:tint val="40000"/>
            <a:alpha val="90000"/>
            <a:hueOff val="3524137"/>
            <a:satOff val="-59496"/>
            <a:lumOff val="-3708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3524137"/>
              <a:satOff val="-59496"/>
              <a:lumOff val="-37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bg-BG" sz="1700" kern="1200" dirty="0"/>
            <a:t>Облачният компютинг без сървър ви позволява да стартирате код на приложение, без да създавате, конфигурирате или поддържате сървър. </a:t>
          </a:r>
        </a:p>
      </dsp:txBody>
      <dsp:txXfrm rot="-5400000">
        <a:off x="3807560" y="3014930"/>
        <a:ext cx="6716447" cy="971387"/>
      </dsp:txXfrm>
    </dsp:sp>
    <dsp:sp modelId="{4E47ECB4-14EF-470A-AE87-46DBF25C36F4}">
      <dsp:nvSpPr>
        <dsp:cNvPr id="0" name=""/>
        <dsp:cNvSpPr/>
      </dsp:nvSpPr>
      <dsp:spPr>
        <a:xfrm>
          <a:off x="0" y="2827819"/>
          <a:ext cx="3807560" cy="1345609"/>
        </a:xfrm>
        <a:prstGeom prst="roundRect">
          <a:avLst/>
        </a:prstGeom>
        <a:solidFill>
          <a:schemeClr val="accent2">
            <a:hueOff val="2529934"/>
            <a:satOff val="-47862"/>
            <a:lumOff val="-333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700" kern="1200" dirty="0"/>
            <a:t>Какво представлява облачен компютинг без сървър?</a:t>
          </a:r>
        </a:p>
      </dsp:txBody>
      <dsp:txXfrm>
        <a:off x="65687" y="2893506"/>
        <a:ext cx="3676186" cy="12142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69DC69-CFFA-45E7-A825-A14E281F1FFE}">
      <dsp:nvSpPr>
        <dsp:cNvPr id="0" name=""/>
        <dsp:cNvSpPr/>
      </dsp:nvSpPr>
      <dsp:spPr>
        <a:xfrm>
          <a:off x="0" y="2247"/>
          <a:ext cx="56388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E668EF-C01D-4CC7-97F8-404AAC50872C}">
      <dsp:nvSpPr>
        <dsp:cNvPr id="0" name=""/>
        <dsp:cNvSpPr/>
      </dsp:nvSpPr>
      <dsp:spPr>
        <a:xfrm>
          <a:off x="0" y="2247"/>
          <a:ext cx="5638800" cy="15330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t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4400" kern="1200"/>
            <a:t>Публичен изчислителен облак</a:t>
          </a:r>
          <a:endParaRPr lang="en-US" sz="4400" kern="1200"/>
        </a:p>
      </dsp:txBody>
      <dsp:txXfrm>
        <a:off x="0" y="2247"/>
        <a:ext cx="5638800" cy="1533084"/>
      </dsp:txXfrm>
    </dsp:sp>
    <dsp:sp modelId="{CF5B2AFB-0085-4960-9FDA-525D054CC911}">
      <dsp:nvSpPr>
        <dsp:cNvPr id="0" name=""/>
        <dsp:cNvSpPr/>
      </dsp:nvSpPr>
      <dsp:spPr>
        <a:xfrm>
          <a:off x="0" y="1535332"/>
          <a:ext cx="56388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046BC0-F8E1-46F8-A86F-A24D438788DD}">
      <dsp:nvSpPr>
        <dsp:cNvPr id="0" name=""/>
        <dsp:cNvSpPr/>
      </dsp:nvSpPr>
      <dsp:spPr>
        <a:xfrm>
          <a:off x="0" y="1535332"/>
          <a:ext cx="5638800" cy="15330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t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4400" kern="1200"/>
            <a:t>Частен изчислителен облак</a:t>
          </a:r>
          <a:endParaRPr lang="en-US" sz="4400" kern="1200"/>
        </a:p>
      </dsp:txBody>
      <dsp:txXfrm>
        <a:off x="0" y="1535332"/>
        <a:ext cx="5638800" cy="1533084"/>
      </dsp:txXfrm>
    </dsp:sp>
    <dsp:sp modelId="{F8496AA7-4EB8-49CD-8054-145B48CE19DE}">
      <dsp:nvSpPr>
        <dsp:cNvPr id="0" name=""/>
        <dsp:cNvSpPr/>
      </dsp:nvSpPr>
      <dsp:spPr>
        <a:xfrm>
          <a:off x="0" y="3068417"/>
          <a:ext cx="5638800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709D1F-99FF-46DC-B4E2-2BECA54F286E}">
      <dsp:nvSpPr>
        <dsp:cNvPr id="0" name=""/>
        <dsp:cNvSpPr/>
      </dsp:nvSpPr>
      <dsp:spPr>
        <a:xfrm>
          <a:off x="0" y="3068417"/>
          <a:ext cx="5638800" cy="15330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t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4400" kern="1200"/>
            <a:t>Хибриден изчислителен облак</a:t>
          </a:r>
          <a:endParaRPr lang="en-US" sz="4400" kern="1200"/>
        </a:p>
      </dsp:txBody>
      <dsp:txXfrm>
        <a:off x="0" y="3068417"/>
        <a:ext cx="5638800" cy="15330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1" name="Group 450"/>
          <p:cNvGrpSpPr/>
          <p:nvPr/>
        </p:nvGrpSpPr>
        <p:grpSpPr>
          <a:xfrm>
            <a:off x="1" y="0"/>
            <a:ext cx="12740217" cy="6853238"/>
            <a:chOff x="1524000" y="0"/>
            <a:chExt cx="9555163" cy="6853238"/>
          </a:xfrm>
        </p:grpSpPr>
        <p:sp>
          <p:nvSpPr>
            <p:cNvPr id="452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3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4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5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6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7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8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9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0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1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2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3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4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5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6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7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1710819" y="1168329"/>
            <a:ext cx="8781499" cy="4537816"/>
            <a:chOff x="1283114" y="1168329"/>
            <a:chExt cx="6586124" cy="4537816"/>
          </a:xfrm>
        </p:grpSpPr>
        <p:sp>
          <p:nvSpPr>
            <p:cNvPr id="39" name="Rectangle 38"/>
            <p:cNvSpPr/>
            <p:nvPr/>
          </p:nvSpPr>
          <p:spPr>
            <a:xfrm>
              <a:off x="1283114" y="1168329"/>
              <a:ext cx="658612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283114" y="1973001"/>
              <a:ext cx="658612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1" name="Isosceles Triangle 39"/>
            <p:cNvSpPr/>
            <p:nvPr/>
          </p:nvSpPr>
          <p:spPr>
            <a:xfrm rot="10800000">
              <a:off x="4362524" y="5355082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12122" y="2055278"/>
            <a:ext cx="8571260" cy="1810636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4800" spc="-113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2122" y="3941492"/>
            <a:ext cx="8571260" cy="1334120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25DC2CCE-67B1-4B76-BDD1-474DE7505EB9}" type="datetime1">
              <a:rPr lang="en-US" smtClean="0"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3440" y="6227064"/>
            <a:ext cx="10472928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11968" y="320040"/>
            <a:ext cx="914400" cy="32004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297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roup 84"/>
          <p:cNvGrpSpPr/>
          <p:nvPr/>
        </p:nvGrpSpPr>
        <p:grpSpPr>
          <a:xfrm>
            <a:off x="-381634" y="1"/>
            <a:ext cx="12562345" cy="6858001"/>
            <a:chOff x="1243013" y="0"/>
            <a:chExt cx="9402763" cy="6858001"/>
          </a:xfrm>
        </p:grpSpPr>
        <p:sp>
          <p:nvSpPr>
            <p:cNvPr id="8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2" name="Group 31"/>
          <p:cNvGrpSpPr/>
          <p:nvPr/>
        </p:nvGrpSpPr>
        <p:grpSpPr>
          <a:xfrm>
            <a:off x="853440" y="1699589"/>
            <a:ext cx="4382069" cy="3470421"/>
            <a:chOff x="640080" y="1699589"/>
            <a:chExt cx="3286552" cy="3470421"/>
          </a:xfrm>
        </p:grpSpPr>
        <p:sp>
          <p:nvSpPr>
            <p:cNvPr id="42" name="Rectangle 41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Rectangle 43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5049" y="2349926"/>
            <a:ext cx="4151753" cy="2472774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87582" y="794719"/>
            <a:ext cx="5460857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C2CCE-67B1-4B76-BDD1-474DE7505EB9}" type="datetime1">
              <a:rPr lang="en-US" smtClean="0"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279458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/>
          <p:cNvGrpSpPr/>
          <p:nvPr/>
        </p:nvGrpSpPr>
        <p:grpSpPr>
          <a:xfrm flipH="1">
            <a:off x="1" y="1"/>
            <a:ext cx="12562345" cy="6858001"/>
            <a:chOff x="1243013" y="0"/>
            <a:chExt cx="9402763" cy="6858001"/>
          </a:xfrm>
        </p:grpSpPr>
        <p:sp>
          <p:nvSpPr>
            <p:cNvPr id="5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85" name="Group 84"/>
          <p:cNvGrpSpPr/>
          <p:nvPr/>
        </p:nvGrpSpPr>
        <p:grpSpPr>
          <a:xfrm>
            <a:off x="6970846" y="1699589"/>
            <a:ext cx="4382069" cy="3470421"/>
            <a:chOff x="640080" y="1699589"/>
            <a:chExt cx="3286552" cy="3470421"/>
          </a:xfrm>
        </p:grpSpPr>
        <p:sp>
          <p:nvSpPr>
            <p:cNvPr id="86" name="Rectangle 85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7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8" name="Rectangle 87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4813" y="2349924"/>
            <a:ext cx="4149396" cy="2464951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678" y="802808"/>
            <a:ext cx="5491055" cy="52548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" y="320040"/>
            <a:ext cx="3657600" cy="320040"/>
          </a:xfrm>
        </p:spPr>
        <p:txBody>
          <a:bodyPr/>
          <a:lstStyle/>
          <a:p>
            <a:fld id="{25DC2CCE-67B1-4B76-BDD1-474DE7505EB9}" type="datetime1">
              <a:rPr lang="en-US" smtClean="0"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3440" y="6227064"/>
            <a:ext cx="10472928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11968" y="320040"/>
            <a:ext cx="914400" cy="32004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722626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3392" y="274440"/>
            <a:ext cx="10945216" cy="634281"/>
          </a:xfrm>
        </p:spPr>
        <p:txBody>
          <a:bodyPr lIns="0" tIns="0" rIns="0" bIns="0" anchor="t">
            <a:noAutofit/>
          </a:bodyPr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3392" y="1484784"/>
            <a:ext cx="10945216" cy="648072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F1BA4-888F-494F-8C54-55ECF1D8E37F}" type="datetime1">
              <a:rPr lang="en-US" smtClean="0"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BEB0-EAD3-41E2-8A75-6258778413D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3"/>
          </p:nvPr>
        </p:nvSpPr>
        <p:spPr>
          <a:xfrm>
            <a:off x="609600" y="2276873"/>
            <a:ext cx="10972800" cy="3600400"/>
          </a:xfrm>
        </p:spPr>
        <p:txBody>
          <a:bodyPr/>
          <a:lstStyle>
            <a:lvl4pPr marL="803275" indent="-265113">
              <a:buFont typeface="Arial" pitchFamily="34" charset="0"/>
              <a:buChar char="•"/>
              <a:defRPr/>
            </a:lvl4pPr>
            <a:lvl5pPr marL="1076325" indent="-273050"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 flipV="1">
            <a:off x="1487488" y="6341632"/>
            <a:ext cx="10081120" cy="15558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04917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95247-E120-431C-B299-C866ED7A7B09}" type="datetime1">
              <a:rPr lang="en-US" smtClean="0"/>
              <a:t>10/12/2021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BEB0-EAD3-41E2-8A75-6258778413D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</p:spPr>
        <p:txBody>
          <a:bodyPr/>
          <a:lstStyle>
            <a:lvl4pPr marL="803275" indent="-265113">
              <a:buFont typeface="Arial" pitchFamily="34" charset="0"/>
              <a:buChar char="•"/>
              <a:defRPr/>
            </a:lvl4pPr>
            <a:lvl5pPr marL="1076325" indent="-273050"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 flipV="1">
            <a:off x="1487488" y="6341632"/>
            <a:ext cx="10081120" cy="15558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2938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4"/>
          <p:cNvGrpSpPr/>
          <p:nvPr/>
        </p:nvGrpSpPr>
        <p:grpSpPr>
          <a:xfrm>
            <a:off x="-381634" y="1"/>
            <a:ext cx="12562345" cy="6858001"/>
            <a:chOff x="1243013" y="0"/>
            <a:chExt cx="9402763" cy="6858001"/>
          </a:xfrm>
        </p:grpSpPr>
        <p:sp>
          <p:nvSpPr>
            <p:cNvPr id="6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0" name="Group 19"/>
          <p:cNvGrpSpPr/>
          <p:nvPr/>
        </p:nvGrpSpPr>
        <p:grpSpPr>
          <a:xfrm>
            <a:off x="853440" y="1699589"/>
            <a:ext cx="4382069" cy="3470421"/>
            <a:chOff x="640080" y="1699589"/>
            <a:chExt cx="3286552" cy="3470421"/>
          </a:xfrm>
        </p:grpSpPr>
        <p:sp>
          <p:nvSpPr>
            <p:cNvPr id="21" name="Rectangle 2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7406" y="2349924"/>
            <a:ext cx="4149397" cy="246495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87583" y="803186"/>
            <a:ext cx="545521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88AA2-5520-4D56-B546-D5D849E6D5A6}" type="datetime1">
              <a:rPr lang="en-US" smtClean="0"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BEB0-EAD3-41E2-8A75-6258778413D6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FED4D09-A11B-497C-85B4-19E3C497DED5}"/>
              </a:ext>
            </a:extLst>
          </p:cNvPr>
          <p:cNvCxnSpPr/>
          <p:nvPr userDrawn="1"/>
        </p:nvCxnSpPr>
        <p:spPr>
          <a:xfrm flipV="1">
            <a:off x="1487488" y="6341632"/>
            <a:ext cx="10081120" cy="15558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7789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4" name="Group 773"/>
          <p:cNvGrpSpPr/>
          <p:nvPr/>
        </p:nvGrpSpPr>
        <p:grpSpPr>
          <a:xfrm>
            <a:off x="1" y="0"/>
            <a:ext cx="12740217" cy="6853238"/>
            <a:chOff x="1524000" y="0"/>
            <a:chExt cx="9555163" cy="6853238"/>
          </a:xfrm>
        </p:grpSpPr>
        <p:sp>
          <p:nvSpPr>
            <p:cNvPr id="775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6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7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8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9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0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1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2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3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4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5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6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7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8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9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0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3204635" y="1158902"/>
            <a:ext cx="5756912" cy="4537816"/>
            <a:chOff x="2403476" y="1158902"/>
            <a:chExt cx="4317684" cy="4537816"/>
          </a:xfrm>
        </p:grpSpPr>
        <p:sp>
          <p:nvSpPr>
            <p:cNvPr id="28" name="Rectangle 27"/>
            <p:cNvSpPr/>
            <p:nvPr/>
          </p:nvSpPr>
          <p:spPr>
            <a:xfrm>
              <a:off x="2403476" y="1158902"/>
              <a:ext cx="431768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2403476" y="1963574"/>
              <a:ext cx="431768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73" name="Isosceles Triangle 28"/>
            <p:cNvSpPr/>
            <p:nvPr/>
          </p:nvSpPr>
          <p:spPr>
            <a:xfrm rot="10800000">
              <a:off x="4358702" y="5345655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5531" y="2028827"/>
            <a:ext cx="5550603" cy="1732474"/>
          </a:xfrm>
        </p:spPr>
        <p:txBody>
          <a:bodyPr bIns="0" anchor="b">
            <a:normAutofit/>
          </a:bodyPr>
          <a:lstStyle>
            <a:lvl1pPr algn="ctr"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05531" y="3843339"/>
            <a:ext cx="5550603" cy="1426097"/>
          </a:xfrm>
        </p:spPr>
        <p:txBody>
          <a:bodyPr tIns="0">
            <a:normAutofit/>
          </a:bodyPr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" y="320040"/>
            <a:ext cx="3657600" cy="320040"/>
          </a:xfrm>
        </p:spPr>
        <p:txBody>
          <a:bodyPr/>
          <a:lstStyle/>
          <a:p>
            <a:fld id="{25DC2CCE-67B1-4B76-BDD1-474DE7505EB9}" type="datetime1">
              <a:rPr lang="en-US" smtClean="0"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3440" y="6227064"/>
            <a:ext cx="10472928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11968" y="320040"/>
            <a:ext cx="914400" cy="32004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186591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-381634" y="1"/>
            <a:ext cx="12562345" cy="6858001"/>
            <a:chOff x="1243013" y="0"/>
            <a:chExt cx="9402763" cy="6858001"/>
          </a:xfrm>
        </p:grpSpPr>
        <p:sp>
          <p:nvSpPr>
            <p:cNvPr id="4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2" name="Group 61"/>
          <p:cNvGrpSpPr/>
          <p:nvPr/>
        </p:nvGrpSpPr>
        <p:grpSpPr>
          <a:xfrm>
            <a:off x="853440" y="1699589"/>
            <a:ext cx="4382069" cy="3470421"/>
            <a:chOff x="640080" y="1699589"/>
            <a:chExt cx="3286552" cy="3470421"/>
          </a:xfrm>
        </p:grpSpPr>
        <p:sp>
          <p:nvSpPr>
            <p:cNvPr id="63" name="Rectangle 6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5" name="Rectangle 6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937" y="2355068"/>
            <a:ext cx="4162884" cy="245980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97352" y="804029"/>
            <a:ext cx="5455565" cy="24593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3711" y="3585104"/>
            <a:ext cx="5459205" cy="24706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53440" y="320040"/>
            <a:ext cx="3657600" cy="320040"/>
          </a:xfrm>
        </p:spPr>
        <p:txBody>
          <a:bodyPr/>
          <a:lstStyle/>
          <a:p>
            <a:fld id="{25DC2CCE-67B1-4B76-BDD1-474DE7505EB9}" type="datetime1">
              <a:rPr lang="en-US" smtClean="0"/>
              <a:t>10/12/2021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53440" y="6227064"/>
            <a:ext cx="10472928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11968" y="320040"/>
            <a:ext cx="914400" cy="32004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278533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-381634" y="1"/>
            <a:ext cx="12562345" cy="6858001"/>
            <a:chOff x="1243013" y="0"/>
            <a:chExt cx="9402763" cy="6858001"/>
          </a:xfrm>
        </p:grpSpPr>
        <p:sp>
          <p:nvSpPr>
            <p:cNvPr id="39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53440" y="1699589"/>
            <a:ext cx="4382069" cy="3470421"/>
            <a:chOff x="640080" y="1699589"/>
            <a:chExt cx="3286552" cy="3470421"/>
          </a:xfrm>
        </p:grpSpPr>
        <p:sp>
          <p:nvSpPr>
            <p:cNvPr id="60" name="Rectangle 59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937" y="2355848"/>
            <a:ext cx="4162884" cy="245902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75484" y="802200"/>
            <a:ext cx="5073497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5515" y="1487999"/>
            <a:ext cx="5072899" cy="1775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0014" y="3585518"/>
            <a:ext cx="5092900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0014" y="4270332"/>
            <a:ext cx="5092900" cy="17854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53440" y="320040"/>
            <a:ext cx="3657600" cy="320040"/>
          </a:xfrm>
        </p:spPr>
        <p:txBody>
          <a:bodyPr/>
          <a:lstStyle/>
          <a:p>
            <a:fld id="{63D8F4E0-473E-4D92-8A55-A7E9940F7E1B}" type="datetime1">
              <a:rPr lang="en-US" smtClean="0"/>
              <a:t>10/12/2021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53440" y="6227064"/>
            <a:ext cx="10472928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11968" y="320040"/>
            <a:ext cx="914400" cy="320040"/>
          </a:xfrm>
        </p:spPr>
        <p:txBody>
          <a:bodyPr/>
          <a:lstStyle/>
          <a:p>
            <a:fld id="{4253BEB0-EAD3-41E2-8A75-6258778413D6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BDDF6D1-6560-4ADA-8376-97DCBB44B15F}"/>
              </a:ext>
            </a:extLst>
          </p:cNvPr>
          <p:cNvCxnSpPr/>
          <p:nvPr userDrawn="1"/>
        </p:nvCxnSpPr>
        <p:spPr>
          <a:xfrm flipV="1">
            <a:off x="1487488" y="6341632"/>
            <a:ext cx="10081120" cy="15558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7837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oup 75"/>
          <p:cNvGrpSpPr/>
          <p:nvPr/>
        </p:nvGrpSpPr>
        <p:grpSpPr>
          <a:xfrm>
            <a:off x="-381634" y="1"/>
            <a:ext cx="12562345" cy="6858001"/>
            <a:chOff x="1243013" y="0"/>
            <a:chExt cx="9402763" cy="6858001"/>
          </a:xfrm>
        </p:grpSpPr>
        <p:sp>
          <p:nvSpPr>
            <p:cNvPr id="77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0" name="Group 39"/>
          <p:cNvGrpSpPr/>
          <p:nvPr/>
        </p:nvGrpSpPr>
        <p:grpSpPr>
          <a:xfrm>
            <a:off x="853440" y="1699589"/>
            <a:ext cx="4382069" cy="3470421"/>
            <a:chOff x="640080" y="1699589"/>
            <a:chExt cx="3286552" cy="3470421"/>
          </a:xfrm>
        </p:grpSpPr>
        <p:sp>
          <p:nvSpPr>
            <p:cNvPr id="41" name="Rectangle 4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4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7406" y="2349924"/>
            <a:ext cx="4149396" cy="246495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C2CCE-67B1-4B76-BDD1-474DE7505EB9}" type="datetime1">
              <a:rPr lang="en-US" smtClean="0"/>
              <a:t>10/12/2021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53440" y="6227064"/>
            <a:ext cx="10472928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875875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53440" y="320040"/>
            <a:ext cx="3657600" cy="320040"/>
          </a:xfrm>
        </p:spPr>
        <p:txBody>
          <a:bodyPr/>
          <a:lstStyle/>
          <a:p>
            <a:fld id="{25DC2CCE-67B1-4B76-BDD1-474DE7505EB9}" type="datetime1">
              <a:rPr lang="en-US" smtClean="0"/>
              <a:t>10/12/2021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53440" y="6227064"/>
            <a:ext cx="10472928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11968" y="320040"/>
            <a:ext cx="914400" cy="32004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298141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roup 86"/>
          <p:cNvGrpSpPr/>
          <p:nvPr/>
        </p:nvGrpSpPr>
        <p:grpSpPr>
          <a:xfrm>
            <a:off x="-381634" y="1"/>
            <a:ext cx="12562345" cy="6858001"/>
            <a:chOff x="1243013" y="0"/>
            <a:chExt cx="9402763" cy="6858001"/>
          </a:xfrm>
        </p:grpSpPr>
        <p:sp>
          <p:nvSpPr>
            <p:cNvPr id="88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2" name="Group 41"/>
          <p:cNvGrpSpPr/>
          <p:nvPr/>
        </p:nvGrpSpPr>
        <p:grpSpPr>
          <a:xfrm>
            <a:off x="853440" y="1699589"/>
            <a:ext cx="4382069" cy="3470421"/>
            <a:chOff x="640080" y="1699589"/>
            <a:chExt cx="3286552" cy="3470421"/>
          </a:xfrm>
        </p:grpSpPr>
        <p:sp>
          <p:nvSpPr>
            <p:cNvPr id="43" name="Rectangle 4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4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7406" y="2349925"/>
            <a:ext cx="4149396" cy="1225399"/>
          </a:xfrm>
        </p:spPr>
        <p:txBody>
          <a:bodyPr bIns="0" anchor="b">
            <a:noAutofit/>
          </a:bodyPr>
          <a:lstStyle>
            <a:lvl1pPr algn="ctr">
              <a:defRPr sz="28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87582" y="801391"/>
            <a:ext cx="5460857" cy="524949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7406" y="3575324"/>
            <a:ext cx="4149396" cy="123955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C2CCE-67B1-4B76-BDD1-474DE7505EB9}" type="datetime1">
              <a:rPr lang="en-US" smtClean="0"/>
              <a:t>10/12/2021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36712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9" name="Group 428"/>
          <p:cNvGrpSpPr/>
          <p:nvPr/>
        </p:nvGrpSpPr>
        <p:grpSpPr>
          <a:xfrm>
            <a:off x="1" y="0"/>
            <a:ext cx="12740217" cy="6853238"/>
            <a:chOff x="1524000" y="0"/>
            <a:chExt cx="9555163" cy="6853238"/>
          </a:xfrm>
        </p:grpSpPr>
        <p:sp>
          <p:nvSpPr>
            <p:cNvPr id="430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1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2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3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4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5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6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7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8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9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0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1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2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3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4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5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859284" y="1698332"/>
            <a:ext cx="5810336" cy="3470420"/>
            <a:chOff x="644463" y="1698332"/>
            <a:chExt cx="4357752" cy="3470420"/>
          </a:xfrm>
        </p:grpSpPr>
        <p:sp>
          <p:nvSpPr>
            <p:cNvPr id="77" name="Rectangle 76"/>
            <p:cNvSpPr/>
            <p:nvPr/>
          </p:nvSpPr>
          <p:spPr>
            <a:xfrm>
              <a:off x="644463" y="1698332"/>
              <a:ext cx="4357752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644463" y="2274404"/>
              <a:ext cx="43577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7" name="Isosceles Triangle 9"/>
            <p:cNvSpPr/>
            <p:nvPr/>
          </p:nvSpPr>
          <p:spPr>
            <a:xfrm rot="10800000">
              <a:off x="2665346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9568" y="0"/>
            <a:ext cx="4652432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780" y="2336403"/>
            <a:ext cx="5596888" cy="1265539"/>
          </a:xfrm>
        </p:spPr>
        <p:txBody>
          <a:bodyPr bIns="0" anchor="b">
            <a:normAutofit/>
          </a:bodyPr>
          <a:lstStyle>
            <a:lvl1pPr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3086" y="3601942"/>
            <a:ext cx="5599005" cy="1214535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53440" y="320040"/>
            <a:ext cx="3657600" cy="320040"/>
          </a:xfrm>
        </p:spPr>
        <p:txBody>
          <a:bodyPr/>
          <a:lstStyle/>
          <a:p>
            <a:fld id="{25DC2CCE-67B1-4B76-BDD1-474DE7505EB9}" type="datetime1">
              <a:rPr lang="en-US" smtClean="0"/>
              <a:t>10/12/2021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53441" y="6227064"/>
            <a:ext cx="5811521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53951" y="320040"/>
            <a:ext cx="914400" cy="32004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190972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7406" y="2349925"/>
            <a:ext cx="4149396" cy="2464952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87584" y="794719"/>
            <a:ext cx="5438785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noProof="0" dirty="0" err="1"/>
              <a:t>Click</a:t>
            </a:r>
            <a:r>
              <a:rPr lang="bg-BG" noProof="0" dirty="0"/>
              <a:t> </a:t>
            </a:r>
            <a:r>
              <a:rPr lang="bg-BG" noProof="0" dirty="0" err="1"/>
              <a:t>to</a:t>
            </a:r>
            <a:r>
              <a:rPr lang="bg-BG" noProof="0" dirty="0"/>
              <a:t> </a:t>
            </a:r>
            <a:r>
              <a:rPr lang="bg-BG" noProof="0" dirty="0" err="1"/>
              <a:t>edit</a:t>
            </a:r>
            <a:r>
              <a:rPr lang="bg-BG" noProof="0" dirty="0"/>
              <a:t> </a:t>
            </a:r>
            <a:r>
              <a:rPr lang="bg-BG" noProof="0" dirty="0" err="1"/>
              <a:t>Master</a:t>
            </a:r>
            <a:r>
              <a:rPr lang="bg-BG" noProof="0" dirty="0"/>
              <a:t> </a:t>
            </a:r>
            <a:r>
              <a:rPr lang="bg-BG" noProof="0" dirty="0" err="1"/>
              <a:t>text</a:t>
            </a:r>
            <a:r>
              <a:rPr lang="bg-BG" noProof="0" dirty="0"/>
              <a:t> </a:t>
            </a:r>
            <a:r>
              <a:rPr lang="bg-BG" noProof="0" dirty="0" err="1"/>
              <a:t>styles</a:t>
            </a:r>
            <a:endParaRPr lang="bg-BG" noProof="0" dirty="0"/>
          </a:p>
          <a:p>
            <a:pPr lvl="1"/>
            <a:r>
              <a:rPr lang="bg-BG" noProof="0" dirty="0" err="1"/>
              <a:t>Second</a:t>
            </a:r>
            <a:r>
              <a:rPr lang="bg-BG" noProof="0" dirty="0"/>
              <a:t> </a:t>
            </a:r>
            <a:r>
              <a:rPr lang="bg-BG" noProof="0" dirty="0" err="1"/>
              <a:t>level</a:t>
            </a:r>
            <a:endParaRPr lang="bg-BG" noProof="0" dirty="0"/>
          </a:p>
          <a:p>
            <a:pPr lvl="2"/>
            <a:r>
              <a:rPr lang="bg-BG" noProof="0" dirty="0" err="1"/>
              <a:t>Third</a:t>
            </a:r>
            <a:r>
              <a:rPr lang="bg-BG" noProof="0" dirty="0"/>
              <a:t> </a:t>
            </a:r>
            <a:r>
              <a:rPr lang="bg-BG" noProof="0" dirty="0" err="1"/>
              <a:t>level</a:t>
            </a:r>
            <a:endParaRPr lang="bg-BG" noProof="0" dirty="0"/>
          </a:p>
          <a:p>
            <a:pPr lvl="3"/>
            <a:r>
              <a:rPr lang="bg-BG" noProof="0" dirty="0" err="1"/>
              <a:t>Fourth</a:t>
            </a:r>
            <a:r>
              <a:rPr lang="bg-BG" noProof="0" dirty="0"/>
              <a:t> </a:t>
            </a:r>
            <a:r>
              <a:rPr lang="bg-BG" noProof="0" dirty="0" err="1"/>
              <a:t>level</a:t>
            </a:r>
            <a:endParaRPr lang="bg-BG" noProof="0" dirty="0"/>
          </a:p>
          <a:p>
            <a:pPr lvl="4"/>
            <a:r>
              <a:rPr lang="bg-BG" noProof="0" dirty="0" err="1"/>
              <a:t>Fifth</a:t>
            </a:r>
            <a:r>
              <a:rPr lang="bg-BG" noProof="0" dirty="0"/>
              <a:t> </a:t>
            </a:r>
            <a:r>
              <a:rPr lang="bg-BG" noProof="0" dirty="0" err="1"/>
              <a:t>level</a:t>
            </a:r>
            <a:endParaRPr lang="bg-BG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3440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C2CCE-67B1-4B76-BDD1-474DE7505EB9}" type="datetime1">
              <a:rPr lang="en-US" smtClean="0"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3440" y="6227064"/>
            <a:ext cx="10472928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11968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029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  <p:sldLayoutId id="2147483862" r:id="rId12"/>
    <p:sldLayoutId id="2147483846" r:id="rId13"/>
  </p:sldLayoutIdLst>
  <p:hf hdr="0" ftr="0" dt="0"/>
  <p:txStyles>
    <p:titleStyle>
      <a:lvl1pPr algn="ctr" defTabSz="685800" rtl="0" eaLnBrk="1" latinLnBrk="0" hangingPunct="1">
        <a:lnSpc>
          <a:spcPct val="85000"/>
        </a:lnSpc>
        <a:spcBef>
          <a:spcPct val="0"/>
        </a:spcBef>
        <a:buNone/>
        <a:defRPr sz="3200" b="0" i="0" kern="1200" cap="none" spc="-113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" name="Group 125">
            <a:extLst>
              <a:ext uri="{FF2B5EF4-FFF2-40B4-BE49-F238E27FC236}">
                <a16:creationId xmlns:a16="http://schemas.microsoft.com/office/drawing/2014/main" id="{84DB7353-7D7A-431B-A5B6-A3845E6F2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27" name="Freeform 5">
              <a:extLst>
                <a:ext uri="{FF2B5EF4-FFF2-40B4-BE49-F238E27FC236}">
                  <a16:creationId xmlns:a16="http://schemas.microsoft.com/office/drawing/2014/main" id="{9E8D15D6-6183-4BE1-A315-C7EC9C1A5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8" name="Freeform 6">
              <a:extLst>
                <a:ext uri="{FF2B5EF4-FFF2-40B4-BE49-F238E27FC236}">
                  <a16:creationId xmlns:a16="http://schemas.microsoft.com/office/drawing/2014/main" id="{82A253FA-4E60-4B4D-94B0-93ECFCF309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9" name="Freeform 7">
              <a:extLst>
                <a:ext uri="{FF2B5EF4-FFF2-40B4-BE49-F238E27FC236}">
                  <a16:creationId xmlns:a16="http://schemas.microsoft.com/office/drawing/2014/main" id="{E1B39AD1-11BD-457B-822C-A873607F41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0" name="Freeform 8">
              <a:extLst>
                <a:ext uri="{FF2B5EF4-FFF2-40B4-BE49-F238E27FC236}">
                  <a16:creationId xmlns:a16="http://schemas.microsoft.com/office/drawing/2014/main" id="{CC286005-78D5-4BE4-AA8B-75CDC07E7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1" name="Freeform 9">
              <a:extLst>
                <a:ext uri="{FF2B5EF4-FFF2-40B4-BE49-F238E27FC236}">
                  <a16:creationId xmlns:a16="http://schemas.microsoft.com/office/drawing/2014/main" id="{09E4A22D-7E83-4F24-97FE-931A93CAC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2" name="Freeform 10">
              <a:extLst>
                <a:ext uri="{FF2B5EF4-FFF2-40B4-BE49-F238E27FC236}">
                  <a16:creationId xmlns:a16="http://schemas.microsoft.com/office/drawing/2014/main" id="{4351E96B-8DD4-4D5E-A9F0-C47F5F3378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3" name="Freeform 11">
              <a:extLst>
                <a:ext uri="{FF2B5EF4-FFF2-40B4-BE49-F238E27FC236}">
                  <a16:creationId xmlns:a16="http://schemas.microsoft.com/office/drawing/2014/main" id="{BFF78610-2475-4756-9EC8-5DA7D8902D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4" name="Freeform 12">
              <a:extLst>
                <a:ext uri="{FF2B5EF4-FFF2-40B4-BE49-F238E27FC236}">
                  <a16:creationId xmlns:a16="http://schemas.microsoft.com/office/drawing/2014/main" id="{C7ACAE44-681D-4CBC-B2AB-E5131DF5A8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5" name="Freeform 13">
              <a:extLst>
                <a:ext uri="{FF2B5EF4-FFF2-40B4-BE49-F238E27FC236}">
                  <a16:creationId xmlns:a16="http://schemas.microsoft.com/office/drawing/2014/main" id="{CA22E4A0-73AA-4722-9C16-F3AF9A33E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6" name="Freeform 14">
              <a:extLst>
                <a:ext uri="{FF2B5EF4-FFF2-40B4-BE49-F238E27FC236}">
                  <a16:creationId xmlns:a16="http://schemas.microsoft.com/office/drawing/2014/main" id="{BB36E626-EBEB-41C0-B224-8DB049DB4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7" name="Freeform 15">
              <a:extLst>
                <a:ext uri="{FF2B5EF4-FFF2-40B4-BE49-F238E27FC236}">
                  <a16:creationId xmlns:a16="http://schemas.microsoft.com/office/drawing/2014/main" id="{D603DEC5-BED4-4DB6-A253-F61CC3674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8" name="Freeform 16">
              <a:extLst>
                <a:ext uri="{FF2B5EF4-FFF2-40B4-BE49-F238E27FC236}">
                  <a16:creationId xmlns:a16="http://schemas.microsoft.com/office/drawing/2014/main" id="{86AE9DE6-CA9A-479B-A0FB-0E1BAC7A65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9" name="Freeform 17">
              <a:extLst>
                <a:ext uri="{FF2B5EF4-FFF2-40B4-BE49-F238E27FC236}">
                  <a16:creationId xmlns:a16="http://schemas.microsoft.com/office/drawing/2014/main" id="{16CB8DC8-E75F-4574-A290-AAB7031BE8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0" name="Freeform 18">
              <a:extLst>
                <a:ext uri="{FF2B5EF4-FFF2-40B4-BE49-F238E27FC236}">
                  <a16:creationId xmlns:a16="http://schemas.microsoft.com/office/drawing/2014/main" id="{1CA657E1-3A52-4C23-AA47-EBB2D5C41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1" name="Freeform 19">
              <a:extLst>
                <a:ext uri="{FF2B5EF4-FFF2-40B4-BE49-F238E27FC236}">
                  <a16:creationId xmlns:a16="http://schemas.microsoft.com/office/drawing/2014/main" id="{ED4F701B-2A93-464F-A673-54EED5C4C4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2" name="Freeform 20">
              <a:extLst>
                <a:ext uri="{FF2B5EF4-FFF2-40B4-BE49-F238E27FC236}">
                  <a16:creationId xmlns:a16="http://schemas.microsoft.com/office/drawing/2014/main" id="{9977C34F-F6C9-4749-B201-7B928802D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3" name="Freeform 21">
              <a:extLst>
                <a:ext uri="{FF2B5EF4-FFF2-40B4-BE49-F238E27FC236}">
                  <a16:creationId xmlns:a16="http://schemas.microsoft.com/office/drawing/2014/main" id="{3A913E6B-DBE9-4291-A34C-36069ECB8E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4" name="Freeform 22">
              <a:extLst>
                <a:ext uri="{FF2B5EF4-FFF2-40B4-BE49-F238E27FC236}">
                  <a16:creationId xmlns:a16="http://schemas.microsoft.com/office/drawing/2014/main" id="{7D415C04-AB5C-4B76-9E49-EEBAEE64D0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5" name="Freeform 23">
              <a:extLst>
                <a:ext uri="{FF2B5EF4-FFF2-40B4-BE49-F238E27FC236}">
                  <a16:creationId xmlns:a16="http://schemas.microsoft.com/office/drawing/2014/main" id="{151FDC11-E872-4EAE-A597-822F9FE170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1B24766B-81CA-44C7-BF11-77A12BA4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1A2F9962-DEB8-461C-8B4C-C0ED0D8A7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9" name="Isosceles Triangle 148">
              <a:extLst>
                <a:ext uri="{FF2B5EF4-FFF2-40B4-BE49-F238E27FC236}">
                  <a16:creationId xmlns:a16="http://schemas.microsoft.com/office/drawing/2014/main" id="{C0672E08-EB09-4B8E-8522-24BBC2CFFD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3447AB64-F3EC-4A1F-BFD4-F0F9DB3DAD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152" name="Rectangle 151">
            <a:extLst>
              <a:ext uri="{FF2B5EF4-FFF2-40B4-BE49-F238E27FC236}">
                <a16:creationId xmlns:a16="http://schemas.microsoft.com/office/drawing/2014/main" id="{6BDBA639-2A71-4A60-A71A-FF1836F54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5E208A8B-5EBD-4532-BE72-26414FA7C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55" name="Freeform 5">
              <a:extLst>
                <a:ext uri="{FF2B5EF4-FFF2-40B4-BE49-F238E27FC236}">
                  <a16:creationId xmlns:a16="http://schemas.microsoft.com/office/drawing/2014/main" id="{15D09196-B338-4AB5-A71B-CFD5FFCA62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6" name="Freeform 6">
              <a:extLst>
                <a:ext uri="{FF2B5EF4-FFF2-40B4-BE49-F238E27FC236}">
                  <a16:creationId xmlns:a16="http://schemas.microsoft.com/office/drawing/2014/main" id="{F50B4463-128A-4677-A285-C017E6C543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7" name="Freeform 7">
              <a:extLst>
                <a:ext uri="{FF2B5EF4-FFF2-40B4-BE49-F238E27FC236}">
                  <a16:creationId xmlns:a16="http://schemas.microsoft.com/office/drawing/2014/main" id="{1D9B95CD-F023-4DFA-9678-1E02713F74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8" name="Freeform 8">
              <a:extLst>
                <a:ext uri="{FF2B5EF4-FFF2-40B4-BE49-F238E27FC236}">
                  <a16:creationId xmlns:a16="http://schemas.microsoft.com/office/drawing/2014/main" id="{1DDF47A8-BE7B-43F3-A500-F5A4656D8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9" name="Freeform 9">
              <a:extLst>
                <a:ext uri="{FF2B5EF4-FFF2-40B4-BE49-F238E27FC236}">
                  <a16:creationId xmlns:a16="http://schemas.microsoft.com/office/drawing/2014/main" id="{2DD394DE-76FB-42F8-85F2-FD436F423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0" name="Freeform 10">
              <a:extLst>
                <a:ext uri="{FF2B5EF4-FFF2-40B4-BE49-F238E27FC236}">
                  <a16:creationId xmlns:a16="http://schemas.microsoft.com/office/drawing/2014/main" id="{B95F2EFB-87E6-4400-AAF3-7EB8B4F15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1" name="Freeform 11">
              <a:extLst>
                <a:ext uri="{FF2B5EF4-FFF2-40B4-BE49-F238E27FC236}">
                  <a16:creationId xmlns:a16="http://schemas.microsoft.com/office/drawing/2014/main" id="{1D463476-2BC7-418C-9D6F-51444B11A7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2" name="Freeform 12">
              <a:extLst>
                <a:ext uri="{FF2B5EF4-FFF2-40B4-BE49-F238E27FC236}">
                  <a16:creationId xmlns:a16="http://schemas.microsoft.com/office/drawing/2014/main" id="{24011122-2495-478A-81BF-ABBDEA1DA8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3" name="Freeform 13">
              <a:extLst>
                <a:ext uri="{FF2B5EF4-FFF2-40B4-BE49-F238E27FC236}">
                  <a16:creationId xmlns:a16="http://schemas.microsoft.com/office/drawing/2014/main" id="{C79E87C5-E5B3-476B-B539-FC9CF4A33B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4" name="Freeform 14">
              <a:extLst>
                <a:ext uri="{FF2B5EF4-FFF2-40B4-BE49-F238E27FC236}">
                  <a16:creationId xmlns:a16="http://schemas.microsoft.com/office/drawing/2014/main" id="{956029CA-2B38-434D-9044-5FF3A1ECD1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5" name="Freeform 15">
              <a:extLst>
                <a:ext uri="{FF2B5EF4-FFF2-40B4-BE49-F238E27FC236}">
                  <a16:creationId xmlns:a16="http://schemas.microsoft.com/office/drawing/2014/main" id="{9514CFB6-E8DB-43DC-B1CD-9CC2D4B27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6" name="Freeform 16">
              <a:extLst>
                <a:ext uri="{FF2B5EF4-FFF2-40B4-BE49-F238E27FC236}">
                  <a16:creationId xmlns:a16="http://schemas.microsoft.com/office/drawing/2014/main" id="{BD8C1FC8-E550-45BE-9F30-822BAB3781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7" name="Freeform 17">
              <a:extLst>
                <a:ext uri="{FF2B5EF4-FFF2-40B4-BE49-F238E27FC236}">
                  <a16:creationId xmlns:a16="http://schemas.microsoft.com/office/drawing/2014/main" id="{D1646B5D-A7B7-41EC-9591-0E0C0F4F94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8" name="Freeform 18">
              <a:extLst>
                <a:ext uri="{FF2B5EF4-FFF2-40B4-BE49-F238E27FC236}">
                  <a16:creationId xmlns:a16="http://schemas.microsoft.com/office/drawing/2014/main" id="{E2118E93-481E-4843-987E-378187AA37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9" name="Freeform 19">
              <a:extLst>
                <a:ext uri="{FF2B5EF4-FFF2-40B4-BE49-F238E27FC236}">
                  <a16:creationId xmlns:a16="http://schemas.microsoft.com/office/drawing/2014/main" id="{77038464-F4E2-47EC-A87F-18469191E3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0" name="Freeform 20">
              <a:extLst>
                <a:ext uri="{FF2B5EF4-FFF2-40B4-BE49-F238E27FC236}">
                  <a16:creationId xmlns:a16="http://schemas.microsoft.com/office/drawing/2014/main" id="{FB3BBEB1-E146-408F-95B7-EE2F269DE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1" name="Freeform 21">
              <a:extLst>
                <a:ext uri="{FF2B5EF4-FFF2-40B4-BE49-F238E27FC236}">
                  <a16:creationId xmlns:a16="http://schemas.microsoft.com/office/drawing/2014/main" id="{C765B285-56EC-47FC-B116-274EBBD61A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2" name="Freeform 22">
              <a:extLst>
                <a:ext uri="{FF2B5EF4-FFF2-40B4-BE49-F238E27FC236}">
                  <a16:creationId xmlns:a16="http://schemas.microsoft.com/office/drawing/2014/main" id="{CB4A6191-6913-42EA-905E-8A174AE2C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3" name="Freeform 23">
              <a:extLst>
                <a:ext uri="{FF2B5EF4-FFF2-40B4-BE49-F238E27FC236}">
                  <a16:creationId xmlns:a16="http://schemas.microsoft.com/office/drawing/2014/main" id="{8ADEEF92-F481-475A-845C-5E940F0D55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175" name="Freeform: Shape 174">
            <a:extLst>
              <a:ext uri="{FF2B5EF4-FFF2-40B4-BE49-F238E27FC236}">
                <a16:creationId xmlns:a16="http://schemas.microsoft.com/office/drawing/2014/main" id="{D9C506D7-84CB-4057-A44A-465313E78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2173916" y="2448612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7" name="Oval 32">
            <a:extLst>
              <a:ext uri="{FF2B5EF4-FFF2-40B4-BE49-F238E27FC236}">
                <a16:creationId xmlns:a16="http://schemas.microsoft.com/office/drawing/2014/main" id="{7842FC68-61FD-4700-8A22-BB8B07188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54579" y="691977"/>
            <a:ext cx="7761923" cy="5343064"/>
          </a:xfrm>
          <a:custGeom>
            <a:avLst/>
            <a:gdLst>
              <a:gd name="connsiteX0" fmla="*/ 0 w 6428838"/>
              <a:gd name="connsiteY0" fmla="*/ 2579031 h 5158062"/>
              <a:gd name="connsiteX1" fmla="*/ 3214419 w 6428838"/>
              <a:gd name="connsiteY1" fmla="*/ 0 h 5158062"/>
              <a:gd name="connsiteX2" fmla="*/ 6428838 w 6428838"/>
              <a:gd name="connsiteY2" fmla="*/ 2579031 h 5158062"/>
              <a:gd name="connsiteX3" fmla="*/ 3214419 w 6428838"/>
              <a:gd name="connsiteY3" fmla="*/ 5158062 h 5158062"/>
              <a:gd name="connsiteX4" fmla="*/ 0 w 6428838"/>
              <a:gd name="connsiteY4" fmla="*/ 2579031 h 5158062"/>
              <a:gd name="connsiteX0" fmla="*/ 3321 w 6432159"/>
              <a:gd name="connsiteY0" fmla="*/ 2647125 h 5226156"/>
              <a:gd name="connsiteX1" fmla="*/ 2789723 w 6432159"/>
              <a:gd name="connsiteY1" fmla="*/ 0 h 5226156"/>
              <a:gd name="connsiteX2" fmla="*/ 6432159 w 6432159"/>
              <a:gd name="connsiteY2" fmla="*/ 2647125 h 5226156"/>
              <a:gd name="connsiteX3" fmla="*/ 3217740 w 6432159"/>
              <a:gd name="connsiteY3" fmla="*/ 5226156 h 5226156"/>
              <a:gd name="connsiteX4" fmla="*/ 3321 w 6432159"/>
              <a:gd name="connsiteY4" fmla="*/ 2647125 h 5226156"/>
              <a:gd name="connsiteX0" fmla="*/ 1953 w 6566979"/>
              <a:gd name="connsiteY0" fmla="*/ 2695803 h 5226224"/>
              <a:gd name="connsiteX1" fmla="*/ 2924543 w 6566979"/>
              <a:gd name="connsiteY1" fmla="*/ 39 h 5226224"/>
              <a:gd name="connsiteX2" fmla="*/ 6566979 w 6566979"/>
              <a:gd name="connsiteY2" fmla="*/ 2647164 h 5226224"/>
              <a:gd name="connsiteX3" fmla="*/ 3352560 w 6566979"/>
              <a:gd name="connsiteY3" fmla="*/ 5226195 h 5226224"/>
              <a:gd name="connsiteX4" fmla="*/ 1953 w 6566979"/>
              <a:gd name="connsiteY4" fmla="*/ 2695803 h 5226224"/>
              <a:gd name="connsiteX0" fmla="*/ 8982 w 6574008"/>
              <a:gd name="connsiteY0" fmla="*/ 2695803 h 5226313"/>
              <a:gd name="connsiteX1" fmla="*/ 2931572 w 6574008"/>
              <a:gd name="connsiteY1" fmla="*/ 39 h 5226313"/>
              <a:gd name="connsiteX2" fmla="*/ 6574008 w 6574008"/>
              <a:gd name="connsiteY2" fmla="*/ 2647164 h 5226313"/>
              <a:gd name="connsiteX3" fmla="*/ 3359589 w 6574008"/>
              <a:gd name="connsiteY3" fmla="*/ 5226195 h 5226313"/>
              <a:gd name="connsiteX4" fmla="*/ 8982 w 6574008"/>
              <a:gd name="connsiteY4" fmla="*/ 2695803 h 5226313"/>
              <a:gd name="connsiteX0" fmla="*/ 11929 w 6576955"/>
              <a:gd name="connsiteY0" fmla="*/ 2695953 h 5226463"/>
              <a:gd name="connsiteX1" fmla="*/ 2934519 w 6576955"/>
              <a:gd name="connsiteY1" fmla="*/ 189 h 5226463"/>
              <a:gd name="connsiteX2" fmla="*/ 6576955 w 6576955"/>
              <a:gd name="connsiteY2" fmla="*/ 2647314 h 5226463"/>
              <a:gd name="connsiteX3" fmla="*/ 3362536 w 6576955"/>
              <a:gd name="connsiteY3" fmla="*/ 5226345 h 5226463"/>
              <a:gd name="connsiteX4" fmla="*/ 11929 w 6576955"/>
              <a:gd name="connsiteY4" fmla="*/ 2695953 h 5226463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92159"/>
              <a:gd name="connsiteX1" fmla="*/ 2931852 w 6963394"/>
              <a:gd name="connsiteY1" fmla="*/ 10033 h 5292159"/>
              <a:gd name="connsiteX2" fmla="*/ 6963394 w 6963394"/>
              <a:gd name="connsiteY2" fmla="*/ 3318639 h 5292159"/>
              <a:gd name="connsiteX3" fmla="*/ 3359869 w 6963394"/>
              <a:gd name="connsiteY3" fmla="*/ 5236189 h 5292159"/>
              <a:gd name="connsiteX4" fmla="*/ 9262 w 6963394"/>
              <a:gd name="connsiteY4" fmla="*/ 2705797 h 5292159"/>
              <a:gd name="connsiteX0" fmla="*/ 9262 w 6963394"/>
              <a:gd name="connsiteY0" fmla="*/ 2705797 h 5259961"/>
              <a:gd name="connsiteX1" fmla="*/ 2931852 w 6963394"/>
              <a:gd name="connsiteY1" fmla="*/ 10033 h 5259961"/>
              <a:gd name="connsiteX2" fmla="*/ 6963394 w 6963394"/>
              <a:gd name="connsiteY2" fmla="*/ 3318639 h 5259961"/>
              <a:gd name="connsiteX3" fmla="*/ 3359869 w 6963394"/>
              <a:gd name="connsiteY3" fmla="*/ 5236189 h 5259961"/>
              <a:gd name="connsiteX4" fmla="*/ 9262 w 6963394"/>
              <a:gd name="connsiteY4" fmla="*/ 2705797 h 5259961"/>
              <a:gd name="connsiteX0" fmla="*/ 9557 w 7352795"/>
              <a:gd name="connsiteY0" fmla="*/ 2707501 h 5252013"/>
              <a:gd name="connsiteX1" fmla="*/ 2932147 w 7352795"/>
              <a:gd name="connsiteY1" fmla="*/ 11737 h 5252013"/>
              <a:gd name="connsiteX2" fmla="*/ 7352795 w 7352795"/>
              <a:gd name="connsiteY2" fmla="*/ 3378709 h 5252013"/>
              <a:gd name="connsiteX3" fmla="*/ 3360164 w 7352795"/>
              <a:gd name="connsiteY3" fmla="*/ 5237893 h 5252013"/>
              <a:gd name="connsiteX4" fmla="*/ 9557 w 7352795"/>
              <a:gd name="connsiteY4" fmla="*/ 2707501 h 5252013"/>
              <a:gd name="connsiteX0" fmla="*/ 8078 w 7789061"/>
              <a:gd name="connsiteY0" fmla="*/ 2744796 h 5249051"/>
              <a:gd name="connsiteX1" fmla="*/ 3368413 w 7789061"/>
              <a:gd name="connsiteY1" fmla="*/ 10121 h 5249051"/>
              <a:gd name="connsiteX2" fmla="*/ 7789061 w 7789061"/>
              <a:gd name="connsiteY2" fmla="*/ 3377093 h 5249051"/>
              <a:gd name="connsiteX3" fmla="*/ 3796430 w 7789061"/>
              <a:gd name="connsiteY3" fmla="*/ 5236277 h 5249051"/>
              <a:gd name="connsiteX4" fmla="*/ 8078 w 7789061"/>
              <a:gd name="connsiteY4" fmla="*/ 2744796 h 5249051"/>
              <a:gd name="connsiteX0" fmla="*/ 8078 w 7789061"/>
              <a:gd name="connsiteY0" fmla="*/ 2744796 h 5271741"/>
              <a:gd name="connsiteX1" fmla="*/ 3368413 w 7789061"/>
              <a:gd name="connsiteY1" fmla="*/ 10121 h 5271741"/>
              <a:gd name="connsiteX2" fmla="*/ 7789061 w 7789061"/>
              <a:gd name="connsiteY2" fmla="*/ 3377093 h 5271741"/>
              <a:gd name="connsiteX3" fmla="*/ 3796430 w 7789061"/>
              <a:gd name="connsiteY3" fmla="*/ 5236277 h 5271741"/>
              <a:gd name="connsiteX4" fmla="*/ 8078 w 7789061"/>
              <a:gd name="connsiteY4" fmla="*/ 2744796 h 5271741"/>
              <a:gd name="connsiteX0" fmla="*/ 1055 w 7782038"/>
              <a:gd name="connsiteY0" fmla="*/ 2738806 h 5438018"/>
              <a:gd name="connsiteX1" fmla="*/ 3361390 w 7782038"/>
              <a:gd name="connsiteY1" fmla="*/ 4131 h 5438018"/>
              <a:gd name="connsiteX2" fmla="*/ 7782038 w 7782038"/>
              <a:gd name="connsiteY2" fmla="*/ 3371103 h 5438018"/>
              <a:gd name="connsiteX3" fmla="*/ 3692130 w 7782038"/>
              <a:gd name="connsiteY3" fmla="*/ 5415113 h 5438018"/>
              <a:gd name="connsiteX4" fmla="*/ 1055 w 7782038"/>
              <a:gd name="connsiteY4" fmla="*/ 2738806 h 5438018"/>
              <a:gd name="connsiteX0" fmla="*/ 28883 w 7809866"/>
              <a:gd name="connsiteY0" fmla="*/ 2742147 h 5441359"/>
              <a:gd name="connsiteX1" fmla="*/ 3389218 w 7809866"/>
              <a:gd name="connsiteY1" fmla="*/ 7472 h 5441359"/>
              <a:gd name="connsiteX2" fmla="*/ 7809866 w 7809866"/>
              <a:gd name="connsiteY2" fmla="*/ 3374444 h 5441359"/>
              <a:gd name="connsiteX3" fmla="*/ 3719958 w 7809866"/>
              <a:gd name="connsiteY3" fmla="*/ 5418454 h 5441359"/>
              <a:gd name="connsiteX4" fmla="*/ 28883 w 7809866"/>
              <a:gd name="connsiteY4" fmla="*/ 2742147 h 5441359"/>
              <a:gd name="connsiteX0" fmla="*/ 36549 w 7817532"/>
              <a:gd name="connsiteY0" fmla="*/ 2751085 h 5450297"/>
              <a:gd name="connsiteX1" fmla="*/ 3396884 w 7817532"/>
              <a:gd name="connsiteY1" fmla="*/ 16410 h 5450297"/>
              <a:gd name="connsiteX2" fmla="*/ 7817532 w 7817532"/>
              <a:gd name="connsiteY2" fmla="*/ 3383382 h 5450297"/>
              <a:gd name="connsiteX3" fmla="*/ 3727624 w 7817532"/>
              <a:gd name="connsiteY3" fmla="*/ 5427392 h 5450297"/>
              <a:gd name="connsiteX4" fmla="*/ 36549 w 7817532"/>
              <a:gd name="connsiteY4" fmla="*/ 2751085 h 545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7532" h="5450297">
                <a:moveTo>
                  <a:pt x="36549" y="2751085"/>
                </a:moveTo>
                <a:cubicBezTo>
                  <a:pt x="-281221" y="925127"/>
                  <a:pt x="1526121" y="-147339"/>
                  <a:pt x="3396884" y="16410"/>
                </a:cubicBezTo>
                <a:cubicBezTo>
                  <a:pt x="5267647" y="180159"/>
                  <a:pt x="7817532" y="1453184"/>
                  <a:pt x="7817532" y="3383382"/>
                </a:cubicBezTo>
                <a:cubicBezTo>
                  <a:pt x="7700800" y="5342763"/>
                  <a:pt x="5024455" y="5532775"/>
                  <a:pt x="3727624" y="5427392"/>
                </a:cubicBezTo>
                <a:cubicBezTo>
                  <a:pt x="2430794" y="5322009"/>
                  <a:pt x="354319" y="4577043"/>
                  <a:pt x="36549" y="2751085"/>
                </a:cubicBezTo>
                <a:close/>
              </a:path>
            </a:pathLst>
          </a:custGeom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6277" y="2061838"/>
            <a:ext cx="6959446" cy="1662475"/>
          </a:xfrm>
        </p:spPr>
        <p:txBody>
          <a:bodyPr vert="horz" lIns="228600" tIns="228600" rIns="228600" bIns="0" rtlCol="0" anchor="b">
            <a:normAutofit/>
          </a:bodyPr>
          <a:lstStyle/>
          <a:p>
            <a:pPr defTabSz="914400">
              <a:lnSpc>
                <a:spcPct val="80000"/>
              </a:lnSpc>
            </a:pPr>
            <a:r>
              <a:rPr lang="bg-BG" sz="3700" spc="-150" dirty="0">
                <a:solidFill>
                  <a:srgbClr val="FFFEFF"/>
                </a:solidFill>
              </a:rPr>
              <a:t>Подходи за изграждане на ИТ инфраструктури с бизнес приложение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763017" y="760830"/>
            <a:ext cx="2299193" cy="5336340"/>
          </a:xfrm>
          <a:prstGeom prst="rect">
            <a:avLst/>
          </a:prstGeom>
        </p:spPr>
        <p:txBody>
          <a:bodyPr vert="horz" lIns="91440" tIns="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1000"/>
              </a:spcBef>
              <a:buClr>
                <a:schemeClr val="accent1"/>
              </a:buClr>
              <a:buSzPct val="110000"/>
            </a:pPr>
            <a:endParaRPr lang="en-US" sz="2100" b="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4707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6D322-D883-4601-87B4-1C052CEC2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>
            <a:normAutofit/>
          </a:bodyPr>
          <a:lstStyle/>
          <a:p>
            <a:r>
              <a:rPr lang="bg-BG" sz="30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Методи за изграждане на ИТ инфраструктура в изчислителния облак</a:t>
            </a:r>
            <a:endParaRPr lang="bg-BG" sz="300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3761DF4D-0EC5-423F-AE95-99F7590987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0838953"/>
              </p:ext>
            </p:extLst>
          </p:nvPr>
        </p:nvGraphicFramePr>
        <p:xfrm>
          <a:off x="5440363" y="1125538"/>
          <a:ext cx="5638800" cy="4603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26912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76">
            <a:extLst>
              <a:ext uri="{FF2B5EF4-FFF2-40B4-BE49-F238E27FC236}">
                <a16:creationId xmlns:a16="http://schemas.microsoft.com/office/drawing/2014/main" id="{A3BAF07C-C39E-42EB-BB22-8D46691D97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3061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D8E9CF54-0466-4261-9E62-0249E60E1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0" name="Freeform 5">
              <a:extLst>
                <a:ext uri="{FF2B5EF4-FFF2-40B4-BE49-F238E27FC236}">
                  <a16:creationId xmlns:a16="http://schemas.microsoft.com/office/drawing/2014/main" id="{33E32106-E8B1-4F76-9EE6-58537738A3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6">
              <a:extLst>
                <a:ext uri="{FF2B5EF4-FFF2-40B4-BE49-F238E27FC236}">
                  <a16:creationId xmlns:a16="http://schemas.microsoft.com/office/drawing/2014/main" id="{C32C2C46-A045-44FB-8A74-5EBD650C27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7">
              <a:extLst>
                <a:ext uri="{FF2B5EF4-FFF2-40B4-BE49-F238E27FC236}">
                  <a16:creationId xmlns:a16="http://schemas.microsoft.com/office/drawing/2014/main" id="{6A76F79C-6683-4940-BCF7-4BCCCEE406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8">
              <a:extLst>
                <a:ext uri="{FF2B5EF4-FFF2-40B4-BE49-F238E27FC236}">
                  <a16:creationId xmlns:a16="http://schemas.microsoft.com/office/drawing/2014/main" id="{FF4675A3-6D07-4B1F-9BFC-AEBEA1AD0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9">
              <a:extLst>
                <a:ext uri="{FF2B5EF4-FFF2-40B4-BE49-F238E27FC236}">
                  <a16:creationId xmlns:a16="http://schemas.microsoft.com/office/drawing/2014/main" id="{765E127A-B6B7-4B1D-B7BD-6C8C969D29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0">
              <a:extLst>
                <a:ext uri="{FF2B5EF4-FFF2-40B4-BE49-F238E27FC236}">
                  <a16:creationId xmlns:a16="http://schemas.microsoft.com/office/drawing/2014/main" id="{3BCA9D9E-C72C-4751-BFA9-10B85CACE3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1">
              <a:extLst>
                <a:ext uri="{FF2B5EF4-FFF2-40B4-BE49-F238E27FC236}">
                  <a16:creationId xmlns:a16="http://schemas.microsoft.com/office/drawing/2014/main" id="{080C708C-69BF-441B-AB75-C98160ED06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2">
              <a:extLst>
                <a:ext uri="{FF2B5EF4-FFF2-40B4-BE49-F238E27FC236}">
                  <a16:creationId xmlns:a16="http://schemas.microsoft.com/office/drawing/2014/main" id="{3E79964E-F8F1-4763-8892-7BC3DAE306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3">
              <a:extLst>
                <a:ext uri="{FF2B5EF4-FFF2-40B4-BE49-F238E27FC236}">
                  <a16:creationId xmlns:a16="http://schemas.microsoft.com/office/drawing/2014/main" id="{FE09592A-FCC9-4AE5-BA0B-730C6F3BBE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4">
              <a:extLst>
                <a:ext uri="{FF2B5EF4-FFF2-40B4-BE49-F238E27FC236}">
                  <a16:creationId xmlns:a16="http://schemas.microsoft.com/office/drawing/2014/main" id="{96448994-820C-4BC1-ABF3-4579C6F99A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5">
              <a:extLst>
                <a:ext uri="{FF2B5EF4-FFF2-40B4-BE49-F238E27FC236}">
                  <a16:creationId xmlns:a16="http://schemas.microsoft.com/office/drawing/2014/main" id="{9BB0D192-565A-42B9-B292-CC032D71A6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6">
              <a:extLst>
                <a:ext uri="{FF2B5EF4-FFF2-40B4-BE49-F238E27FC236}">
                  <a16:creationId xmlns:a16="http://schemas.microsoft.com/office/drawing/2014/main" id="{6D1CA09C-5F40-4E92-A7E9-D1FCEE5128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7">
              <a:extLst>
                <a:ext uri="{FF2B5EF4-FFF2-40B4-BE49-F238E27FC236}">
                  <a16:creationId xmlns:a16="http://schemas.microsoft.com/office/drawing/2014/main" id="{379F5AA5-2E14-4880-A5A6-07AEF2AD8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8">
              <a:extLst>
                <a:ext uri="{FF2B5EF4-FFF2-40B4-BE49-F238E27FC236}">
                  <a16:creationId xmlns:a16="http://schemas.microsoft.com/office/drawing/2014/main" id="{EF14BD32-D239-4DA3-98B3-7752073657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9">
              <a:extLst>
                <a:ext uri="{FF2B5EF4-FFF2-40B4-BE49-F238E27FC236}">
                  <a16:creationId xmlns:a16="http://schemas.microsoft.com/office/drawing/2014/main" id="{CF07B250-E5E4-4624-9BD7-8D513A67B7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0">
              <a:extLst>
                <a:ext uri="{FF2B5EF4-FFF2-40B4-BE49-F238E27FC236}">
                  <a16:creationId xmlns:a16="http://schemas.microsoft.com/office/drawing/2014/main" id="{BCC5D120-7C8C-4290-865C-4EE6E4F245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1">
              <a:extLst>
                <a:ext uri="{FF2B5EF4-FFF2-40B4-BE49-F238E27FC236}">
                  <a16:creationId xmlns:a16="http://schemas.microsoft.com/office/drawing/2014/main" id="{C24688C6-CAE5-4EF2-B2BA-A138DA0A24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2">
              <a:extLst>
                <a:ext uri="{FF2B5EF4-FFF2-40B4-BE49-F238E27FC236}">
                  <a16:creationId xmlns:a16="http://schemas.microsoft.com/office/drawing/2014/main" id="{6BD31099-7C13-4901-A04F-632B1CD84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3">
              <a:extLst>
                <a:ext uri="{FF2B5EF4-FFF2-40B4-BE49-F238E27FC236}">
                  <a16:creationId xmlns:a16="http://schemas.microsoft.com/office/drawing/2014/main" id="{679F5FF7-82B2-4033-8FBE-63170C9378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43" name="Title 1">
            <a:extLst>
              <a:ext uri="{FF2B5EF4-FFF2-40B4-BE49-F238E27FC236}">
                <a16:creationId xmlns:a16="http://schemas.microsoft.com/office/drawing/2014/main" id="{70EF58E1-9FFC-4D20-8A8D-354CA6A9D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4760132"/>
            <a:ext cx="3947420" cy="1777829"/>
          </a:xfrm>
        </p:spPr>
        <p:txBody>
          <a:bodyPr>
            <a:normAutofit/>
          </a:bodyPr>
          <a:lstStyle/>
          <a:p>
            <a:pPr algn="l"/>
            <a:r>
              <a:rPr lang="bg-BG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Видове (категории) облачен компютинг</a:t>
            </a:r>
            <a:endParaRPr lang="bg-BG"/>
          </a:p>
        </p:txBody>
      </p:sp>
      <p:sp>
        <p:nvSpPr>
          <p:cNvPr id="100" name="Freeform: Shape 99">
            <a:extLst>
              <a:ext uri="{FF2B5EF4-FFF2-40B4-BE49-F238E27FC236}">
                <a16:creationId xmlns:a16="http://schemas.microsoft.com/office/drawing/2014/main" id="{44C110BA-81E8-4247-853A-5F2B93E92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37825"/>
          </a:xfrm>
          <a:custGeom>
            <a:avLst/>
            <a:gdLst>
              <a:gd name="connsiteX0" fmla="*/ 0 w 12192000"/>
              <a:gd name="connsiteY0" fmla="*/ 0 h 4537825"/>
              <a:gd name="connsiteX1" fmla="*/ 12192000 w 12192000"/>
              <a:gd name="connsiteY1" fmla="*/ 0 h 4537825"/>
              <a:gd name="connsiteX2" fmla="*/ 12192000 w 12192000"/>
              <a:gd name="connsiteY2" fmla="*/ 3020937 h 4537825"/>
              <a:gd name="connsiteX3" fmla="*/ 12192000 w 12192000"/>
              <a:gd name="connsiteY3" fmla="*/ 3213062 h 4537825"/>
              <a:gd name="connsiteX4" fmla="*/ 12192000 w 12192000"/>
              <a:gd name="connsiteY4" fmla="*/ 4188880 h 4537825"/>
              <a:gd name="connsiteX5" fmla="*/ 12113803 w 12192000"/>
              <a:gd name="connsiteY5" fmla="*/ 4197163 h 4537825"/>
              <a:gd name="connsiteX6" fmla="*/ 6753597 w 12192000"/>
              <a:gd name="connsiteY6" fmla="*/ 4520720 h 4537825"/>
              <a:gd name="connsiteX7" fmla="*/ 400746 w 12192000"/>
              <a:gd name="connsiteY7" fmla="*/ 4349377 h 4537825"/>
              <a:gd name="connsiteX8" fmla="*/ 0 w 12192000"/>
              <a:gd name="connsiteY8" fmla="*/ 4312401 h 4537825"/>
              <a:gd name="connsiteX9" fmla="*/ 0 w 12192000"/>
              <a:gd name="connsiteY9" fmla="*/ 3213062 h 4537825"/>
              <a:gd name="connsiteX10" fmla="*/ 0 w 12192000"/>
              <a:gd name="connsiteY10" fmla="*/ 3020937 h 4537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92000" h="4537825">
                <a:moveTo>
                  <a:pt x="0" y="0"/>
                </a:moveTo>
                <a:lnTo>
                  <a:pt x="12192000" y="0"/>
                </a:lnTo>
                <a:lnTo>
                  <a:pt x="12192000" y="3020937"/>
                </a:lnTo>
                <a:lnTo>
                  <a:pt x="12192000" y="3213062"/>
                </a:lnTo>
                <a:lnTo>
                  <a:pt x="12192000" y="4188880"/>
                </a:lnTo>
                <a:lnTo>
                  <a:pt x="12113803" y="4197163"/>
                </a:lnTo>
                <a:cubicBezTo>
                  <a:pt x="10139508" y="4395112"/>
                  <a:pt x="8237152" y="4488115"/>
                  <a:pt x="6753597" y="4520720"/>
                </a:cubicBezTo>
                <a:cubicBezTo>
                  <a:pt x="4940362" y="4560569"/>
                  <a:pt x="2657278" y="4541239"/>
                  <a:pt x="400746" y="4349377"/>
                </a:cubicBezTo>
                <a:lnTo>
                  <a:pt x="0" y="4312401"/>
                </a:lnTo>
                <a:lnTo>
                  <a:pt x="0" y="3213062"/>
                </a:lnTo>
                <a:lnTo>
                  <a:pt x="0" y="3020937"/>
                </a:lnTo>
                <a:close/>
              </a:path>
            </a:pathLst>
          </a:custGeom>
          <a:solidFill>
            <a:schemeClr val="tx1"/>
          </a:solidFill>
          <a:ln w="444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Picture 2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D86CB758-B25C-469A-8466-6E5280BA90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067" y="671951"/>
            <a:ext cx="9330859" cy="3359108"/>
          </a:xfrm>
          <a:prstGeom prst="rect">
            <a:avLst/>
          </a:prstGeom>
        </p:spPr>
      </p:pic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C7475A01-54BB-4ACC-8B33-EC2E03BEC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4767660"/>
            <a:ext cx="6281873" cy="1770300"/>
          </a:xfrm>
        </p:spPr>
        <p:txBody>
          <a:bodyPr>
            <a:normAutofit/>
          </a:bodyPr>
          <a:lstStyle/>
          <a:p>
            <a:r>
              <a:rPr lang="bg-BG" dirty="0"/>
              <a:t>Инфраструктура като услуга (</a:t>
            </a:r>
            <a:r>
              <a:rPr lang="en-US" dirty="0"/>
              <a:t>IaaS)</a:t>
            </a:r>
            <a:endParaRPr lang="bg-BG" dirty="0"/>
          </a:p>
          <a:p>
            <a:r>
              <a:rPr lang="bg-BG" dirty="0"/>
              <a:t>Платформа като услуга (</a:t>
            </a:r>
            <a:r>
              <a:rPr lang="en-US" dirty="0"/>
              <a:t>PaaS)</a:t>
            </a:r>
          </a:p>
          <a:p>
            <a:r>
              <a:rPr lang="bg-BG" dirty="0"/>
              <a:t>Софтуер като услуга (</a:t>
            </a:r>
            <a:r>
              <a:rPr lang="en-US" dirty="0"/>
              <a:t>SaaS)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2742347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Group 101">
            <a:extLst>
              <a:ext uri="{FF2B5EF4-FFF2-40B4-BE49-F238E27FC236}">
                <a16:creationId xmlns:a16="http://schemas.microsoft.com/office/drawing/2014/main" id="{2DAE3342-9DFC-49D4-B09C-25E310769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03" name="Freeform 5">
              <a:extLst>
                <a:ext uri="{FF2B5EF4-FFF2-40B4-BE49-F238E27FC236}">
                  <a16:creationId xmlns:a16="http://schemas.microsoft.com/office/drawing/2014/main" id="{E49E0D20-8423-4612-99A5-14AEF8F6BB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6">
              <a:extLst>
                <a:ext uri="{FF2B5EF4-FFF2-40B4-BE49-F238E27FC236}">
                  <a16:creationId xmlns:a16="http://schemas.microsoft.com/office/drawing/2014/main" id="{57C2C108-5A30-48CA-9203-56747AEB7B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7">
              <a:extLst>
                <a:ext uri="{FF2B5EF4-FFF2-40B4-BE49-F238E27FC236}">
                  <a16:creationId xmlns:a16="http://schemas.microsoft.com/office/drawing/2014/main" id="{1A343912-2EFC-408E-A862-5C9BF108DC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8">
              <a:extLst>
                <a:ext uri="{FF2B5EF4-FFF2-40B4-BE49-F238E27FC236}">
                  <a16:creationId xmlns:a16="http://schemas.microsoft.com/office/drawing/2014/main" id="{AA50D1CF-9DAE-4CF6-B829-E66CEE9D5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9">
              <a:extLst>
                <a:ext uri="{FF2B5EF4-FFF2-40B4-BE49-F238E27FC236}">
                  <a16:creationId xmlns:a16="http://schemas.microsoft.com/office/drawing/2014/main" id="{FE5799A4-0568-433E-BF41-752CF516AC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10">
              <a:extLst>
                <a:ext uri="{FF2B5EF4-FFF2-40B4-BE49-F238E27FC236}">
                  <a16:creationId xmlns:a16="http://schemas.microsoft.com/office/drawing/2014/main" id="{CDBB86ED-F16F-4C28-BDD5-72D771176F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9" name="Freeform 11">
              <a:extLst>
                <a:ext uri="{FF2B5EF4-FFF2-40B4-BE49-F238E27FC236}">
                  <a16:creationId xmlns:a16="http://schemas.microsoft.com/office/drawing/2014/main" id="{3347939E-8B76-4CFC-B2EC-63A7E22783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0" name="Freeform 12">
              <a:extLst>
                <a:ext uri="{FF2B5EF4-FFF2-40B4-BE49-F238E27FC236}">
                  <a16:creationId xmlns:a16="http://schemas.microsoft.com/office/drawing/2014/main" id="{FA1DD132-02E4-4CD3-B496-BFF924558A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1" name="Freeform 13">
              <a:extLst>
                <a:ext uri="{FF2B5EF4-FFF2-40B4-BE49-F238E27FC236}">
                  <a16:creationId xmlns:a16="http://schemas.microsoft.com/office/drawing/2014/main" id="{710BDA52-A7D7-4E4E-9F36-EC8F983EAF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2" name="Freeform 14">
              <a:extLst>
                <a:ext uri="{FF2B5EF4-FFF2-40B4-BE49-F238E27FC236}">
                  <a16:creationId xmlns:a16="http://schemas.microsoft.com/office/drawing/2014/main" id="{B1BDF852-319F-42B8-9A50-7C9A9387CD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3" name="Freeform 15">
              <a:extLst>
                <a:ext uri="{FF2B5EF4-FFF2-40B4-BE49-F238E27FC236}">
                  <a16:creationId xmlns:a16="http://schemas.microsoft.com/office/drawing/2014/main" id="{3AACE376-C01E-4F1F-91B7-39D0274BFE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4" name="Freeform 16">
              <a:extLst>
                <a:ext uri="{FF2B5EF4-FFF2-40B4-BE49-F238E27FC236}">
                  <a16:creationId xmlns:a16="http://schemas.microsoft.com/office/drawing/2014/main" id="{7F612F4C-050E-459D-9771-ED088374A5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5" name="Freeform 17">
              <a:extLst>
                <a:ext uri="{FF2B5EF4-FFF2-40B4-BE49-F238E27FC236}">
                  <a16:creationId xmlns:a16="http://schemas.microsoft.com/office/drawing/2014/main" id="{94E4211B-3E41-4905-8F4E-76811B9E57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6" name="Freeform 18">
              <a:extLst>
                <a:ext uri="{FF2B5EF4-FFF2-40B4-BE49-F238E27FC236}">
                  <a16:creationId xmlns:a16="http://schemas.microsoft.com/office/drawing/2014/main" id="{6AEC87EE-0CB8-43DE-8FEB-4586A92E80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7" name="Freeform 19">
              <a:extLst>
                <a:ext uri="{FF2B5EF4-FFF2-40B4-BE49-F238E27FC236}">
                  <a16:creationId xmlns:a16="http://schemas.microsoft.com/office/drawing/2014/main" id="{277C1C5D-7BDC-47E4-8B81-C3C4AE949B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8" name="Freeform 20">
              <a:extLst>
                <a:ext uri="{FF2B5EF4-FFF2-40B4-BE49-F238E27FC236}">
                  <a16:creationId xmlns:a16="http://schemas.microsoft.com/office/drawing/2014/main" id="{7A2A6EF8-9768-4478-9CD3-DFA547CEFC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9" name="Freeform 21">
              <a:extLst>
                <a:ext uri="{FF2B5EF4-FFF2-40B4-BE49-F238E27FC236}">
                  <a16:creationId xmlns:a16="http://schemas.microsoft.com/office/drawing/2014/main" id="{1FD9091C-E8FA-4ADA-937F-A74426ED1B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0" name="Freeform 22">
              <a:extLst>
                <a:ext uri="{FF2B5EF4-FFF2-40B4-BE49-F238E27FC236}">
                  <a16:creationId xmlns:a16="http://schemas.microsoft.com/office/drawing/2014/main" id="{B69923E7-63C4-47CE-956E-09D384D4FE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1" name="Freeform 23">
              <a:extLst>
                <a:ext uri="{FF2B5EF4-FFF2-40B4-BE49-F238E27FC236}">
                  <a16:creationId xmlns:a16="http://schemas.microsoft.com/office/drawing/2014/main" id="{A2576784-872E-494C-A041-0E346226B7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B54F73D8-62C2-4127-9D19-01219BBB9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CFD8CA02-9BE5-4B82-8129-6EF6184024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5" name="Isosceles Triangle 124">
              <a:extLst>
                <a:ext uri="{FF2B5EF4-FFF2-40B4-BE49-F238E27FC236}">
                  <a16:creationId xmlns:a16="http://schemas.microsoft.com/office/drawing/2014/main" id="{01515E68-030C-4313-B300-35253163D3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1937725F-1DDF-4225-937E-106DBB047F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128" name="Rectangle 127">
            <a:extLst>
              <a:ext uri="{FF2B5EF4-FFF2-40B4-BE49-F238E27FC236}">
                <a16:creationId xmlns:a16="http://schemas.microsoft.com/office/drawing/2014/main" id="{FD8F1113-2E3C-46E3-B54F-B7F421EEF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465DDECC-A11E-434E-87B2-8997CD3832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31" name="Freeform 5">
              <a:extLst>
                <a:ext uri="{FF2B5EF4-FFF2-40B4-BE49-F238E27FC236}">
                  <a16:creationId xmlns:a16="http://schemas.microsoft.com/office/drawing/2014/main" id="{B54A4D14-513F-4121-92D3-5CCB468962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Freeform 6">
              <a:extLst>
                <a:ext uri="{FF2B5EF4-FFF2-40B4-BE49-F238E27FC236}">
                  <a16:creationId xmlns:a16="http://schemas.microsoft.com/office/drawing/2014/main" id="{6C3411F1-AD17-499D-AFEF-2F300F6DF0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Freeform 7">
              <a:extLst>
                <a:ext uri="{FF2B5EF4-FFF2-40B4-BE49-F238E27FC236}">
                  <a16:creationId xmlns:a16="http://schemas.microsoft.com/office/drawing/2014/main" id="{60BF2CBE-B1E9-4C42-89DC-C35E4E6516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Freeform 8">
              <a:extLst>
                <a:ext uri="{FF2B5EF4-FFF2-40B4-BE49-F238E27FC236}">
                  <a16:creationId xmlns:a16="http://schemas.microsoft.com/office/drawing/2014/main" id="{72C95A87-DCDB-41C4-B774-744B3ECBE8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Freeform 9">
              <a:extLst>
                <a:ext uri="{FF2B5EF4-FFF2-40B4-BE49-F238E27FC236}">
                  <a16:creationId xmlns:a16="http://schemas.microsoft.com/office/drawing/2014/main" id="{BCB97515-32FF-43A6-A51C-B140193ABB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Freeform 10">
              <a:extLst>
                <a:ext uri="{FF2B5EF4-FFF2-40B4-BE49-F238E27FC236}">
                  <a16:creationId xmlns:a16="http://schemas.microsoft.com/office/drawing/2014/main" id="{9C6379D3-7045-4B76-9409-6D23D753D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Freeform 11">
              <a:extLst>
                <a:ext uri="{FF2B5EF4-FFF2-40B4-BE49-F238E27FC236}">
                  <a16:creationId xmlns:a16="http://schemas.microsoft.com/office/drawing/2014/main" id="{7C324CDD-B30F-47DD-8627-E2171D5E83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Freeform 12">
              <a:extLst>
                <a:ext uri="{FF2B5EF4-FFF2-40B4-BE49-F238E27FC236}">
                  <a16:creationId xmlns:a16="http://schemas.microsoft.com/office/drawing/2014/main" id="{61B1C1DE-4201-4989-BE65-41ADC24725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Freeform 13">
              <a:extLst>
                <a:ext uri="{FF2B5EF4-FFF2-40B4-BE49-F238E27FC236}">
                  <a16:creationId xmlns:a16="http://schemas.microsoft.com/office/drawing/2014/main" id="{0A9092BE-A36C-4833-8E71-2850F4AF7C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Freeform 14">
              <a:extLst>
                <a:ext uri="{FF2B5EF4-FFF2-40B4-BE49-F238E27FC236}">
                  <a16:creationId xmlns:a16="http://schemas.microsoft.com/office/drawing/2014/main" id="{806398CC-D327-4E06-838C-31119BD56F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Freeform 15">
              <a:extLst>
                <a:ext uri="{FF2B5EF4-FFF2-40B4-BE49-F238E27FC236}">
                  <a16:creationId xmlns:a16="http://schemas.microsoft.com/office/drawing/2014/main" id="{1E3F0C5B-76A9-4A8F-A1CB-35C0DE83A8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16">
              <a:extLst>
                <a:ext uri="{FF2B5EF4-FFF2-40B4-BE49-F238E27FC236}">
                  <a16:creationId xmlns:a16="http://schemas.microsoft.com/office/drawing/2014/main" id="{70A741CC-E736-448A-A94E-5C8BB9711D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Freeform 17">
              <a:extLst>
                <a:ext uri="{FF2B5EF4-FFF2-40B4-BE49-F238E27FC236}">
                  <a16:creationId xmlns:a16="http://schemas.microsoft.com/office/drawing/2014/main" id="{202722D1-549B-407E-BF75-2A1E8DB5BA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Freeform 18">
              <a:extLst>
                <a:ext uri="{FF2B5EF4-FFF2-40B4-BE49-F238E27FC236}">
                  <a16:creationId xmlns:a16="http://schemas.microsoft.com/office/drawing/2014/main" id="{5CA8D742-18BD-41B5-9C00-FCFFAED257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19">
              <a:extLst>
                <a:ext uri="{FF2B5EF4-FFF2-40B4-BE49-F238E27FC236}">
                  <a16:creationId xmlns:a16="http://schemas.microsoft.com/office/drawing/2014/main" id="{8BF81081-4C33-488E-A37E-B95567D0BF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Freeform 20">
              <a:extLst>
                <a:ext uri="{FF2B5EF4-FFF2-40B4-BE49-F238E27FC236}">
                  <a16:creationId xmlns:a16="http://schemas.microsoft.com/office/drawing/2014/main" id="{462F0DE0-CEBA-420B-8032-FB60893B8E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21">
              <a:extLst>
                <a:ext uri="{FF2B5EF4-FFF2-40B4-BE49-F238E27FC236}">
                  <a16:creationId xmlns:a16="http://schemas.microsoft.com/office/drawing/2014/main" id="{79C8D19E-E3D6-45A6-BCA2-5918A37D7A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Freeform 22">
              <a:extLst>
                <a:ext uri="{FF2B5EF4-FFF2-40B4-BE49-F238E27FC236}">
                  <a16:creationId xmlns:a16="http://schemas.microsoft.com/office/drawing/2014/main" id="{43280283-E04A-43CA-BFA1-F285486A2F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Freeform 23">
              <a:extLst>
                <a:ext uri="{FF2B5EF4-FFF2-40B4-BE49-F238E27FC236}">
                  <a16:creationId xmlns:a16="http://schemas.microsoft.com/office/drawing/2014/main" id="{38328CB6-0FC5-4AEA-BC7E-489267CB6F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3" name="Title 1">
            <a:extLst>
              <a:ext uri="{FF2B5EF4-FFF2-40B4-BE49-F238E27FC236}">
                <a16:creationId xmlns:a16="http://schemas.microsoft.com/office/drawing/2014/main" id="{70EF58E1-9FFC-4D20-8A8D-354CA6A9D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7793" y="4614902"/>
            <a:ext cx="8081960" cy="943954"/>
          </a:xfrm>
        </p:spPr>
        <p:txBody>
          <a:bodyPr vert="horz" lIns="228600" tIns="228600" rIns="228600" bIns="0" rtlCol="0" anchor="b">
            <a:normAutofit/>
          </a:bodyPr>
          <a:lstStyle/>
          <a:p>
            <a:pPr defTabSz="914400">
              <a:lnSpc>
                <a:spcPct val="80000"/>
              </a:lnSpc>
            </a:pPr>
            <a:r>
              <a:rPr lang="en-US" sz="4000" spc="-150">
                <a:solidFill>
                  <a:schemeClr val="tx2"/>
                </a:solidFill>
              </a:rPr>
              <a:t>Разпределение на отговорностите</a:t>
            </a:r>
          </a:p>
        </p:txBody>
      </p:sp>
      <p:sp>
        <p:nvSpPr>
          <p:cNvPr id="151" name="Isosceles Triangle 39">
            <a:extLst>
              <a:ext uri="{FF2B5EF4-FFF2-40B4-BE49-F238E27FC236}">
                <a16:creationId xmlns:a16="http://schemas.microsoft.com/office/drawing/2014/main" id="{4F37E7FB-7372-47E3-914E-7CF7E94B1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892384" y="4386808"/>
            <a:ext cx="407233" cy="351063"/>
          </a:xfrm>
          <a:prstGeom prst="triangle">
            <a:avLst/>
          </a:prstGeom>
          <a:solidFill>
            <a:srgbClr val="5097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16E168E2-3256-43A5-9298-9E5A6AE8F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2847" y="954593"/>
            <a:ext cx="6086306" cy="3432215"/>
          </a:xfrm>
          <a:prstGeom prst="rect">
            <a:avLst/>
          </a:prstGeom>
          <a:solidFill>
            <a:schemeClr val="bg1"/>
          </a:solidFill>
          <a:ln w="19050">
            <a:solidFill>
              <a:srgbClr val="5097E3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Илюстрация, показваща нивото на абстракция във всяка категория облачна услуга.">
            <a:extLst>
              <a:ext uri="{FF2B5EF4-FFF2-40B4-BE49-F238E27FC236}">
                <a16:creationId xmlns:a16="http://schemas.microsoft.com/office/drawing/2014/main" id="{F82C6F1E-58A8-4775-9415-58691147D5D1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03" r="1" b="1337"/>
          <a:stretch/>
        </p:blipFill>
        <p:spPr bwMode="auto">
          <a:xfrm>
            <a:off x="3215640" y="1120792"/>
            <a:ext cx="5760720" cy="3099816"/>
          </a:xfrm>
          <a:prstGeom prst="rect">
            <a:avLst/>
          </a:prstGeom>
          <a:noFill/>
          <a:ln w="12700">
            <a:noFill/>
          </a:ln>
        </p:spPr>
      </p:pic>
    </p:spTree>
    <p:extLst>
      <p:ext uri="{BB962C8B-B14F-4D97-AF65-F5344CB8AC3E}">
        <p14:creationId xmlns:p14="http://schemas.microsoft.com/office/powerpoint/2010/main" val="962390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2D70D18-3BDA-4F06-8EEF-CA1C0DB993A0}"/>
              </a:ext>
            </a:extLst>
          </p:cNvPr>
          <p:cNvGraphicFramePr>
            <a:graphicFrameLocks noGrp="1"/>
          </p:cNvGraphicFramePr>
          <p:nvPr>
            <p:ph idx="13"/>
          </p:nvPr>
        </p:nvGraphicFramePr>
        <p:xfrm>
          <a:off x="1981200" y="640081"/>
          <a:ext cx="8229600" cy="5236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81464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4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5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2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3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4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66" name="Rectangle 65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253314-2C87-4BC5-95EA-99F8011A1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bg-BG" sz="4400">
                <a:solidFill>
                  <a:schemeClr val="tx1"/>
                </a:solidFill>
              </a:rPr>
              <a:t>Икономии от мащаба</a:t>
            </a: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C9118-4AD7-4149-B210-B097D3F78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g-BG"/>
              <a:t>Под </a:t>
            </a:r>
            <a:r>
              <a:rPr lang="bg-BG" i="1"/>
              <a:t>Икономии от мащаба </a:t>
            </a:r>
            <a:r>
              <a:rPr lang="bg-BG"/>
              <a:t>се разбира по-ефективна или по-ниска цена на услугата, когато тя се реализира в по-голям мащаб. Това предимство на разходите е важно предимство за ИТ инфраструктурите реализирани в изчислителният облак.</a:t>
            </a:r>
          </a:p>
        </p:txBody>
      </p:sp>
    </p:spTree>
    <p:extLst>
      <p:ext uri="{BB962C8B-B14F-4D97-AF65-F5344CB8AC3E}">
        <p14:creationId xmlns:p14="http://schemas.microsoft.com/office/powerpoint/2010/main" val="1479645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6" name="Rectangle 75">
            <a:extLst>
              <a:ext uri="{FF2B5EF4-FFF2-40B4-BE49-F238E27FC236}">
                <a16:creationId xmlns:a16="http://schemas.microsoft.com/office/drawing/2014/main" id="{982413CC-69E6-4BDA-A88D-E4EF8F95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4F1F7357-8633-4CE7-BF80-475EE8A2F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9" name="Freeform 5">
              <a:extLst>
                <a:ext uri="{FF2B5EF4-FFF2-40B4-BE49-F238E27FC236}">
                  <a16:creationId xmlns:a16="http://schemas.microsoft.com/office/drawing/2014/main" id="{E402FE4E-C12D-497C-AF81-F08E4E02B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6">
              <a:extLst>
                <a:ext uri="{FF2B5EF4-FFF2-40B4-BE49-F238E27FC236}">
                  <a16:creationId xmlns:a16="http://schemas.microsoft.com/office/drawing/2014/main" id="{59247B10-170D-4E62-849A-38FCB43C6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7">
              <a:extLst>
                <a:ext uri="{FF2B5EF4-FFF2-40B4-BE49-F238E27FC236}">
                  <a16:creationId xmlns:a16="http://schemas.microsoft.com/office/drawing/2014/main" id="{89A587A7-1BEF-45AA-9EFC-6558A8749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8">
              <a:extLst>
                <a:ext uri="{FF2B5EF4-FFF2-40B4-BE49-F238E27FC236}">
                  <a16:creationId xmlns:a16="http://schemas.microsoft.com/office/drawing/2014/main" id="{AC25B5A1-6EF7-44EC-A2F0-1EDC96A79B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9">
              <a:extLst>
                <a:ext uri="{FF2B5EF4-FFF2-40B4-BE49-F238E27FC236}">
                  <a16:creationId xmlns:a16="http://schemas.microsoft.com/office/drawing/2014/main" id="{80B8582C-7E17-4115-9FF1-979C8405CB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10">
              <a:extLst>
                <a:ext uri="{FF2B5EF4-FFF2-40B4-BE49-F238E27FC236}">
                  <a16:creationId xmlns:a16="http://schemas.microsoft.com/office/drawing/2014/main" id="{F6C4AB66-7A18-4E51-935B-237F4CA82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1">
              <a:extLst>
                <a:ext uri="{FF2B5EF4-FFF2-40B4-BE49-F238E27FC236}">
                  <a16:creationId xmlns:a16="http://schemas.microsoft.com/office/drawing/2014/main" id="{CDF12911-A240-4580-8788-0C49DB1FE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12">
              <a:extLst>
                <a:ext uri="{FF2B5EF4-FFF2-40B4-BE49-F238E27FC236}">
                  <a16:creationId xmlns:a16="http://schemas.microsoft.com/office/drawing/2014/main" id="{EAE0F5DE-442D-4F6C-B02C-2568ED195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13">
              <a:extLst>
                <a:ext uri="{FF2B5EF4-FFF2-40B4-BE49-F238E27FC236}">
                  <a16:creationId xmlns:a16="http://schemas.microsoft.com/office/drawing/2014/main" id="{4F24A002-AFDE-4034-85BE-CBF005AE9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14">
              <a:extLst>
                <a:ext uri="{FF2B5EF4-FFF2-40B4-BE49-F238E27FC236}">
                  <a16:creationId xmlns:a16="http://schemas.microsoft.com/office/drawing/2014/main" id="{36F0721E-B4B0-4A6C-A92C-F8DE92D3AC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15">
              <a:extLst>
                <a:ext uri="{FF2B5EF4-FFF2-40B4-BE49-F238E27FC236}">
                  <a16:creationId xmlns:a16="http://schemas.microsoft.com/office/drawing/2014/main" id="{54D2DC98-69F8-4F2F-9D45-BDFFA5E2B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16">
              <a:extLst>
                <a:ext uri="{FF2B5EF4-FFF2-40B4-BE49-F238E27FC236}">
                  <a16:creationId xmlns:a16="http://schemas.microsoft.com/office/drawing/2014/main" id="{0A636E33-DC38-40B9-B941-037E5D860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17">
              <a:extLst>
                <a:ext uri="{FF2B5EF4-FFF2-40B4-BE49-F238E27FC236}">
                  <a16:creationId xmlns:a16="http://schemas.microsoft.com/office/drawing/2014/main" id="{03D30690-68C2-4AEC-9789-1495D97E1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18">
              <a:extLst>
                <a:ext uri="{FF2B5EF4-FFF2-40B4-BE49-F238E27FC236}">
                  <a16:creationId xmlns:a16="http://schemas.microsoft.com/office/drawing/2014/main" id="{1020B1B9-821B-49FB-BDC9-57DA08CBC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19">
              <a:extLst>
                <a:ext uri="{FF2B5EF4-FFF2-40B4-BE49-F238E27FC236}">
                  <a16:creationId xmlns:a16="http://schemas.microsoft.com/office/drawing/2014/main" id="{720EDCE4-8B18-413F-989E-E79628E5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20">
              <a:extLst>
                <a:ext uri="{FF2B5EF4-FFF2-40B4-BE49-F238E27FC236}">
                  <a16:creationId xmlns:a16="http://schemas.microsoft.com/office/drawing/2014/main" id="{8563351E-0DDD-4FC8-8D0C-1E446E3C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21">
              <a:extLst>
                <a:ext uri="{FF2B5EF4-FFF2-40B4-BE49-F238E27FC236}">
                  <a16:creationId xmlns:a16="http://schemas.microsoft.com/office/drawing/2014/main" id="{15E8B705-64E7-4513-B3CB-BF46C3573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22">
              <a:extLst>
                <a:ext uri="{FF2B5EF4-FFF2-40B4-BE49-F238E27FC236}">
                  <a16:creationId xmlns:a16="http://schemas.microsoft.com/office/drawing/2014/main" id="{30DAEE1C-EBB5-47F5-9E76-564FCFDBF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23">
              <a:extLst>
                <a:ext uri="{FF2B5EF4-FFF2-40B4-BE49-F238E27FC236}">
                  <a16:creationId xmlns:a16="http://schemas.microsoft.com/office/drawing/2014/main" id="{EDB255E9-A3E2-4098-99A1-FE38FAD15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24">
              <a:extLst>
                <a:ext uri="{FF2B5EF4-FFF2-40B4-BE49-F238E27FC236}">
                  <a16:creationId xmlns:a16="http://schemas.microsoft.com/office/drawing/2014/main" id="{D2507F2A-27AF-4833-8273-5FC9A98863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25">
              <a:extLst>
                <a:ext uri="{FF2B5EF4-FFF2-40B4-BE49-F238E27FC236}">
                  <a16:creationId xmlns:a16="http://schemas.microsoft.com/office/drawing/2014/main" id="{8DFB8904-0CB8-45AD-ABD2-F7A582365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2154091-117A-432B-8A7D-36A36B893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287" y="798881"/>
            <a:ext cx="8673427" cy="1048945"/>
          </a:xfrm>
        </p:spPr>
        <p:txBody>
          <a:bodyPr>
            <a:normAutofit/>
          </a:bodyPr>
          <a:lstStyle/>
          <a:p>
            <a:r>
              <a:rPr lang="bg-BG" sz="2500" b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Капиталови разходи (CapEx) спрямо оперативни разходи (OpEx)</a:t>
            </a:r>
            <a:endParaRPr lang="bg-BG" sz="2500">
              <a:solidFill>
                <a:schemeClr val="tx1"/>
              </a:solidFill>
            </a:endParaRPr>
          </a:p>
        </p:txBody>
      </p:sp>
      <p:graphicFrame>
        <p:nvGraphicFramePr>
          <p:cNvPr id="44" name="Content Placeholder 2">
            <a:extLst>
              <a:ext uri="{FF2B5EF4-FFF2-40B4-BE49-F238E27FC236}">
                <a16:creationId xmlns:a16="http://schemas.microsoft.com/office/drawing/2014/main" id="{9FBD1FDC-EF77-4720-B69F-EEC086677C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8542316"/>
              </p:ext>
            </p:extLst>
          </p:nvPr>
        </p:nvGraphicFramePr>
        <p:xfrm>
          <a:off x="807722" y="1990976"/>
          <a:ext cx="10576558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7568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roup 46">
            <a:extLst>
              <a:ext uri="{FF2B5EF4-FFF2-40B4-BE49-F238E27FC236}">
                <a16:creationId xmlns:a16="http://schemas.microsoft.com/office/drawing/2014/main" id="{2DAE3342-9DFC-49D4-B09C-25E310769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48" name="Freeform 5">
              <a:extLst>
                <a:ext uri="{FF2B5EF4-FFF2-40B4-BE49-F238E27FC236}">
                  <a16:creationId xmlns:a16="http://schemas.microsoft.com/office/drawing/2014/main" id="{E49E0D20-8423-4612-99A5-14AEF8F6BB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6">
              <a:extLst>
                <a:ext uri="{FF2B5EF4-FFF2-40B4-BE49-F238E27FC236}">
                  <a16:creationId xmlns:a16="http://schemas.microsoft.com/office/drawing/2014/main" id="{57C2C108-5A30-48CA-9203-56747AEB7B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7">
              <a:extLst>
                <a:ext uri="{FF2B5EF4-FFF2-40B4-BE49-F238E27FC236}">
                  <a16:creationId xmlns:a16="http://schemas.microsoft.com/office/drawing/2014/main" id="{1A343912-2EFC-408E-A862-5C9BF108DC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AA50D1CF-9DAE-4CF6-B829-E66CEE9D5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9">
              <a:extLst>
                <a:ext uri="{FF2B5EF4-FFF2-40B4-BE49-F238E27FC236}">
                  <a16:creationId xmlns:a16="http://schemas.microsoft.com/office/drawing/2014/main" id="{FE5799A4-0568-433E-BF41-752CF516AC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0">
              <a:extLst>
                <a:ext uri="{FF2B5EF4-FFF2-40B4-BE49-F238E27FC236}">
                  <a16:creationId xmlns:a16="http://schemas.microsoft.com/office/drawing/2014/main" id="{CDBB86ED-F16F-4C28-BDD5-72D771176F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1">
              <a:extLst>
                <a:ext uri="{FF2B5EF4-FFF2-40B4-BE49-F238E27FC236}">
                  <a16:creationId xmlns:a16="http://schemas.microsoft.com/office/drawing/2014/main" id="{3347939E-8B76-4CFC-B2EC-63A7E22783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12">
              <a:extLst>
                <a:ext uri="{FF2B5EF4-FFF2-40B4-BE49-F238E27FC236}">
                  <a16:creationId xmlns:a16="http://schemas.microsoft.com/office/drawing/2014/main" id="{FA1DD132-02E4-4CD3-B496-BFF924558A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13">
              <a:extLst>
                <a:ext uri="{FF2B5EF4-FFF2-40B4-BE49-F238E27FC236}">
                  <a16:creationId xmlns:a16="http://schemas.microsoft.com/office/drawing/2014/main" id="{710BDA52-A7D7-4E4E-9F36-EC8F983EAF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14">
              <a:extLst>
                <a:ext uri="{FF2B5EF4-FFF2-40B4-BE49-F238E27FC236}">
                  <a16:creationId xmlns:a16="http://schemas.microsoft.com/office/drawing/2014/main" id="{B1BDF852-319F-42B8-9A50-7C9A9387CD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15">
              <a:extLst>
                <a:ext uri="{FF2B5EF4-FFF2-40B4-BE49-F238E27FC236}">
                  <a16:creationId xmlns:a16="http://schemas.microsoft.com/office/drawing/2014/main" id="{3AACE376-C01E-4F1F-91B7-39D0274BFE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16">
              <a:extLst>
                <a:ext uri="{FF2B5EF4-FFF2-40B4-BE49-F238E27FC236}">
                  <a16:creationId xmlns:a16="http://schemas.microsoft.com/office/drawing/2014/main" id="{7F612F4C-050E-459D-9771-ED088374A5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17">
              <a:extLst>
                <a:ext uri="{FF2B5EF4-FFF2-40B4-BE49-F238E27FC236}">
                  <a16:creationId xmlns:a16="http://schemas.microsoft.com/office/drawing/2014/main" id="{94E4211B-3E41-4905-8F4E-76811B9E57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18">
              <a:extLst>
                <a:ext uri="{FF2B5EF4-FFF2-40B4-BE49-F238E27FC236}">
                  <a16:creationId xmlns:a16="http://schemas.microsoft.com/office/drawing/2014/main" id="{6AEC87EE-0CB8-43DE-8FEB-4586A92E80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2" name="Freeform 19">
              <a:extLst>
                <a:ext uri="{FF2B5EF4-FFF2-40B4-BE49-F238E27FC236}">
                  <a16:creationId xmlns:a16="http://schemas.microsoft.com/office/drawing/2014/main" id="{277C1C5D-7BDC-47E4-8B81-C3C4AE949B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3" name="Freeform 20">
              <a:extLst>
                <a:ext uri="{FF2B5EF4-FFF2-40B4-BE49-F238E27FC236}">
                  <a16:creationId xmlns:a16="http://schemas.microsoft.com/office/drawing/2014/main" id="{7A2A6EF8-9768-4478-9CD3-DFA547CEFC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4" name="Freeform 21">
              <a:extLst>
                <a:ext uri="{FF2B5EF4-FFF2-40B4-BE49-F238E27FC236}">
                  <a16:creationId xmlns:a16="http://schemas.microsoft.com/office/drawing/2014/main" id="{1FD9091C-E8FA-4ADA-937F-A74426ED1B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5" name="Freeform 22">
              <a:extLst>
                <a:ext uri="{FF2B5EF4-FFF2-40B4-BE49-F238E27FC236}">
                  <a16:creationId xmlns:a16="http://schemas.microsoft.com/office/drawing/2014/main" id="{B69923E7-63C4-47CE-956E-09D384D4FE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6" name="Freeform 23">
              <a:extLst>
                <a:ext uri="{FF2B5EF4-FFF2-40B4-BE49-F238E27FC236}">
                  <a16:creationId xmlns:a16="http://schemas.microsoft.com/office/drawing/2014/main" id="{A2576784-872E-494C-A041-0E346226B7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104" name="Group 67">
            <a:extLst>
              <a:ext uri="{FF2B5EF4-FFF2-40B4-BE49-F238E27FC236}">
                <a16:creationId xmlns:a16="http://schemas.microsoft.com/office/drawing/2014/main" id="{B54F73D8-62C2-4127-9D19-01219BBB9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CFD8CA02-9BE5-4B82-8129-6EF6184024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0" name="Isosceles Triangle 69">
              <a:extLst>
                <a:ext uri="{FF2B5EF4-FFF2-40B4-BE49-F238E27FC236}">
                  <a16:creationId xmlns:a16="http://schemas.microsoft.com/office/drawing/2014/main" id="{01515E68-030C-4313-B300-35253163D3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1937725F-1DDF-4225-937E-106DBB047F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105" name="Rectangle 72">
            <a:extLst>
              <a:ext uri="{FF2B5EF4-FFF2-40B4-BE49-F238E27FC236}">
                <a16:creationId xmlns:a16="http://schemas.microsoft.com/office/drawing/2014/main" id="{FD8F1113-2E3C-46E3-B54F-B7F421EEF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6" name="Group 74">
            <a:extLst>
              <a:ext uri="{FF2B5EF4-FFF2-40B4-BE49-F238E27FC236}">
                <a16:creationId xmlns:a16="http://schemas.microsoft.com/office/drawing/2014/main" id="{465DDECC-A11E-434E-87B2-8997CD3832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6" name="Freeform 5">
              <a:extLst>
                <a:ext uri="{FF2B5EF4-FFF2-40B4-BE49-F238E27FC236}">
                  <a16:creationId xmlns:a16="http://schemas.microsoft.com/office/drawing/2014/main" id="{B54A4D14-513F-4121-92D3-5CCB468962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6">
              <a:extLst>
                <a:ext uri="{FF2B5EF4-FFF2-40B4-BE49-F238E27FC236}">
                  <a16:creationId xmlns:a16="http://schemas.microsoft.com/office/drawing/2014/main" id="{6C3411F1-AD17-499D-AFEF-2F300F6DF0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7">
              <a:extLst>
                <a:ext uri="{FF2B5EF4-FFF2-40B4-BE49-F238E27FC236}">
                  <a16:creationId xmlns:a16="http://schemas.microsoft.com/office/drawing/2014/main" id="{60BF2CBE-B1E9-4C42-89DC-C35E4E6516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8">
              <a:extLst>
                <a:ext uri="{FF2B5EF4-FFF2-40B4-BE49-F238E27FC236}">
                  <a16:creationId xmlns:a16="http://schemas.microsoft.com/office/drawing/2014/main" id="{72C95A87-DCDB-41C4-B774-744B3ECBE8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9">
              <a:extLst>
                <a:ext uri="{FF2B5EF4-FFF2-40B4-BE49-F238E27FC236}">
                  <a16:creationId xmlns:a16="http://schemas.microsoft.com/office/drawing/2014/main" id="{BCB97515-32FF-43A6-A51C-B140193ABB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10">
              <a:extLst>
                <a:ext uri="{FF2B5EF4-FFF2-40B4-BE49-F238E27FC236}">
                  <a16:creationId xmlns:a16="http://schemas.microsoft.com/office/drawing/2014/main" id="{9C6379D3-7045-4B76-9409-6D23D753D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1">
              <a:extLst>
                <a:ext uri="{FF2B5EF4-FFF2-40B4-BE49-F238E27FC236}">
                  <a16:creationId xmlns:a16="http://schemas.microsoft.com/office/drawing/2014/main" id="{7C324CDD-B30F-47DD-8627-E2171D5E83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12">
              <a:extLst>
                <a:ext uri="{FF2B5EF4-FFF2-40B4-BE49-F238E27FC236}">
                  <a16:creationId xmlns:a16="http://schemas.microsoft.com/office/drawing/2014/main" id="{61B1C1DE-4201-4989-BE65-41ADC24725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13">
              <a:extLst>
                <a:ext uri="{FF2B5EF4-FFF2-40B4-BE49-F238E27FC236}">
                  <a16:creationId xmlns:a16="http://schemas.microsoft.com/office/drawing/2014/main" id="{0A9092BE-A36C-4833-8E71-2850F4AF7C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14">
              <a:extLst>
                <a:ext uri="{FF2B5EF4-FFF2-40B4-BE49-F238E27FC236}">
                  <a16:creationId xmlns:a16="http://schemas.microsoft.com/office/drawing/2014/main" id="{806398CC-D327-4E06-838C-31119BD56F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15">
              <a:extLst>
                <a:ext uri="{FF2B5EF4-FFF2-40B4-BE49-F238E27FC236}">
                  <a16:creationId xmlns:a16="http://schemas.microsoft.com/office/drawing/2014/main" id="{1E3F0C5B-76A9-4A8F-A1CB-35C0DE83A8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16">
              <a:extLst>
                <a:ext uri="{FF2B5EF4-FFF2-40B4-BE49-F238E27FC236}">
                  <a16:creationId xmlns:a16="http://schemas.microsoft.com/office/drawing/2014/main" id="{70A741CC-E736-448A-A94E-5C8BB9711D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17">
              <a:extLst>
                <a:ext uri="{FF2B5EF4-FFF2-40B4-BE49-F238E27FC236}">
                  <a16:creationId xmlns:a16="http://schemas.microsoft.com/office/drawing/2014/main" id="{202722D1-549B-407E-BF75-2A1E8DB5BA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18">
              <a:extLst>
                <a:ext uri="{FF2B5EF4-FFF2-40B4-BE49-F238E27FC236}">
                  <a16:creationId xmlns:a16="http://schemas.microsoft.com/office/drawing/2014/main" id="{5CA8D742-18BD-41B5-9C00-FCFFAED257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19">
              <a:extLst>
                <a:ext uri="{FF2B5EF4-FFF2-40B4-BE49-F238E27FC236}">
                  <a16:creationId xmlns:a16="http://schemas.microsoft.com/office/drawing/2014/main" id="{8BF81081-4C33-488E-A37E-B95567D0BF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20">
              <a:extLst>
                <a:ext uri="{FF2B5EF4-FFF2-40B4-BE49-F238E27FC236}">
                  <a16:creationId xmlns:a16="http://schemas.microsoft.com/office/drawing/2014/main" id="{462F0DE0-CEBA-420B-8032-FB60893B8E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21">
              <a:extLst>
                <a:ext uri="{FF2B5EF4-FFF2-40B4-BE49-F238E27FC236}">
                  <a16:creationId xmlns:a16="http://schemas.microsoft.com/office/drawing/2014/main" id="{79C8D19E-E3D6-45A6-BCA2-5918A37D7A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22">
              <a:extLst>
                <a:ext uri="{FF2B5EF4-FFF2-40B4-BE49-F238E27FC236}">
                  <a16:creationId xmlns:a16="http://schemas.microsoft.com/office/drawing/2014/main" id="{43280283-E04A-43CA-BFA1-F285486A2F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23">
              <a:extLst>
                <a:ext uri="{FF2B5EF4-FFF2-40B4-BE49-F238E27FC236}">
                  <a16:creationId xmlns:a16="http://schemas.microsoft.com/office/drawing/2014/main" id="{38328CB6-0FC5-4AEA-BC7E-489267CB6F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2154091-117A-432B-8A7D-36A36B893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7793" y="4614902"/>
            <a:ext cx="8081960" cy="943954"/>
          </a:xfrm>
        </p:spPr>
        <p:txBody>
          <a:bodyPr vert="horz" lIns="228600" tIns="228600" rIns="228600" bIns="0" rtlCol="0" anchor="b">
            <a:normAutofit/>
          </a:bodyPr>
          <a:lstStyle/>
          <a:p>
            <a:pPr defTabSz="914400">
              <a:lnSpc>
                <a:spcPct val="80000"/>
              </a:lnSpc>
            </a:pPr>
            <a:r>
              <a:rPr lang="en-US" sz="2800" spc="-150">
                <a:solidFill>
                  <a:schemeClr val="tx2"/>
                </a:solidFill>
              </a:rPr>
              <a:t>Капиталови разходи (CapEx) спрямо оперативни разходи (OpEx)</a:t>
            </a:r>
          </a:p>
        </p:txBody>
      </p:sp>
      <p:sp>
        <p:nvSpPr>
          <p:cNvPr id="96" name="Isosceles Triangle 39">
            <a:extLst>
              <a:ext uri="{FF2B5EF4-FFF2-40B4-BE49-F238E27FC236}">
                <a16:creationId xmlns:a16="http://schemas.microsoft.com/office/drawing/2014/main" id="{4F37E7FB-7372-47E3-914E-7CF7E94B1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892384" y="4386808"/>
            <a:ext cx="407233" cy="351063"/>
          </a:xfrm>
          <a:prstGeom prst="triangle">
            <a:avLst/>
          </a:prstGeom>
          <a:solidFill>
            <a:srgbClr val="FF3A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16E168E2-3256-43A5-9298-9E5A6AE8F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2847" y="954593"/>
            <a:ext cx="6086306" cy="3432215"/>
          </a:xfrm>
          <a:prstGeom prst="rect">
            <a:avLst/>
          </a:prstGeom>
          <a:solidFill>
            <a:schemeClr val="bg1"/>
          </a:solidFill>
          <a:ln w="19050">
            <a:solidFill>
              <a:srgbClr val="FF3A0E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A673F780-6824-4353-93EA-AC2F1050B554}"/>
              </a:ext>
            </a:extLst>
          </p:cNvPr>
          <p:cNvPicPr/>
          <p:nvPr/>
        </p:nvPicPr>
        <p:blipFill rotWithShape="1">
          <a:blip r:embed="rId2"/>
          <a:srcRect t="11591" r="1" b="4660"/>
          <a:stretch/>
        </p:blipFill>
        <p:spPr>
          <a:xfrm>
            <a:off x="3215640" y="1120792"/>
            <a:ext cx="5760720" cy="3099816"/>
          </a:xfrm>
          <a:prstGeom prst="rect">
            <a:avLst/>
          </a:prstGeom>
          <a:ln w="12700">
            <a:noFill/>
          </a:ln>
        </p:spPr>
      </p:pic>
    </p:spTree>
    <p:extLst>
      <p:ext uri="{BB962C8B-B14F-4D97-AF65-F5344CB8AC3E}">
        <p14:creationId xmlns:p14="http://schemas.microsoft.com/office/powerpoint/2010/main" val="20798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982413CC-69E6-4BDA-A88D-E4EF8F95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4F1F7357-8633-4CE7-BF80-475EE8A2F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3" name="Freeform 5">
              <a:extLst>
                <a:ext uri="{FF2B5EF4-FFF2-40B4-BE49-F238E27FC236}">
                  <a16:creationId xmlns:a16="http://schemas.microsoft.com/office/drawing/2014/main" id="{E402FE4E-C12D-497C-AF81-F08E4E02B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6">
              <a:extLst>
                <a:ext uri="{FF2B5EF4-FFF2-40B4-BE49-F238E27FC236}">
                  <a16:creationId xmlns:a16="http://schemas.microsoft.com/office/drawing/2014/main" id="{59247B10-170D-4E62-849A-38FCB43C6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7">
              <a:extLst>
                <a:ext uri="{FF2B5EF4-FFF2-40B4-BE49-F238E27FC236}">
                  <a16:creationId xmlns:a16="http://schemas.microsoft.com/office/drawing/2014/main" id="{89A587A7-1BEF-45AA-9EFC-6558A8749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8">
              <a:extLst>
                <a:ext uri="{FF2B5EF4-FFF2-40B4-BE49-F238E27FC236}">
                  <a16:creationId xmlns:a16="http://schemas.microsoft.com/office/drawing/2014/main" id="{AC25B5A1-6EF7-44EC-A2F0-1EDC96A79B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9">
              <a:extLst>
                <a:ext uri="{FF2B5EF4-FFF2-40B4-BE49-F238E27FC236}">
                  <a16:creationId xmlns:a16="http://schemas.microsoft.com/office/drawing/2014/main" id="{80B8582C-7E17-4115-9FF1-979C8405CB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0">
              <a:extLst>
                <a:ext uri="{FF2B5EF4-FFF2-40B4-BE49-F238E27FC236}">
                  <a16:creationId xmlns:a16="http://schemas.microsoft.com/office/drawing/2014/main" id="{F6C4AB66-7A18-4E51-935B-237F4CA82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1">
              <a:extLst>
                <a:ext uri="{FF2B5EF4-FFF2-40B4-BE49-F238E27FC236}">
                  <a16:creationId xmlns:a16="http://schemas.microsoft.com/office/drawing/2014/main" id="{CDF12911-A240-4580-8788-0C49DB1FE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2">
              <a:extLst>
                <a:ext uri="{FF2B5EF4-FFF2-40B4-BE49-F238E27FC236}">
                  <a16:creationId xmlns:a16="http://schemas.microsoft.com/office/drawing/2014/main" id="{EAE0F5DE-442D-4F6C-B02C-2568ED195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3">
              <a:extLst>
                <a:ext uri="{FF2B5EF4-FFF2-40B4-BE49-F238E27FC236}">
                  <a16:creationId xmlns:a16="http://schemas.microsoft.com/office/drawing/2014/main" id="{4F24A002-AFDE-4034-85BE-CBF005AE9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4">
              <a:extLst>
                <a:ext uri="{FF2B5EF4-FFF2-40B4-BE49-F238E27FC236}">
                  <a16:creationId xmlns:a16="http://schemas.microsoft.com/office/drawing/2014/main" id="{36F0721E-B4B0-4A6C-A92C-F8DE92D3AC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5">
              <a:extLst>
                <a:ext uri="{FF2B5EF4-FFF2-40B4-BE49-F238E27FC236}">
                  <a16:creationId xmlns:a16="http://schemas.microsoft.com/office/drawing/2014/main" id="{54D2DC98-69F8-4F2F-9D45-BDFFA5E2B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6">
              <a:extLst>
                <a:ext uri="{FF2B5EF4-FFF2-40B4-BE49-F238E27FC236}">
                  <a16:creationId xmlns:a16="http://schemas.microsoft.com/office/drawing/2014/main" id="{0A636E33-DC38-40B9-B941-037E5D860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17">
              <a:extLst>
                <a:ext uri="{FF2B5EF4-FFF2-40B4-BE49-F238E27FC236}">
                  <a16:creationId xmlns:a16="http://schemas.microsoft.com/office/drawing/2014/main" id="{03D30690-68C2-4AEC-9789-1495D97E1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8">
              <a:extLst>
                <a:ext uri="{FF2B5EF4-FFF2-40B4-BE49-F238E27FC236}">
                  <a16:creationId xmlns:a16="http://schemas.microsoft.com/office/drawing/2014/main" id="{1020B1B9-821B-49FB-BDC9-57DA08CBC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19">
              <a:extLst>
                <a:ext uri="{FF2B5EF4-FFF2-40B4-BE49-F238E27FC236}">
                  <a16:creationId xmlns:a16="http://schemas.microsoft.com/office/drawing/2014/main" id="{720EDCE4-8B18-413F-989E-E79628E5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20">
              <a:extLst>
                <a:ext uri="{FF2B5EF4-FFF2-40B4-BE49-F238E27FC236}">
                  <a16:creationId xmlns:a16="http://schemas.microsoft.com/office/drawing/2014/main" id="{8563351E-0DDD-4FC8-8D0C-1E446E3C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21">
              <a:extLst>
                <a:ext uri="{FF2B5EF4-FFF2-40B4-BE49-F238E27FC236}">
                  <a16:creationId xmlns:a16="http://schemas.microsoft.com/office/drawing/2014/main" id="{15E8B705-64E7-4513-B3CB-BF46C3573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22">
              <a:extLst>
                <a:ext uri="{FF2B5EF4-FFF2-40B4-BE49-F238E27FC236}">
                  <a16:creationId xmlns:a16="http://schemas.microsoft.com/office/drawing/2014/main" id="{30DAEE1C-EBB5-47F5-9E76-564FCFDBF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23">
              <a:extLst>
                <a:ext uri="{FF2B5EF4-FFF2-40B4-BE49-F238E27FC236}">
                  <a16:creationId xmlns:a16="http://schemas.microsoft.com/office/drawing/2014/main" id="{EDB255E9-A3E2-4098-99A1-FE38FAD15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24">
              <a:extLst>
                <a:ext uri="{FF2B5EF4-FFF2-40B4-BE49-F238E27FC236}">
                  <a16:creationId xmlns:a16="http://schemas.microsoft.com/office/drawing/2014/main" id="{D2507F2A-27AF-4833-8273-5FC9A98863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25">
              <a:extLst>
                <a:ext uri="{FF2B5EF4-FFF2-40B4-BE49-F238E27FC236}">
                  <a16:creationId xmlns:a16="http://schemas.microsoft.com/office/drawing/2014/main" id="{8DFB8904-0CB8-45AD-ABD2-F7A582365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A0E8DE5-E9D3-4FA4-8AA5-EE18E5640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287" y="798881"/>
            <a:ext cx="8673427" cy="1048945"/>
          </a:xfrm>
        </p:spPr>
        <p:txBody>
          <a:bodyPr>
            <a:normAutofit/>
          </a:bodyPr>
          <a:lstStyle/>
          <a:p>
            <a:r>
              <a:rPr lang="bg-BG">
                <a:solidFill>
                  <a:schemeClr val="tx1"/>
                </a:solidFill>
              </a:rPr>
              <a:t>Услуги, свързани с облачен компютинг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E37ACA2-A2AE-4A53-98A4-0E8871B003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4900857"/>
              </p:ext>
            </p:extLst>
          </p:nvPr>
        </p:nvGraphicFramePr>
        <p:xfrm>
          <a:off x="807722" y="1990976"/>
          <a:ext cx="10576558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16326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15E1AC81-83F2-45A8-9054-15570F4E2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210867" y="0"/>
            <a:ext cx="9438087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B15AA7C5-9BFE-4B90-A119-467AFACE9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944AB87D-35AF-4719-9940-5822E77023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E8B33BE3-7890-4628-9322-7EFBA3375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01AD3ECF-519E-45E2-99DA-F5C1B5071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C050E700-0FF1-4D25-B54C-84BA04FCD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720D9C11-F5C9-41B0-B2F2-EE20BC3D0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623A9DA0-857E-4CDE-80EA-F30F1CE55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C48B8F4C-2C83-46F6-AFCD-58166AEB18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234C3795-C44D-41A7-A8F6-891387A66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91CC36F4-5DFA-4954-B354-97B180E98F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7087A08E-C024-457D-8F99-1F340CED61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61CFBC61-7F57-45D7-860E-BF51B0EDA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2591C3DB-4880-431E-BC3D-37F1378AC5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79557EFE-4199-4E24-8A13-1B9CC1715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0B965615-6052-4907-A136-9CAD14604C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F788FFC4-205D-47C1-91E7-DD1A52E0A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462FADD6-C927-46ED-A6E6-273B35C2F1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AF64005E-134D-4444-9425-FB1C188985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E2565CA7-A8CB-463D-8D25-4F41235BC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41ABBFC0-4EEA-4634-A73B-945729D6B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E422F11F-726A-4A93-9D1B-B1400B061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FBF129BC-EA9E-4D20-898B-399F7727D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124109" y="1699590"/>
            <a:ext cx="2755857" cy="3470421"/>
            <a:chOff x="697883" y="1816768"/>
            <a:chExt cx="3674476" cy="3470421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CFF42BAE-3249-46C8-9108-A83C87206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sz="1800" dirty="0"/>
            </a:p>
          </p:txBody>
        </p:sp>
        <p:sp>
          <p:nvSpPr>
            <p:cNvPr id="36" name="Isosceles Triangle 22">
              <a:extLst>
                <a:ext uri="{FF2B5EF4-FFF2-40B4-BE49-F238E27FC236}">
                  <a16:creationId xmlns:a16="http://schemas.microsoft.com/office/drawing/2014/main" id="{4DDE2BA8-4174-4A99-BB09-0BA28F26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A893933-F7DD-4DA6-85C7-4CFF58741E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EDB4298B-514D-4087-BFCF-5E0B7C9A9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00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04250D78-05C1-41CC-8744-FF36129625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210867" y="0"/>
            <a:ext cx="9438087" cy="6853238"/>
            <a:chOff x="-417513" y="0"/>
            <a:chExt cx="12584114" cy="6853238"/>
          </a:xfrm>
        </p:grpSpPr>
        <p:sp>
          <p:nvSpPr>
            <p:cNvPr id="42" name="Freeform 5">
              <a:extLst>
                <a:ext uri="{FF2B5EF4-FFF2-40B4-BE49-F238E27FC236}">
                  <a16:creationId xmlns:a16="http://schemas.microsoft.com/office/drawing/2014/main" id="{488B658F-163C-450C-B32C-2385E374B2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800" dirty="0"/>
            </a:p>
          </p:txBody>
        </p:sp>
        <p:sp>
          <p:nvSpPr>
            <p:cNvPr id="43" name="Freeform 6">
              <a:extLst>
                <a:ext uri="{FF2B5EF4-FFF2-40B4-BE49-F238E27FC236}">
                  <a16:creationId xmlns:a16="http://schemas.microsoft.com/office/drawing/2014/main" id="{5AE85F6C-45F9-4F00-8AA8-52BD510596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7">
              <a:extLst>
                <a:ext uri="{FF2B5EF4-FFF2-40B4-BE49-F238E27FC236}">
                  <a16:creationId xmlns:a16="http://schemas.microsoft.com/office/drawing/2014/main" id="{4B0E90C3-F098-46CE-B1D9-44EDE9C6E3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8">
              <a:extLst>
                <a:ext uri="{FF2B5EF4-FFF2-40B4-BE49-F238E27FC236}">
                  <a16:creationId xmlns:a16="http://schemas.microsoft.com/office/drawing/2014/main" id="{FFF59D4E-9109-4D0A-8064-9C534CCFB9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9">
              <a:extLst>
                <a:ext uri="{FF2B5EF4-FFF2-40B4-BE49-F238E27FC236}">
                  <a16:creationId xmlns:a16="http://schemas.microsoft.com/office/drawing/2014/main" id="{94B8AAA4-1840-48B9-A1E7-8CE75F8732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0">
              <a:extLst>
                <a:ext uri="{FF2B5EF4-FFF2-40B4-BE49-F238E27FC236}">
                  <a16:creationId xmlns:a16="http://schemas.microsoft.com/office/drawing/2014/main" id="{5A87B14D-183F-429F-849A-A6DC957B0B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1">
              <a:extLst>
                <a:ext uri="{FF2B5EF4-FFF2-40B4-BE49-F238E27FC236}">
                  <a16:creationId xmlns:a16="http://schemas.microsoft.com/office/drawing/2014/main" id="{1C261938-CF78-4843-9295-A20FD1591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2">
              <a:extLst>
                <a:ext uri="{FF2B5EF4-FFF2-40B4-BE49-F238E27FC236}">
                  <a16:creationId xmlns:a16="http://schemas.microsoft.com/office/drawing/2014/main" id="{70557A9F-9800-4BDA-8EA5-312FBB056F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3">
              <a:extLst>
                <a:ext uri="{FF2B5EF4-FFF2-40B4-BE49-F238E27FC236}">
                  <a16:creationId xmlns:a16="http://schemas.microsoft.com/office/drawing/2014/main" id="{55443555-50A7-490F-A7BD-C3761876BE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4">
              <a:extLst>
                <a:ext uri="{FF2B5EF4-FFF2-40B4-BE49-F238E27FC236}">
                  <a16:creationId xmlns:a16="http://schemas.microsoft.com/office/drawing/2014/main" id="{0E25D709-0236-44C4-9AD0-23C27FFB64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5">
              <a:extLst>
                <a:ext uri="{FF2B5EF4-FFF2-40B4-BE49-F238E27FC236}">
                  <a16:creationId xmlns:a16="http://schemas.microsoft.com/office/drawing/2014/main" id="{52D3488E-C376-4058-9B14-3E67ECCF40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6">
              <a:extLst>
                <a:ext uri="{FF2B5EF4-FFF2-40B4-BE49-F238E27FC236}">
                  <a16:creationId xmlns:a16="http://schemas.microsoft.com/office/drawing/2014/main" id="{29C0577D-AE94-4E3E-AFE9-87D6F505C6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7">
              <a:extLst>
                <a:ext uri="{FF2B5EF4-FFF2-40B4-BE49-F238E27FC236}">
                  <a16:creationId xmlns:a16="http://schemas.microsoft.com/office/drawing/2014/main" id="{628A3D14-A3AE-415B-81C0-10DABBD63C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18">
              <a:extLst>
                <a:ext uri="{FF2B5EF4-FFF2-40B4-BE49-F238E27FC236}">
                  <a16:creationId xmlns:a16="http://schemas.microsoft.com/office/drawing/2014/main" id="{07722035-1059-41F4-801E-F6C3F43831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19">
              <a:extLst>
                <a:ext uri="{FF2B5EF4-FFF2-40B4-BE49-F238E27FC236}">
                  <a16:creationId xmlns:a16="http://schemas.microsoft.com/office/drawing/2014/main" id="{98275878-64ED-413C-B1B9-654EE17C5D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0">
              <a:extLst>
                <a:ext uri="{FF2B5EF4-FFF2-40B4-BE49-F238E27FC236}">
                  <a16:creationId xmlns:a16="http://schemas.microsoft.com/office/drawing/2014/main" id="{6BE90BD7-1A14-43A3-8CD4-8D181EE630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12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1">
              <a:extLst>
                <a:ext uri="{FF2B5EF4-FFF2-40B4-BE49-F238E27FC236}">
                  <a16:creationId xmlns:a16="http://schemas.microsoft.com/office/drawing/2014/main" id="{8609B6EC-0BA4-4C45-B9CA-311B34B83A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2">
              <a:extLst>
                <a:ext uri="{FF2B5EF4-FFF2-40B4-BE49-F238E27FC236}">
                  <a16:creationId xmlns:a16="http://schemas.microsoft.com/office/drawing/2014/main" id="{BA3962A2-D76B-4346-9535-356648073A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1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3">
              <a:extLst>
                <a:ext uri="{FF2B5EF4-FFF2-40B4-BE49-F238E27FC236}">
                  <a16:creationId xmlns:a16="http://schemas.microsoft.com/office/drawing/2014/main" id="{28CBAD67-783A-4EFF-852A-40CD9D58C3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24">
              <a:extLst>
                <a:ext uri="{FF2B5EF4-FFF2-40B4-BE49-F238E27FC236}">
                  <a16:creationId xmlns:a16="http://schemas.microsoft.com/office/drawing/2014/main" id="{780BC275-9329-40AA-849F-7B258245E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2" name="Freeform 25">
              <a:extLst>
                <a:ext uri="{FF2B5EF4-FFF2-40B4-BE49-F238E27FC236}">
                  <a16:creationId xmlns:a16="http://schemas.microsoft.com/office/drawing/2014/main" id="{55DA4B63-E5E4-49C5-BC03-E5A312146F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5" name="Title 4">
            <a:extLst>
              <a:ext uri="{FF2B5EF4-FFF2-40B4-BE49-F238E27FC236}">
                <a16:creationId xmlns:a16="http://schemas.microsoft.com/office/drawing/2014/main" id="{716BABCE-6685-4850-9652-C2E030239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4582" y="376238"/>
            <a:ext cx="7697628" cy="1608008"/>
          </a:xfrm>
        </p:spPr>
        <p:txBody>
          <a:bodyPr vert="horz" lIns="228600" tIns="228600" rIns="228600" bIns="228600" rtlCol="0" anchor="b">
            <a:noAutofit/>
          </a:bodyPr>
          <a:lstStyle/>
          <a:p>
            <a:pPr algn="l" defTabSz="914400"/>
            <a:r>
              <a:rPr lang="bg-BG" sz="3100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Диаграма, сравняваща трите архитектурни подхода за изграждане на базирана в изчислителен облак ИТ инфраструктура</a:t>
            </a:r>
          </a:p>
        </p:txBody>
      </p:sp>
      <p:pic>
        <p:nvPicPr>
          <p:cNvPr id="63" name="Picture 62" descr="Диаграма, показваща сравнение на виртуални машини, контейнери и компютри без сървъри.">
            <a:extLst>
              <a:ext uri="{FF2B5EF4-FFF2-40B4-BE49-F238E27FC236}">
                <a16:creationId xmlns:a16="http://schemas.microsoft.com/office/drawing/2014/main" id="{EFA06E8A-3DD3-4BD2-8AE6-599184370DC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4145" y="2438416"/>
            <a:ext cx="8236186" cy="33999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51116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7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98" name="Rectangle 97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FC860D-2371-4156-A741-9630FBF75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bg-BG" sz="4400">
                <a:solidFill>
                  <a:schemeClr val="tx1"/>
                </a:solidFill>
              </a:rPr>
              <a:t>Условия и изисквания за съответствие</a:t>
            </a:r>
          </a:p>
        </p:txBody>
      </p: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5A5E1B-A223-4ACF-9D9A-AFB5C03C0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/>
          </a:bodyPr>
          <a:lstStyle/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bg-BG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Доколко е съвместим доставчикът на услуги в облака, когато става въпрос за работа с чувствителни данни?</a:t>
            </a:r>
            <a:endParaRPr lang="en-US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bg-BG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Доколко са съвместими услугите, предлагани от доставчика на облак с приложимите за вашата ИТ инфраструктура регулации?</a:t>
            </a:r>
            <a:endParaRPr lang="en-US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bg-BG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 мога да прилагам собствени решения за ИТ инфраструктурата базирана на решения в изчислителен облак, за сценарии в които имат изисквания за акредитация или съответствие с регулация?</a:t>
            </a:r>
            <a:endParaRPr lang="en-US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bg-BG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Какви са условията на декларацията за поверителност за доставчика?</a:t>
            </a:r>
            <a:endParaRPr lang="en-US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477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7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98" name="Rectangle 97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746B9F-5B7C-4685-BD36-C039C2474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bg-BG" sz="4400">
                <a:solidFill>
                  <a:schemeClr val="tx1"/>
                </a:solidFill>
              </a:rPr>
              <a:t>Някои основни стандарти за съответствие</a:t>
            </a:r>
          </a:p>
        </p:txBody>
      </p: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0CA7C-80DF-49DD-97F2-7188DDAF5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10000"/>
              </a:lnSpc>
              <a:spcAft>
                <a:spcPts val="800"/>
              </a:spcAft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General Data Protection Regulation (GDPR)</a:t>
            </a:r>
            <a:r>
              <a:rPr lang="en-US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Aft>
                <a:spcPts val="800"/>
              </a:spcAft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 Model Clauses</a:t>
            </a:r>
            <a:r>
              <a:rPr lang="en-US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Aft>
                <a:spcPts val="800"/>
              </a:spcAft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Health Insurance Portability and Accountability Act (HIPAA)</a:t>
            </a:r>
            <a:r>
              <a:rPr lang="en-US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Aft>
                <a:spcPts val="800"/>
              </a:spcAft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International Organization for Standardization (ISO/IEC 27018)</a:t>
            </a:r>
            <a:r>
              <a:rPr lang="en-US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Aft>
                <a:spcPts val="800"/>
              </a:spcAft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Service Organization Controls (SOC) 1, 2, and 3</a:t>
            </a:r>
            <a:r>
              <a:rPr lang="en-US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Aft>
                <a:spcPts val="800"/>
              </a:spcAft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National Institute of Standards and Technology (NIST) Cybersecurity Framework (CSF)</a:t>
            </a:r>
            <a:r>
              <a:rPr lang="en-US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Aft>
                <a:spcPts val="800"/>
              </a:spcAft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 Government G-Cloud</a:t>
            </a:r>
            <a:r>
              <a:rPr lang="en-US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61499764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413</Words>
  <Application>Microsoft Office PowerPoint</Application>
  <PresentationFormat>Widescreen</PresentationFormat>
  <Paragraphs>40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Rockwell</vt:lpstr>
      <vt:lpstr>Segoe UI</vt:lpstr>
      <vt:lpstr>Symbol</vt:lpstr>
      <vt:lpstr>Times New Roman</vt:lpstr>
      <vt:lpstr>Wingdings</vt:lpstr>
      <vt:lpstr>Atlas</vt:lpstr>
      <vt:lpstr>Подходи за изграждане на ИТ инфраструктури с бизнес приложение</vt:lpstr>
      <vt:lpstr>PowerPoint Presentation</vt:lpstr>
      <vt:lpstr>Икономии от мащаба</vt:lpstr>
      <vt:lpstr>Капиталови разходи (CapEx) спрямо оперативни разходи (OpEx)</vt:lpstr>
      <vt:lpstr>Капиталови разходи (CapEx) спрямо оперативни разходи (OpEx)</vt:lpstr>
      <vt:lpstr>Услуги, свързани с облачен компютинг</vt:lpstr>
      <vt:lpstr>Диаграма, сравняваща трите архитектурни подхода за изграждане на базирана в изчислителен облак ИТ инфраструктура</vt:lpstr>
      <vt:lpstr>Условия и изисквания за съответствие</vt:lpstr>
      <vt:lpstr>Някои основни стандарти за съответствие</vt:lpstr>
      <vt:lpstr>Методи за изграждане на ИТ инфраструктура в изчислителния облак</vt:lpstr>
      <vt:lpstr>Видове (категории) облачен компютинг</vt:lpstr>
      <vt:lpstr>Разпределение на отговорностите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Подходи за изграждане на ИТ инфраструктури с бизнес приложение</dc:title>
  <dc:creator>Николай Чудомиров Нетов</dc:creator>
  <cp:lastModifiedBy>Николай Чудомиров Нетов</cp:lastModifiedBy>
  <cp:revision>11</cp:revision>
  <dcterms:created xsi:type="dcterms:W3CDTF">2021-10-12T13:58:53Z</dcterms:created>
  <dcterms:modified xsi:type="dcterms:W3CDTF">2021-10-12T17:51:35Z</dcterms:modified>
</cp:coreProperties>
</file>