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comments/comment2.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3.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Lst>
  <p:notesMasterIdLst>
    <p:notesMasterId r:id="rId21"/>
  </p:notesMasterIdLst>
  <p:sldIdLst>
    <p:sldId id="954" r:id="rId5"/>
    <p:sldId id="957" r:id="rId6"/>
    <p:sldId id="958" r:id="rId7"/>
    <p:sldId id="972" r:id="rId8"/>
    <p:sldId id="973" r:id="rId9"/>
    <p:sldId id="974" r:id="rId10"/>
    <p:sldId id="975" r:id="rId11"/>
    <p:sldId id="961" r:id="rId12"/>
    <p:sldId id="984" r:id="rId13"/>
    <p:sldId id="981" r:id="rId14"/>
    <p:sldId id="962" r:id="rId15"/>
    <p:sldId id="970" r:id="rId16"/>
    <p:sldId id="982" r:id="rId17"/>
    <p:sldId id="983" r:id="rId18"/>
    <p:sldId id="941" r:id="rId19"/>
    <p:sldId id="94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onar" id="{A173D762-4641-4396-83DD-1A21A65B7B8B}">
          <p14:sldIdLst>
            <p14:sldId id="954"/>
            <p14:sldId id="957"/>
            <p14:sldId id="958"/>
            <p14:sldId id="972"/>
            <p14:sldId id="973"/>
            <p14:sldId id="974"/>
            <p14:sldId id="975"/>
            <p14:sldId id="961"/>
            <p14:sldId id="984"/>
            <p14:sldId id="981"/>
            <p14:sldId id="962"/>
            <p14:sldId id="970"/>
            <p14:sldId id="982"/>
            <p14:sldId id="983"/>
            <p14:sldId id="941"/>
            <p14:sldId id="94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Drumm (TCG)" initials="LD(" lastIdx="4" clrIdx="0">
    <p:extLst>
      <p:ext uri="{19B8F6BF-5375-455C-9EA6-DF929625EA0E}">
        <p15:presenceInfo xmlns:p15="http://schemas.microsoft.com/office/powerpoint/2012/main" userId="S::v-ladru@microsoft.com::ac2dc068-8cbf-4ba8-8967-77c96095fd4d" providerId="AD"/>
      </p:ext>
    </p:extLst>
  </p:cmAuthor>
  <p:cmAuthor id="2" name="Anson Ho" initials="AH" lastIdx="2" clrIdx="1">
    <p:extLst>
      <p:ext uri="{19B8F6BF-5375-455C-9EA6-DF929625EA0E}">
        <p15:presenceInfo xmlns:p15="http://schemas.microsoft.com/office/powerpoint/2012/main" userId="S::ansonho@microsoft.com::c21642d7-5458-4f53-9ae3-d4437c9ec5b8" providerId="AD"/>
      </p:ext>
    </p:extLst>
  </p:cmAuthor>
  <p:cmAuthor id="3" name="Joey Lee" initials="JL" lastIdx="1" clrIdx="2">
    <p:extLst>
      <p:ext uri="{19B8F6BF-5375-455C-9EA6-DF929625EA0E}">
        <p15:presenceInfo xmlns:p15="http://schemas.microsoft.com/office/powerpoint/2012/main" userId="S::joeylee@microsoft.com::5f773e98-bb65-4036-bf77-56d8a02ccaea" providerId="AD"/>
      </p:ext>
    </p:extLst>
  </p:cmAuthor>
  <p:cmAuthor id="4" name="Anoo Padte" initials="AP" lastIdx="4" clrIdx="3">
    <p:extLst>
      <p:ext uri="{19B8F6BF-5375-455C-9EA6-DF929625EA0E}">
        <p15:presenceInfo xmlns:p15="http://schemas.microsoft.com/office/powerpoint/2012/main" userId="S::anpadt@microsoft.com::ba8c16b7-3269-4c46-96c6-c717dc1f8f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 v="831" dt="2019-01-18T23:03:21.9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04"/>
    <p:restoredTop sz="9467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Burke (I2E LLC)" userId="1793d43f-0a68-4dfe-a6af-0cea41b2422f" providerId="ADAL" clId="{AAD7B34B-EBFA-D443-8BB3-50457D1EBE5D}"/>
    <pc:docChg chg="undo redo custSel addSld delSld modSld sldOrd modSection">
      <pc:chgData name="James Burke (I2E LLC)" userId="1793d43f-0a68-4dfe-a6af-0cea41b2422f" providerId="ADAL" clId="{AAD7B34B-EBFA-D443-8BB3-50457D1EBE5D}" dt="2019-01-17T00:25:47.422" v="676" actId="1036"/>
      <pc:docMkLst>
        <pc:docMk/>
      </pc:docMkLst>
      <pc:sldChg chg="modSp">
        <pc:chgData name="James Burke (I2E LLC)" userId="1793d43f-0a68-4dfe-a6af-0cea41b2422f" providerId="ADAL" clId="{AAD7B34B-EBFA-D443-8BB3-50457D1EBE5D}" dt="2019-01-17T00:25:47.422" v="676" actId="1036"/>
        <pc:sldMkLst>
          <pc:docMk/>
          <pc:sldMk cId="1511787677" sldId="941"/>
        </pc:sldMkLst>
        <pc:spChg chg="mod">
          <ac:chgData name="James Burke (I2E LLC)" userId="1793d43f-0a68-4dfe-a6af-0cea41b2422f" providerId="ADAL" clId="{AAD7B34B-EBFA-D443-8BB3-50457D1EBE5D}" dt="2019-01-17T00:25:47.422" v="676" actId="1036"/>
          <ac:spMkLst>
            <pc:docMk/>
            <pc:sldMk cId="1511787677" sldId="941"/>
            <ac:spMk id="34" creationId="{A65A13BA-26E4-459C-A2B7-9A708AAB253E}"/>
          </ac:spMkLst>
        </pc:spChg>
        <pc:spChg chg="mod">
          <ac:chgData name="James Burke (I2E LLC)" userId="1793d43f-0a68-4dfe-a6af-0cea41b2422f" providerId="ADAL" clId="{AAD7B34B-EBFA-D443-8BB3-50457D1EBE5D}" dt="2019-01-17T00:25:47.422" v="676" actId="1036"/>
          <ac:spMkLst>
            <pc:docMk/>
            <pc:sldMk cId="1511787677" sldId="941"/>
            <ac:spMk id="39" creationId="{9C0F3E8B-C154-44E0-9D2E-0EE328CFEAC5}"/>
          </ac:spMkLst>
        </pc:spChg>
        <pc:spChg chg="mod">
          <ac:chgData name="James Burke (I2E LLC)" userId="1793d43f-0a68-4dfe-a6af-0cea41b2422f" providerId="ADAL" clId="{AAD7B34B-EBFA-D443-8BB3-50457D1EBE5D}" dt="2019-01-17T00:25:47.422" v="676" actId="1036"/>
          <ac:spMkLst>
            <pc:docMk/>
            <pc:sldMk cId="1511787677" sldId="941"/>
            <ac:spMk id="40" creationId="{B6C66966-3754-47D8-8D18-614CB71BFBD0}"/>
          </ac:spMkLst>
        </pc:spChg>
        <pc:spChg chg="mod">
          <ac:chgData name="James Burke (I2E LLC)" userId="1793d43f-0a68-4dfe-a6af-0cea41b2422f" providerId="ADAL" clId="{AAD7B34B-EBFA-D443-8BB3-50457D1EBE5D}" dt="2019-01-17T00:25:47.422" v="676" actId="1036"/>
          <ac:spMkLst>
            <pc:docMk/>
            <pc:sldMk cId="1511787677" sldId="941"/>
            <ac:spMk id="41" creationId="{16003FC1-FEBC-4ED3-ABBF-2193257D622D}"/>
          </ac:spMkLst>
        </pc:spChg>
        <pc:spChg chg="mod">
          <ac:chgData name="James Burke (I2E LLC)" userId="1793d43f-0a68-4dfe-a6af-0cea41b2422f" providerId="ADAL" clId="{AAD7B34B-EBFA-D443-8BB3-50457D1EBE5D}" dt="2019-01-17T00:25:47.422" v="676" actId="1036"/>
          <ac:spMkLst>
            <pc:docMk/>
            <pc:sldMk cId="1511787677" sldId="941"/>
            <ac:spMk id="42" creationId="{52E0014C-5325-43D6-8AC0-572E5BEAFAAD}"/>
          </ac:spMkLst>
        </pc:spChg>
        <pc:picChg chg="mod">
          <ac:chgData name="James Burke (I2E LLC)" userId="1793d43f-0a68-4dfe-a6af-0cea41b2422f" providerId="ADAL" clId="{AAD7B34B-EBFA-D443-8BB3-50457D1EBE5D}" dt="2019-01-17T00:23:49.157" v="651" actId="1038"/>
          <ac:picMkLst>
            <pc:docMk/>
            <pc:sldMk cId="1511787677" sldId="941"/>
            <ac:picMk id="19" creationId="{8297C6CF-60BC-C647-B4E5-4A43DFCDEBD1}"/>
          </ac:picMkLst>
        </pc:picChg>
      </pc:sldChg>
      <pc:sldChg chg="modSp add del">
        <pc:chgData name="James Burke (I2E LLC)" userId="1793d43f-0a68-4dfe-a6af-0cea41b2422f" providerId="ADAL" clId="{AAD7B34B-EBFA-D443-8BB3-50457D1EBE5D}" dt="2019-01-16T23:43:19.574" v="229" actId="2696"/>
        <pc:sldMkLst>
          <pc:docMk/>
          <pc:sldMk cId="4233854998" sldId="961"/>
        </pc:sldMkLst>
        <pc:spChg chg="mod">
          <ac:chgData name="James Burke (I2E LLC)" userId="1793d43f-0a68-4dfe-a6af-0cea41b2422f" providerId="ADAL" clId="{AAD7B34B-EBFA-D443-8BB3-50457D1EBE5D}" dt="2019-01-16T23:39:46.462" v="227" actId="20577"/>
          <ac:spMkLst>
            <pc:docMk/>
            <pc:sldMk cId="4233854998" sldId="961"/>
            <ac:spMk id="5" creationId="{A190287D-B242-4AC2-8353-6A5B279A15AA}"/>
          </ac:spMkLst>
        </pc:spChg>
      </pc:sldChg>
      <pc:sldChg chg="addSp delSp modSp">
        <pc:chgData name="James Burke (I2E LLC)" userId="1793d43f-0a68-4dfe-a6af-0cea41b2422f" providerId="ADAL" clId="{AAD7B34B-EBFA-D443-8BB3-50457D1EBE5D}" dt="2019-01-17T00:03:42.141" v="588" actId="20577"/>
        <pc:sldMkLst>
          <pc:docMk/>
          <pc:sldMk cId="2623075955" sldId="962"/>
        </pc:sldMkLst>
        <pc:spChg chg="mod">
          <ac:chgData name="James Burke (I2E LLC)" userId="1793d43f-0a68-4dfe-a6af-0cea41b2422f" providerId="ADAL" clId="{AAD7B34B-EBFA-D443-8BB3-50457D1EBE5D}" dt="2019-01-16T23:54:25.896" v="478" actId="20577"/>
          <ac:spMkLst>
            <pc:docMk/>
            <pc:sldMk cId="2623075955" sldId="962"/>
            <ac:spMk id="14" creationId="{0DECAC9A-C3FE-C345-B7E4-8C1AC2D32AF8}"/>
          </ac:spMkLst>
        </pc:spChg>
        <pc:spChg chg="add del">
          <ac:chgData name="James Burke (I2E LLC)" userId="1793d43f-0a68-4dfe-a6af-0cea41b2422f" providerId="ADAL" clId="{AAD7B34B-EBFA-D443-8BB3-50457D1EBE5D}" dt="2019-01-16T23:57:32.020" v="534" actId="478"/>
          <ac:spMkLst>
            <pc:docMk/>
            <pc:sldMk cId="2623075955" sldId="962"/>
            <ac:spMk id="15" creationId="{4DA04FF7-E784-0345-ADB0-1659242AE61B}"/>
          </ac:spMkLst>
        </pc:spChg>
        <pc:spChg chg="mod">
          <ac:chgData name="James Burke (I2E LLC)" userId="1793d43f-0a68-4dfe-a6af-0cea41b2422f" providerId="ADAL" clId="{AAD7B34B-EBFA-D443-8BB3-50457D1EBE5D}" dt="2019-01-17T00:03:42.141" v="588" actId="20577"/>
          <ac:spMkLst>
            <pc:docMk/>
            <pc:sldMk cId="2623075955" sldId="962"/>
            <ac:spMk id="16" creationId="{4C54618C-E60E-0441-A223-8E86CF7BD57D}"/>
          </ac:spMkLst>
        </pc:spChg>
        <pc:spChg chg="mod">
          <ac:chgData name="James Burke (I2E LLC)" userId="1793d43f-0a68-4dfe-a6af-0cea41b2422f" providerId="ADAL" clId="{AAD7B34B-EBFA-D443-8BB3-50457D1EBE5D}" dt="2019-01-16T23:53:13.967" v="422" actId="1076"/>
          <ac:spMkLst>
            <pc:docMk/>
            <pc:sldMk cId="2623075955" sldId="962"/>
            <ac:spMk id="17" creationId="{6586406B-2A21-D646-B330-2E191A66BA0B}"/>
          </ac:spMkLst>
        </pc:spChg>
        <pc:spChg chg="add mod">
          <ac:chgData name="James Burke (I2E LLC)" userId="1793d43f-0a68-4dfe-a6af-0cea41b2422f" providerId="ADAL" clId="{AAD7B34B-EBFA-D443-8BB3-50457D1EBE5D}" dt="2019-01-17T00:02:53.913" v="585" actId="1076"/>
          <ac:spMkLst>
            <pc:docMk/>
            <pc:sldMk cId="2623075955" sldId="962"/>
            <ac:spMk id="20" creationId="{9D4AC989-508C-1647-ADE8-9630D8BAF1FA}"/>
          </ac:spMkLst>
        </pc:spChg>
        <pc:picChg chg="add del">
          <ac:chgData name="James Burke (I2E LLC)" userId="1793d43f-0a68-4dfe-a6af-0cea41b2422f" providerId="ADAL" clId="{AAD7B34B-EBFA-D443-8BB3-50457D1EBE5D}" dt="2019-01-17T00:01:47.747" v="544" actId="478"/>
          <ac:picMkLst>
            <pc:docMk/>
            <pc:sldMk cId="2623075955" sldId="962"/>
            <ac:picMk id="2" creationId="{C46CFDA0-6668-EF4B-BC95-506CECEC4918}"/>
          </ac:picMkLst>
        </pc:picChg>
        <pc:cxnChg chg="add del">
          <ac:chgData name="James Burke (I2E LLC)" userId="1793d43f-0a68-4dfe-a6af-0cea41b2422f" providerId="ADAL" clId="{AAD7B34B-EBFA-D443-8BB3-50457D1EBE5D}" dt="2019-01-16T23:57:18.920" v="532" actId="478"/>
          <ac:cxnSpMkLst>
            <pc:docMk/>
            <pc:sldMk cId="2623075955" sldId="962"/>
            <ac:cxnSpMk id="30" creationId="{13853999-AFCB-1A47-920E-59404DCBE4D6}"/>
          </ac:cxnSpMkLst>
        </pc:cxnChg>
      </pc:sldChg>
      <pc:sldChg chg="modSp">
        <pc:chgData name="James Burke (I2E LLC)" userId="1793d43f-0a68-4dfe-a6af-0cea41b2422f" providerId="ADAL" clId="{AAD7B34B-EBFA-D443-8BB3-50457D1EBE5D}" dt="2019-01-16T23:08:39.782" v="0" actId="20577"/>
        <pc:sldMkLst>
          <pc:docMk/>
          <pc:sldMk cId="1748913841" sldId="972"/>
        </pc:sldMkLst>
        <pc:spChg chg="mod">
          <ac:chgData name="James Burke (I2E LLC)" userId="1793d43f-0a68-4dfe-a6af-0cea41b2422f" providerId="ADAL" clId="{AAD7B34B-EBFA-D443-8BB3-50457D1EBE5D}" dt="2019-01-16T23:08:39.782" v="0" actId="20577"/>
          <ac:spMkLst>
            <pc:docMk/>
            <pc:sldMk cId="1748913841" sldId="972"/>
            <ac:spMk id="7" creationId="{92150A86-4DFA-40F3-B3CD-8B27B7367C65}"/>
          </ac:spMkLst>
        </pc:spChg>
      </pc:sldChg>
      <pc:sldChg chg="modSp">
        <pc:chgData name="James Burke (I2E LLC)" userId="1793d43f-0a68-4dfe-a6af-0cea41b2422f" providerId="ADAL" clId="{AAD7B34B-EBFA-D443-8BB3-50457D1EBE5D}" dt="2019-01-16T23:31:49.363" v="177" actId="1076"/>
        <pc:sldMkLst>
          <pc:docMk/>
          <pc:sldMk cId="4119918273" sldId="973"/>
        </pc:sldMkLst>
        <pc:spChg chg="mod">
          <ac:chgData name="James Burke (I2E LLC)" userId="1793d43f-0a68-4dfe-a6af-0cea41b2422f" providerId="ADAL" clId="{AAD7B34B-EBFA-D443-8BB3-50457D1EBE5D}" dt="2019-01-16T23:31:49.363" v="177" actId="1076"/>
          <ac:spMkLst>
            <pc:docMk/>
            <pc:sldMk cId="4119918273" sldId="973"/>
            <ac:spMk id="13" creationId="{DC578953-C95D-7E4F-837E-8FBE23E6A6E0}"/>
          </ac:spMkLst>
        </pc:spChg>
      </pc:sldChg>
      <pc:sldChg chg="modSp">
        <pc:chgData name="James Burke (I2E LLC)" userId="1793d43f-0a68-4dfe-a6af-0cea41b2422f" providerId="ADAL" clId="{AAD7B34B-EBFA-D443-8BB3-50457D1EBE5D}" dt="2019-01-16T23:35:51.429" v="185" actId="14100"/>
        <pc:sldMkLst>
          <pc:docMk/>
          <pc:sldMk cId="1136998415" sldId="975"/>
        </pc:sldMkLst>
        <pc:picChg chg="mod">
          <ac:chgData name="James Burke (I2E LLC)" userId="1793d43f-0a68-4dfe-a6af-0cea41b2422f" providerId="ADAL" clId="{AAD7B34B-EBFA-D443-8BB3-50457D1EBE5D}" dt="2019-01-16T23:35:51.429" v="185" actId="14100"/>
          <ac:picMkLst>
            <pc:docMk/>
            <pc:sldMk cId="1136998415" sldId="975"/>
            <ac:picMk id="6" creationId="{A4A41B3C-A13B-5B40-B967-69EFE25A5542}"/>
          </ac:picMkLst>
        </pc:picChg>
        <pc:picChg chg="mod">
          <ac:chgData name="James Burke (I2E LLC)" userId="1793d43f-0a68-4dfe-a6af-0cea41b2422f" providerId="ADAL" clId="{AAD7B34B-EBFA-D443-8BB3-50457D1EBE5D}" dt="2019-01-16T23:35:08.141" v="178" actId="1076"/>
          <ac:picMkLst>
            <pc:docMk/>
            <pc:sldMk cId="1136998415" sldId="975"/>
            <ac:picMk id="27" creationId="{A62491CF-13DC-2842-88E4-C06FD72EE98A}"/>
          </ac:picMkLst>
        </pc:picChg>
      </pc:sldChg>
      <pc:sldChg chg="modSp">
        <pc:chgData name="James Burke (I2E LLC)" userId="1793d43f-0a68-4dfe-a6af-0cea41b2422f" providerId="ADAL" clId="{AAD7B34B-EBFA-D443-8BB3-50457D1EBE5D}" dt="2019-01-17T00:01:27.181" v="542" actId="1036"/>
        <pc:sldMkLst>
          <pc:docMk/>
          <pc:sldMk cId="1404223471" sldId="981"/>
        </pc:sldMkLst>
        <pc:spChg chg="mod">
          <ac:chgData name="James Burke (I2E LLC)" userId="1793d43f-0a68-4dfe-a6af-0cea41b2422f" providerId="ADAL" clId="{AAD7B34B-EBFA-D443-8BB3-50457D1EBE5D}" dt="2019-01-16T23:50:44.292" v="361" actId="20577"/>
          <ac:spMkLst>
            <pc:docMk/>
            <pc:sldMk cId="1404223471" sldId="981"/>
            <ac:spMk id="17" creationId="{6586406B-2A21-D646-B330-2E191A66BA0B}"/>
          </ac:spMkLst>
        </pc:spChg>
        <pc:picChg chg="mod">
          <ac:chgData name="James Burke (I2E LLC)" userId="1793d43f-0a68-4dfe-a6af-0cea41b2422f" providerId="ADAL" clId="{AAD7B34B-EBFA-D443-8BB3-50457D1EBE5D}" dt="2019-01-17T00:01:27.181" v="542" actId="1036"/>
          <ac:picMkLst>
            <pc:docMk/>
            <pc:sldMk cId="1404223471" sldId="981"/>
            <ac:picMk id="12" creationId="{4C209BCC-CF1F-9447-975E-AA4100C2C6DA}"/>
          </ac:picMkLst>
        </pc:picChg>
      </pc:sldChg>
      <pc:sldChg chg="modSp">
        <pc:chgData name="James Burke (I2E LLC)" userId="1793d43f-0a68-4dfe-a6af-0cea41b2422f" providerId="ADAL" clId="{AAD7B34B-EBFA-D443-8BB3-50457D1EBE5D}" dt="2019-01-17T00:21:53.596" v="640" actId="1038"/>
        <pc:sldMkLst>
          <pc:docMk/>
          <pc:sldMk cId="3788920018" sldId="982"/>
        </pc:sldMkLst>
        <pc:spChg chg="mod">
          <ac:chgData name="James Burke (I2E LLC)" userId="1793d43f-0a68-4dfe-a6af-0cea41b2422f" providerId="ADAL" clId="{AAD7B34B-EBFA-D443-8BB3-50457D1EBE5D}" dt="2019-01-17T00:21:20.429" v="637" actId="20577"/>
          <ac:spMkLst>
            <pc:docMk/>
            <pc:sldMk cId="3788920018" sldId="982"/>
            <ac:spMk id="13" creationId="{A4AF9DBE-B508-B041-AC29-993FD6285986}"/>
          </ac:spMkLst>
        </pc:spChg>
        <pc:picChg chg="mod">
          <ac:chgData name="James Burke (I2E LLC)" userId="1793d43f-0a68-4dfe-a6af-0cea41b2422f" providerId="ADAL" clId="{AAD7B34B-EBFA-D443-8BB3-50457D1EBE5D}" dt="2019-01-17T00:21:53.596" v="640" actId="1038"/>
          <ac:picMkLst>
            <pc:docMk/>
            <pc:sldMk cId="3788920018" sldId="982"/>
            <ac:picMk id="6" creationId="{072BB2BA-2E70-6B40-9681-D00669EFFCDB}"/>
          </ac:picMkLst>
        </pc:picChg>
      </pc:sldChg>
      <pc:sldChg chg="modSp">
        <pc:chgData name="James Burke (I2E LLC)" userId="1793d43f-0a68-4dfe-a6af-0cea41b2422f" providerId="ADAL" clId="{AAD7B34B-EBFA-D443-8BB3-50457D1EBE5D}" dt="2019-01-17T00:23:11.498" v="650" actId="20577"/>
        <pc:sldMkLst>
          <pc:docMk/>
          <pc:sldMk cId="2984157664" sldId="983"/>
        </pc:sldMkLst>
        <pc:spChg chg="mod">
          <ac:chgData name="James Burke (I2E LLC)" userId="1793d43f-0a68-4dfe-a6af-0cea41b2422f" providerId="ADAL" clId="{AAD7B34B-EBFA-D443-8BB3-50457D1EBE5D}" dt="2019-01-17T00:23:11.498" v="650" actId="20577"/>
          <ac:spMkLst>
            <pc:docMk/>
            <pc:sldMk cId="2984157664" sldId="983"/>
            <ac:spMk id="13" creationId="{A4AF9DBE-B508-B041-AC29-993FD6285986}"/>
          </ac:spMkLst>
        </pc:spChg>
      </pc:sldChg>
      <pc:sldChg chg="modSp ord">
        <pc:chgData name="James Burke (I2E LLC)" userId="1793d43f-0a68-4dfe-a6af-0cea41b2422f" providerId="ADAL" clId="{AAD7B34B-EBFA-D443-8BB3-50457D1EBE5D}" dt="2019-01-16T23:43:41.506" v="230" actId="20577"/>
        <pc:sldMkLst>
          <pc:docMk/>
          <pc:sldMk cId="885410344" sldId="984"/>
        </pc:sldMkLst>
        <pc:spChg chg="mod">
          <ac:chgData name="James Burke (I2E LLC)" userId="1793d43f-0a68-4dfe-a6af-0cea41b2422f" providerId="ADAL" clId="{AAD7B34B-EBFA-D443-8BB3-50457D1EBE5D}" dt="2019-01-16T23:43:41.506" v="230" actId="20577"/>
          <ac:spMkLst>
            <pc:docMk/>
            <pc:sldMk cId="885410344" sldId="984"/>
            <ac:spMk id="6" creationId="{9C0FEAC1-E5CE-4B4E-8B05-6AFC4DEA824D}"/>
          </ac:spMkLst>
        </pc:spChg>
      </pc:sldChg>
    </pc:docChg>
  </pc:docChgLst>
  <pc:docChgLst>
    <pc:chgData name="Jason Ewert (I2E LLC)" userId="95d04dae-b288-4f3e-9177-a6c370185704" providerId="ADAL" clId="{1A25B384-26C1-44CC-A9F1-0D6AD4307A1F}"/>
    <pc:docChg chg="undo custSel delSld modSld sldOrd modSection">
      <pc:chgData name="Jason Ewert (I2E LLC)" userId="95d04dae-b288-4f3e-9177-a6c370185704" providerId="ADAL" clId="{1A25B384-26C1-44CC-A9F1-0D6AD4307A1F}" dt="2019-01-16T15:23:33.687" v="2909" actId="20577"/>
      <pc:docMkLst>
        <pc:docMk/>
      </pc:docMkLst>
      <pc:sldChg chg="modSp">
        <pc:chgData name="Jason Ewert (I2E LLC)" userId="95d04dae-b288-4f3e-9177-a6c370185704" providerId="ADAL" clId="{1A25B384-26C1-44CC-A9F1-0D6AD4307A1F}" dt="2019-01-15T03:10:17.554" v="494" actId="1076"/>
        <pc:sldMkLst>
          <pc:docMk/>
          <pc:sldMk cId="1511787677" sldId="941"/>
        </pc:sldMkLst>
        <pc:spChg chg="mod">
          <ac:chgData name="Jason Ewert (I2E LLC)" userId="95d04dae-b288-4f3e-9177-a6c370185704" providerId="ADAL" clId="{1A25B384-26C1-44CC-A9F1-0D6AD4307A1F}" dt="2019-01-15T03:10:02.881" v="490" actId="1076"/>
          <ac:spMkLst>
            <pc:docMk/>
            <pc:sldMk cId="1511787677" sldId="941"/>
            <ac:spMk id="34" creationId="{A65A13BA-26E4-459C-A2B7-9A708AAB253E}"/>
          </ac:spMkLst>
        </pc:spChg>
        <pc:spChg chg="mod">
          <ac:chgData name="Jason Ewert (I2E LLC)" userId="95d04dae-b288-4f3e-9177-a6c370185704" providerId="ADAL" clId="{1A25B384-26C1-44CC-A9F1-0D6AD4307A1F}" dt="2019-01-15T03:09:53.336" v="489" actId="20577"/>
          <ac:spMkLst>
            <pc:docMk/>
            <pc:sldMk cId="1511787677" sldId="941"/>
            <ac:spMk id="38" creationId="{5D01C31B-45DB-427D-9444-E5D4BE9BFCAD}"/>
          </ac:spMkLst>
        </pc:spChg>
        <pc:spChg chg="mod">
          <ac:chgData name="Jason Ewert (I2E LLC)" userId="95d04dae-b288-4f3e-9177-a6c370185704" providerId="ADAL" clId="{1A25B384-26C1-44CC-A9F1-0D6AD4307A1F}" dt="2019-01-15T03:10:06.513" v="491" actId="1076"/>
          <ac:spMkLst>
            <pc:docMk/>
            <pc:sldMk cId="1511787677" sldId="941"/>
            <ac:spMk id="39" creationId="{9C0F3E8B-C154-44E0-9D2E-0EE328CFEAC5}"/>
          </ac:spMkLst>
        </pc:spChg>
        <pc:spChg chg="mod">
          <ac:chgData name="Jason Ewert (I2E LLC)" userId="95d04dae-b288-4f3e-9177-a6c370185704" providerId="ADAL" clId="{1A25B384-26C1-44CC-A9F1-0D6AD4307A1F}" dt="2019-01-15T03:10:09.958" v="492" actId="1076"/>
          <ac:spMkLst>
            <pc:docMk/>
            <pc:sldMk cId="1511787677" sldId="941"/>
            <ac:spMk id="40" creationId="{B6C66966-3754-47D8-8D18-614CB71BFBD0}"/>
          </ac:spMkLst>
        </pc:spChg>
        <pc:spChg chg="mod">
          <ac:chgData name="Jason Ewert (I2E LLC)" userId="95d04dae-b288-4f3e-9177-a6c370185704" providerId="ADAL" clId="{1A25B384-26C1-44CC-A9F1-0D6AD4307A1F}" dt="2019-01-15T03:10:13.020" v="493" actId="1076"/>
          <ac:spMkLst>
            <pc:docMk/>
            <pc:sldMk cId="1511787677" sldId="941"/>
            <ac:spMk id="41" creationId="{16003FC1-FEBC-4ED3-ABBF-2193257D622D}"/>
          </ac:spMkLst>
        </pc:spChg>
        <pc:spChg chg="mod">
          <ac:chgData name="Jason Ewert (I2E LLC)" userId="95d04dae-b288-4f3e-9177-a6c370185704" providerId="ADAL" clId="{1A25B384-26C1-44CC-A9F1-0D6AD4307A1F}" dt="2019-01-15T03:10:17.554" v="494" actId="1076"/>
          <ac:spMkLst>
            <pc:docMk/>
            <pc:sldMk cId="1511787677" sldId="941"/>
            <ac:spMk id="42" creationId="{52E0014C-5325-43D6-8AC0-572E5BEAFAAD}"/>
          </ac:spMkLst>
        </pc:spChg>
      </pc:sldChg>
      <pc:sldChg chg="modSp">
        <pc:chgData name="Jason Ewert (I2E LLC)" userId="95d04dae-b288-4f3e-9177-a6c370185704" providerId="ADAL" clId="{1A25B384-26C1-44CC-A9F1-0D6AD4307A1F}" dt="2019-01-15T02:27:43.964" v="2" actId="20577"/>
        <pc:sldMkLst>
          <pc:docMk/>
          <pc:sldMk cId="3221850443" sldId="954"/>
        </pc:sldMkLst>
        <pc:spChg chg="mod">
          <ac:chgData name="Jason Ewert (I2E LLC)" userId="95d04dae-b288-4f3e-9177-a6c370185704" providerId="ADAL" clId="{1A25B384-26C1-44CC-A9F1-0D6AD4307A1F}" dt="2019-01-15T02:27:43.964" v="2" actId="20577"/>
          <ac:spMkLst>
            <pc:docMk/>
            <pc:sldMk cId="3221850443" sldId="954"/>
            <ac:spMk id="5" creationId="{B93EC4FC-033D-4E7B-A51C-273026F3B2A2}"/>
          </ac:spMkLst>
        </pc:spChg>
      </pc:sldChg>
      <pc:sldChg chg="modSp ord modAnim">
        <pc:chgData name="Jason Ewert (I2E LLC)" userId="95d04dae-b288-4f3e-9177-a6c370185704" providerId="ADAL" clId="{1A25B384-26C1-44CC-A9F1-0D6AD4307A1F}" dt="2019-01-15T04:43:09.489" v="1626" actId="20577"/>
        <pc:sldMkLst>
          <pc:docMk/>
          <pc:sldMk cId="3716996516" sldId="957"/>
        </pc:sldMkLst>
        <pc:spChg chg="mod">
          <ac:chgData name="Jason Ewert (I2E LLC)" userId="95d04dae-b288-4f3e-9177-a6c370185704" providerId="ADAL" clId="{1A25B384-26C1-44CC-A9F1-0D6AD4307A1F}" dt="2019-01-15T04:43:09.489" v="1626" actId="20577"/>
          <ac:spMkLst>
            <pc:docMk/>
            <pc:sldMk cId="3716996516" sldId="957"/>
            <ac:spMk id="6" creationId="{8555B41B-9989-4E18-84CF-BCEA347B07C6}"/>
          </ac:spMkLst>
        </pc:spChg>
        <pc:spChg chg="mod">
          <ac:chgData name="Jason Ewert (I2E LLC)" userId="95d04dae-b288-4f3e-9177-a6c370185704" providerId="ADAL" clId="{1A25B384-26C1-44CC-A9F1-0D6AD4307A1F}" dt="2019-01-15T04:42:30.888" v="1621" actId="6549"/>
          <ac:spMkLst>
            <pc:docMk/>
            <pc:sldMk cId="3716996516" sldId="957"/>
            <ac:spMk id="7" creationId="{17F90F18-67FD-9D46-ABB9-9FB562280949}"/>
          </ac:spMkLst>
        </pc:spChg>
      </pc:sldChg>
      <pc:sldChg chg="addSp modSp ord">
        <pc:chgData name="Jason Ewert (I2E LLC)" userId="95d04dae-b288-4f3e-9177-a6c370185704" providerId="ADAL" clId="{1A25B384-26C1-44CC-A9F1-0D6AD4307A1F}" dt="2019-01-16T15:09:59.823" v="2700" actId="14100"/>
        <pc:sldMkLst>
          <pc:docMk/>
          <pc:sldMk cId="439016877" sldId="958"/>
        </pc:sldMkLst>
        <pc:spChg chg="add mod">
          <ac:chgData name="Jason Ewert (I2E LLC)" userId="95d04dae-b288-4f3e-9177-a6c370185704" providerId="ADAL" clId="{1A25B384-26C1-44CC-A9F1-0D6AD4307A1F}" dt="2019-01-15T04:46:14.325" v="1743" actId="20577"/>
          <ac:spMkLst>
            <pc:docMk/>
            <pc:sldMk cId="439016877" sldId="958"/>
            <ac:spMk id="2" creationId="{98BAE011-44BB-4B06-9B72-5155F8BC7776}"/>
          </ac:spMkLst>
        </pc:spChg>
        <pc:spChg chg="mod">
          <ac:chgData name="Jason Ewert (I2E LLC)" userId="95d04dae-b288-4f3e-9177-a6c370185704" providerId="ADAL" clId="{1A25B384-26C1-44CC-A9F1-0D6AD4307A1F}" dt="2019-01-15T04:50:59.277" v="1824" actId="20577"/>
          <ac:spMkLst>
            <pc:docMk/>
            <pc:sldMk cId="439016877" sldId="958"/>
            <ac:spMk id="5" creationId="{A190287D-B242-4AC2-8353-6A5B279A15AA}"/>
          </ac:spMkLst>
        </pc:spChg>
        <pc:spChg chg="add mod">
          <ac:chgData name="Jason Ewert (I2E LLC)" userId="95d04dae-b288-4f3e-9177-a6c370185704" providerId="ADAL" clId="{1A25B384-26C1-44CC-A9F1-0D6AD4307A1F}" dt="2019-01-15T03:41:34.971" v="635" actId="403"/>
          <ac:spMkLst>
            <pc:docMk/>
            <pc:sldMk cId="439016877" sldId="958"/>
            <ac:spMk id="6" creationId="{F77D288D-A54B-4920-A0F1-83AAA8B911A3}"/>
          </ac:spMkLst>
        </pc:spChg>
        <pc:spChg chg="mod">
          <ac:chgData name="Jason Ewert (I2E LLC)" userId="95d04dae-b288-4f3e-9177-a6c370185704" providerId="ADAL" clId="{1A25B384-26C1-44CC-A9F1-0D6AD4307A1F}" dt="2019-01-15T04:47:30.934" v="1746" actId="1076"/>
          <ac:spMkLst>
            <pc:docMk/>
            <pc:sldMk cId="439016877" sldId="958"/>
            <ac:spMk id="8" creationId="{F385F451-B58E-4ABB-88CA-7BBB2E5F2AD0}"/>
          </ac:spMkLst>
        </pc:spChg>
        <pc:spChg chg="mod">
          <ac:chgData name="Jason Ewert (I2E LLC)" userId="95d04dae-b288-4f3e-9177-a6c370185704" providerId="ADAL" clId="{1A25B384-26C1-44CC-A9F1-0D6AD4307A1F}" dt="2019-01-16T15:09:44.005" v="2681" actId="14100"/>
          <ac:spMkLst>
            <pc:docMk/>
            <pc:sldMk cId="439016877" sldId="958"/>
            <ac:spMk id="13" creationId="{17A9BC39-110B-1B43-BF3B-6DD0736ABB33}"/>
          </ac:spMkLst>
        </pc:spChg>
        <pc:spChg chg="mod">
          <ac:chgData name="Jason Ewert (I2E LLC)" userId="95d04dae-b288-4f3e-9177-a6c370185704" providerId="ADAL" clId="{1A25B384-26C1-44CC-A9F1-0D6AD4307A1F}" dt="2019-01-16T15:09:59.823" v="2700" actId="14100"/>
          <ac:spMkLst>
            <pc:docMk/>
            <pc:sldMk cId="439016877" sldId="958"/>
            <ac:spMk id="14" creationId="{564F4222-497E-1A41-8171-1021761E7E19}"/>
          </ac:spMkLst>
        </pc:spChg>
        <pc:picChg chg="mod">
          <ac:chgData name="Jason Ewert (I2E LLC)" userId="95d04dae-b288-4f3e-9177-a6c370185704" providerId="ADAL" clId="{1A25B384-26C1-44CC-A9F1-0D6AD4307A1F}" dt="2019-01-15T15:21:32.181" v="1880" actId="1076"/>
          <ac:picMkLst>
            <pc:docMk/>
            <pc:sldMk cId="439016877" sldId="958"/>
            <ac:picMk id="4" creationId="{9BCCA2E0-D268-0F47-ACEE-7560FAD575A7}"/>
          </ac:picMkLst>
        </pc:picChg>
        <pc:picChg chg="add mod">
          <ac:chgData name="Jason Ewert (I2E LLC)" userId="95d04dae-b288-4f3e-9177-a6c370185704" providerId="ADAL" clId="{1A25B384-26C1-44CC-A9F1-0D6AD4307A1F}" dt="2019-01-15T04:49:56.904" v="1751" actId="1076"/>
          <ac:picMkLst>
            <pc:docMk/>
            <pc:sldMk cId="439016877" sldId="958"/>
            <ac:picMk id="7" creationId="{0CC09971-47DE-4822-B3D1-224AB4C88DB8}"/>
          </ac:picMkLst>
        </pc:picChg>
        <pc:picChg chg="add mod">
          <ac:chgData name="Jason Ewert (I2E LLC)" userId="95d04dae-b288-4f3e-9177-a6c370185704" providerId="ADAL" clId="{1A25B384-26C1-44CC-A9F1-0D6AD4307A1F}" dt="2019-01-15T04:50:06.674" v="1752" actId="1076"/>
          <ac:picMkLst>
            <pc:docMk/>
            <pc:sldMk cId="439016877" sldId="958"/>
            <ac:picMk id="10" creationId="{4BFE752E-26C6-4DF1-B0C0-A0E5B83A6BC7}"/>
          </ac:picMkLst>
        </pc:picChg>
      </pc:sldChg>
      <pc:sldChg chg="addSp modSp ord">
        <pc:chgData name="Jason Ewert (I2E LLC)" userId="95d04dae-b288-4f3e-9177-a6c370185704" providerId="ADAL" clId="{1A25B384-26C1-44CC-A9F1-0D6AD4307A1F}" dt="2019-01-15T16:46:02.980" v="2651" actId="1076"/>
        <pc:sldMkLst>
          <pc:docMk/>
          <pc:sldMk cId="4233854998" sldId="961"/>
        </pc:sldMkLst>
        <pc:spChg chg="add mod">
          <ac:chgData name="Jason Ewert (I2E LLC)" userId="95d04dae-b288-4f3e-9177-a6c370185704" providerId="ADAL" clId="{1A25B384-26C1-44CC-A9F1-0D6AD4307A1F}" dt="2019-01-15T16:46:02.980" v="2651" actId="1076"/>
          <ac:spMkLst>
            <pc:docMk/>
            <pc:sldMk cId="4233854998" sldId="961"/>
            <ac:spMk id="2" creationId="{0261D6F0-C45C-4424-9B7F-ADFA24618D9C}"/>
          </ac:spMkLst>
        </pc:spChg>
        <pc:spChg chg="mod ord">
          <ac:chgData name="Jason Ewert (I2E LLC)" userId="95d04dae-b288-4f3e-9177-a6c370185704" providerId="ADAL" clId="{1A25B384-26C1-44CC-A9F1-0D6AD4307A1F}" dt="2019-01-15T16:45:17.014" v="2577" actId="20577"/>
          <ac:spMkLst>
            <pc:docMk/>
            <pc:sldMk cId="4233854998" sldId="961"/>
            <ac:spMk id="5" creationId="{A190287D-B242-4AC2-8353-6A5B279A15AA}"/>
          </ac:spMkLst>
        </pc:spChg>
        <pc:spChg chg="add mod">
          <ac:chgData name="Jason Ewert (I2E LLC)" userId="95d04dae-b288-4f3e-9177-a6c370185704" providerId="ADAL" clId="{1A25B384-26C1-44CC-A9F1-0D6AD4307A1F}" dt="2019-01-15T15:58:49.995" v="2447" actId="20577"/>
          <ac:spMkLst>
            <pc:docMk/>
            <pc:sldMk cId="4233854998" sldId="961"/>
            <ac:spMk id="6" creationId="{CCD29FB4-B94C-49A8-9CF6-9D0FFCFDD08E}"/>
          </ac:spMkLst>
        </pc:spChg>
        <pc:spChg chg="mod">
          <ac:chgData name="Jason Ewert (I2E LLC)" userId="95d04dae-b288-4f3e-9177-a6c370185704" providerId="ADAL" clId="{1A25B384-26C1-44CC-A9F1-0D6AD4307A1F}" dt="2019-01-15T16:44:38.464" v="2573" actId="1076"/>
          <ac:spMkLst>
            <pc:docMk/>
            <pc:sldMk cId="4233854998" sldId="961"/>
            <ac:spMk id="8" creationId="{F385F451-B58E-4ABB-88CA-7BBB2E5F2AD0}"/>
          </ac:spMkLst>
        </pc:spChg>
        <pc:picChg chg="mod">
          <ac:chgData name="Jason Ewert (I2E LLC)" userId="95d04dae-b288-4f3e-9177-a6c370185704" providerId="ADAL" clId="{1A25B384-26C1-44CC-A9F1-0D6AD4307A1F}" dt="2019-01-15T16:44:48.306" v="2575" actId="1076"/>
          <ac:picMkLst>
            <pc:docMk/>
            <pc:sldMk cId="4233854998" sldId="961"/>
            <ac:picMk id="4" creationId="{3553D115-90F3-8340-9D7E-C641E81E553A}"/>
          </ac:picMkLst>
        </pc:picChg>
      </pc:sldChg>
      <pc:sldChg chg="addSp modSp ord">
        <pc:chgData name="Jason Ewert (I2E LLC)" userId="95d04dae-b288-4f3e-9177-a6c370185704" providerId="ADAL" clId="{1A25B384-26C1-44CC-A9F1-0D6AD4307A1F}" dt="2019-01-15T16:47:49.582" v="2659" actId="20577"/>
        <pc:sldMkLst>
          <pc:docMk/>
          <pc:sldMk cId="2623075955" sldId="962"/>
        </pc:sldMkLst>
        <pc:spChg chg="add mod">
          <ac:chgData name="Jason Ewert (I2E LLC)" userId="95d04dae-b288-4f3e-9177-a6c370185704" providerId="ADAL" clId="{1A25B384-26C1-44CC-A9F1-0D6AD4307A1F}" dt="2019-01-15T16:03:30.854" v="2541" actId="20577"/>
          <ac:spMkLst>
            <pc:docMk/>
            <pc:sldMk cId="2623075955" sldId="962"/>
            <ac:spMk id="2" creationId="{306CA2E6-06AA-43EC-AAD8-253F0205EA5B}"/>
          </ac:spMkLst>
        </pc:spChg>
        <pc:spChg chg="mod">
          <ac:chgData name="Jason Ewert (I2E LLC)" userId="95d04dae-b288-4f3e-9177-a6c370185704" providerId="ADAL" clId="{1A25B384-26C1-44CC-A9F1-0D6AD4307A1F}" dt="2019-01-15T16:47:49.582" v="2659" actId="20577"/>
          <ac:spMkLst>
            <pc:docMk/>
            <pc:sldMk cId="2623075955" sldId="962"/>
            <ac:spMk id="5" creationId="{FE2492EB-7F43-43CF-BC60-C2A0FC30E905}"/>
          </ac:spMkLst>
        </pc:spChg>
      </pc:sldChg>
      <pc:sldChg chg="modSp del ord">
        <pc:chgData name="Jason Ewert (I2E LLC)" userId="95d04dae-b288-4f3e-9177-a6c370185704" providerId="ADAL" clId="{1A25B384-26C1-44CC-A9F1-0D6AD4307A1F}" dt="2019-01-15T04:35:19.311" v="1559" actId="2696"/>
        <pc:sldMkLst>
          <pc:docMk/>
          <pc:sldMk cId="3971265587" sldId="967"/>
        </pc:sldMkLst>
        <pc:spChg chg="mod">
          <ac:chgData name="Jason Ewert (I2E LLC)" userId="95d04dae-b288-4f3e-9177-a6c370185704" providerId="ADAL" clId="{1A25B384-26C1-44CC-A9F1-0D6AD4307A1F}" dt="2019-01-15T02:32:51.535" v="98" actId="20577"/>
          <ac:spMkLst>
            <pc:docMk/>
            <pc:sldMk cId="3971265587" sldId="967"/>
            <ac:spMk id="6" creationId="{53DA5F2B-4BA4-44C6-8177-2BD98494051F}"/>
          </ac:spMkLst>
        </pc:spChg>
        <pc:picChg chg="mod">
          <ac:chgData name="Jason Ewert (I2E LLC)" userId="95d04dae-b288-4f3e-9177-a6c370185704" providerId="ADAL" clId="{1A25B384-26C1-44CC-A9F1-0D6AD4307A1F}" dt="2019-01-15T03:04:23.414" v="382" actId="1076"/>
          <ac:picMkLst>
            <pc:docMk/>
            <pc:sldMk cId="3971265587" sldId="967"/>
            <ac:picMk id="7" creationId="{EAB0FAF8-DF57-2147-8A69-21EA23901498}"/>
          </ac:picMkLst>
        </pc:picChg>
      </pc:sldChg>
      <pc:sldChg chg="modSp del">
        <pc:chgData name="Jason Ewert (I2E LLC)" userId="95d04dae-b288-4f3e-9177-a6c370185704" providerId="ADAL" clId="{1A25B384-26C1-44CC-A9F1-0D6AD4307A1F}" dt="2019-01-15T02:30:03.666" v="4" actId="2696"/>
        <pc:sldMkLst>
          <pc:docMk/>
          <pc:sldMk cId="1344150385" sldId="968"/>
        </pc:sldMkLst>
        <pc:picChg chg="mod">
          <ac:chgData name="Jason Ewert (I2E LLC)" userId="95d04dae-b288-4f3e-9177-a6c370185704" providerId="ADAL" clId="{1A25B384-26C1-44CC-A9F1-0D6AD4307A1F}" dt="2019-01-15T02:30:02.094" v="3" actId="1076"/>
          <ac:picMkLst>
            <pc:docMk/>
            <pc:sldMk cId="1344150385" sldId="968"/>
            <ac:picMk id="9" creationId="{DA0E554A-C850-6C47-ABDB-F3F8E8EE483B}"/>
          </ac:picMkLst>
        </pc:picChg>
      </pc:sldChg>
      <pc:sldChg chg="addSp modSp modAnim">
        <pc:chgData name="Jason Ewert (I2E LLC)" userId="95d04dae-b288-4f3e-9177-a6c370185704" providerId="ADAL" clId="{1A25B384-26C1-44CC-A9F1-0D6AD4307A1F}" dt="2019-01-15T15:59:43.979" v="2489" actId="20577"/>
        <pc:sldMkLst>
          <pc:docMk/>
          <pc:sldMk cId="3789125255" sldId="970"/>
        </pc:sldMkLst>
        <pc:spChg chg="mod">
          <ac:chgData name="Jason Ewert (I2E LLC)" userId="95d04dae-b288-4f3e-9177-a6c370185704" providerId="ADAL" clId="{1A25B384-26C1-44CC-A9F1-0D6AD4307A1F}" dt="2019-01-15T04:33:01.057" v="1531" actId="20577"/>
          <ac:spMkLst>
            <pc:docMk/>
            <pc:sldMk cId="3789125255" sldId="970"/>
            <ac:spMk id="4" creationId="{3827A860-4A07-8F4E-9357-5C797A6B1930}"/>
          </ac:spMkLst>
        </pc:spChg>
        <pc:spChg chg="mod">
          <ac:chgData name="Jason Ewert (I2E LLC)" userId="95d04dae-b288-4f3e-9177-a6c370185704" providerId="ADAL" clId="{1A25B384-26C1-44CC-A9F1-0D6AD4307A1F}" dt="2019-01-15T04:12:18.599" v="979" actId="20577"/>
          <ac:spMkLst>
            <pc:docMk/>
            <pc:sldMk cId="3789125255" sldId="970"/>
            <ac:spMk id="7" creationId="{58B35F8B-C574-D64D-A4F4-D2B63F7BC27E}"/>
          </ac:spMkLst>
        </pc:spChg>
        <pc:spChg chg="mod">
          <ac:chgData name="Jason Ewert (I2E LLC)" userId="95d04dae-b288-4f3e-9177-a6c370185704" providerId="ADAL" clId="{1A25B384-26C1-44CC-A9F1-0D6AD4307A1F}" dt="2019-01-15T04:10:48.123" v="905" actId="14100"/>
          <ac:spMkLst>
            <pc:docMk/>
            <pc:sldMk cId="3789125255" sldId="970"/>
            <ac:spMk id="8" creationId="{ACBD13A7-A4DB-7E46-AE63-08FC5DC78DB2}"/>
          </ac:spMkLst>
        </pc:spChg>
        <pc:spChg chg="add mod">
          <ac:chgData name="Jason Ewert (I2E LLC)" userId="95d04dae-b288-4f3e-9177-a6c370185704" providerId="ADAL" clId="{1A25B384-26C1-44CC-A9F1-0D6AD4307A1F}" dt="2019-01-15T15:59:43.979" v="2489" actId="20577"/>
          <ac:spMkLst>
            <pc:docMk/>
            <pc:sldMk cId="3789125255" sldId="970"/>
            <ac:spMk id="10" creationId="{1F17E197-D03D-401B-B1D2-9CD3D9A22877}"/>
          </ac:spMkLst>
        </pc:spChg>
        <pc:picChg chg="mod">
          <ac:chgData name="Jason Ewert (I2E LLC)" userId="95d04dae-b288-4f3e-9177-a6c370185704" providerId="ADAL" clId="{1A25B384-26C1-44CC-A9F1-0D6AD4307A1F}" dt="2019-01-15T04:32:53.890" v="1529" actId="1076"/>
          <ac:picMkLst>
            <pc:docMk/>
            <pc:sldMk cId="3789125255" sldId="970"/>
            <ac:picMk id="9" creationId="{B736C105-D7E3-A645-8F99-88F38F14EFD3}"/>
          </ac:picMkLst>
        </pc:picChg>
      </pc:sldChg>
      <pc:sldChg chg="modSp del">
        <pc:chgData name="Jason Ewert (I2E LLC)" userId="95d04dae-b288-4f3e-9177-a6c370185704" providerId="ADAL" clId="{1A25B384-26C1-44CC-A9F1-0D6AD4307A1F}" dt="2019-01-15T04:13:41.251" v="980" actId="2696"/>
        <pc:sldMkLst>
          <pc:docMk/>
          <pc:sldMk cId="4124719351" sldId="971"/>
        </pc:sldMkLst>
        <pc:spChg chg="mod">
          <ac:chgData name="Jason Ewert (I2E LLC)" userId="95d04dae-b288-4f3e-9177-a6c370185704" providerId="ADAL" clId="{1A25B384-26C1-44CC-A9F1-0D6AD4307A1F}" dt="2019-01-15T02:40:41.101" v="287" actId="20577"/>
          <ac:spMkLst>
            <pc:docMk/>
            <pc:sldMk cId="4124719351" sldId="971"/>
            <ac:spMk id="6" creationId="{53DA5F2B-4BA4-44C6-8177-2BD98494051F}"/>
          </ac:spMkLst>
        </pc:spChg>
      </pc:sldChg>
      <pc:sldChg chg="addSp modSp ord">
        <pc:chgData name="Jason Ewert (I2E LLC)" userId="95d04dae-b288-4f3e-9177-a6c370185704" providerId="ADAL" clId="{1A25B384-26C1-44CC-A9F1-0D6AD4307A1F}" dt="2019-01-15T15:20:32.873" v="1874" actId="1076"/>
        <pc:sldMkLst>
          <pc:docMk/>
          <pc:sldMk cId="1748913841" sldId="972"/>
        </pc:sldMkLst>
        <pc:spChg chg="add mod">
          <ac:chgData name="Jason Ewert (I2E LLC)" userId="95d04dae-b288-4f3e-9177-a6c370185704" providerId="ADAL" clId="{1A25B384-26C1-44CC-A9F1-0D6AD4307A1F}" dt="2019-01-15T03:41:50.240" v="639" actId="1076"/>
          <ac:spMkLst>
            <pc:docMk/>
            <pc:sldMk cId="1748913841" sldId="972"/>
            <ac:spMk id="2" creationId="{4E1C94D2-6879-4842-9988-E869845980AB}"/>
          </ac:spMkLst>
        </pc:spChg>
        <pc:spChg chg="mod">
          <ac:chgData name="Jason Ewert (I2E LLC)" userId="95d04dae-b288-4f3e-9177-a6c370185704" providerId="ADAL" clId="{1A25B384-26C1-44CC-A9F1-0D6AD4307A1F}" dt="2019-01-15T04:52:30.854" v="1865" actId="20577"/>
          <ac:spMkLst>
            <pc:docMk/>
            <pc:sldMk cId="1748913841" sldId="972"/>
            <ac:spMk id="7" creationId="{92150A86-4DFA-40F3-B3CD-8B27B7367C65}"/>
          </ac:spMkLst>
        </pc:spChg>
        <pc:picChg chg="mod">
          <ac:chgData name="Jason Ewert (I2E LLC)" userId="95d04dae-b288-4f3e-9177-a6c370185704" providerId="ADAL" clId="{1A25B384-26C1-44CC-A9F1-0D6AD4307A1F}" dt="2019-01-15T15:20:32.873" v="1874" actId="1076"/>
          <ac:picMkLst>
            <pc:docMk/>
            <pc:sldMk cId="1748913841" sldId="972"/>
            <ac:picMk id="11" creationId="{E5A83DB5-4E4D-4842-9626-EDA4EC7E6329}"/>
          </ac:picMkLst>
        </pc:picChg>
      </pc:sldChg>
      <pc:sldChg chg="addSp delSp modSp ord">
        <pc:chgData name="Jason Ewert (I2E LLC)" userId="95d04dae-b288-4f3e-9177-a6c370185704" providerId="ADAL" clId="{1A25B384-26C1-44CC-A9F1-0D6AD4307A1F}" dt="2019-01-15T04:53:38.063" v="1872" actId="14100"/>
        <pc:sldMkLst>
          <pc:docMk/>
          <pc:sldMk cId="4119918273" sldId="973"/>
        </pc:sldMkLst>
        <pc:spChg chg="add mod">
          <ac:chgData name="Jason Ewert (I2E LLC)" userId="95d04dae-b288-4f3e-9177-a6c370185704" providerId="ADAL" clId="{1A25B384-26C1-44CC-A9F1-0D6AD4307A1F}" dt="2019-01-15T04:09:44.645" v="877" actId="1076"/>
          <ac:spMkLst>
            <pc:docMk/>
            <pc:sldMk cId="4119918273" sldId="973"/>
            <ac:spMk id="7" creationId="{F6006173-B04D-404C-B9E0-61C0717F7EAE}"/>
          </ac:spMkLst>
        </pc:spChg>
        <pc:spChg chg="mod">
          <ac:chgData name="Jason Ewert (I2E LLC)" userId="95d04dae-b288-4f3e-9177-a6c370185704" providerId="ADAL" clId="{1A25B384-26C1-44CC-A9F1-0D6AD4307A1F}" dt="2019-01-15T04:53:17.292" v="1870" actId="400"/>
          <ac:spMkLst>
            <pc:docMk/>
            <pc:sldMk cId="4119918273" sldId="973"/>
            <ac:spMk id="8" creationId="{F9815320-B45E-004F-ADFB-1AF4C7FF7B97}"/>
          </ac:spMkLst>
        </pc:spChg>
        <pc:spChg chg="mod">
          <ac:chgData name="Jason Ewert (I2E LLC)" userId="95d04dae-b288-4f3e-9177-a6c370185704" providerId="ADAL" clId="{1A25B384-26C1-44CC-A9F1-0D6AD4307A1F}" dt="2019-01-15T04:53:27.238" v="1871" actId="400"/>
          <ac:spMkLst>
            <pc:docMk/>
            <pc:sldMk cId="4119918273" sldId="973"/>
            <ac:spMk id="9" creationId="{C44DA9C5-0F3E-B943-B211-7A4425E72645}"/>
          </ac:spMkLst>
        </pc:spChg>
        <pc:spChg chg="add del mod">
          <ac:chgData name="Jason Ewert (I2E LLC)" userId="95d04dae-b288-4f3e-9177-a6c370185704" providerId="ADAL" clId="{1A25B384-26C1-44CC-A9F1-0D6AD4307A1F}" dt="2019-01-15T04:04:27.936" v="788" actId="478"/>
          <ac:spMkLst>
            <pc:docMk/>
            <pc:sldMk cId="4119918273" sldId="973"/>
            <ac:spMk id="11" creationId="{B9F1B757-EA2B-4F6D-B26B-F76E3A03566D}"/>
          </ac:spMkLst>
        </pc:spChg>
        <pc:spChg chg="add mod">
          <ac:chgData name="Jason Ewert (I2E LLC)" userId="95d04dae-b288-4f3e-9177-a6c370185704" providerId="ADAL" clId="{1A25B384-26C1-44CC-A9F1-0D6AD4307A1F}" dt="2019-01-15T04:10:04.389" v="887" actId="20577"/>
          <ac:spMkLst>
            <pc:docMk/>
            <pc:sldMk cId="4119918273" sldId="973"/>
            <ac:spMk id="12" creationId="{012B3F00-430E-4007-B57E-29E55C374DB8}"/>
          </ac:spMkLst>
        </pc:spChg>
        <pc:picChg chg="mod">
          <ac:chgData name="Jason Ewert (I2E LLC)" userId="95d04dae-b288-4f3e-9177-a6c370185704" providerId="ADAL" clId="{1A25B384-26C1-44CC-A9F1-0D6AD4307A1F}" dt="2019-01-15T04:53:38.063" v="1872" actId="14100"/>
          <ac:picMkLst>
            <pc:docMk/>
            <pc:sldMk cId="4119918273" sldId="973"/>
            <ac:picMk id="3" creationId="{9D36D477-176C-1A4E-9E98-E07F88B47442}"/>
          </ac:picMkLst>
        </pc:picChg>
        <pc:picChg chg="mod">
          <ac:chgData name="Jason Ewert (I2E LLC)" userId="95d04dae-b288-4f3e-9177-a6c370185704" providerId="ADAL" clId="{1A25B384-26C1-44CC-A9F1-0D6AD4307A1F}" dt="2019-01-15T04:52:55.981" v="1867" actId="1076"/>
          <ac:picMkLst>
            <pc:docMk/>
            <pc:sldMk cId="4119918273" sldId="973"/>
            <ac:picMk id="10" creationId="{91048D50-C659-B64C-9A52-FFDBB8101D94}"/>
          </ac:picMkLst>
        </pc:picChg>
      </pc:sldChg>
      <pc:sldChg chg="addSp modSp ord">
        <pc:chgData name="Jason Ewert (I2E LLC)" userId="95d04dae-b288-4f3e-9177-a6c370185704" providerId="ADAL" clId="{1A25B384-26C1-44CC-A9F1-0D6AD4307A1F}" dt="2019-01-16T15:16:46.339" v="2804" actId="20577"/>
        <pc:sldMkLst>
          <pc:docMk/>
          <pc:sldMk cId="3895039605" sldId="974"/>
        </pc:sldMkLst>
        <pc:spChg chg="mod">
          <ac:chgData name="Jason Ewert (I2E LLC)" userId="95d04dae-b288-4f3e-9177-a6c370185704" providerId="ADAL" clId="{1A25B384-26C1-44CC-A9F1-0D6AD4307A1F}" dt="2019-01-16T15:16:46.339" v="2804" actId="20577"/>
          <ac:spMkLst>
            <pc:docMk/>
            <pc:sldMk cId="3895039605" sldId="974"/>
            <ac:spMk id="4" creationId="{C04E1758-86F1-3F41-BBD5-356FD6D14251}"/>
          </ac:spMkLst>
        </pc:spChg>
        <pc:spChg chg="add mod">
          <ac:chgData name="Jason Ewert (I2E LLC)" userId="95d04dae-b288-4f3e-9177-a6c370185704" providerId="ADAL" clId="{1A25B384-26C1-44CC-A9F1-0D6AD4307A1F}" dt="2019-01-15T15:41:07.255" v="2046" actId="1076"/>
          <ac:spMkLst>
            <pc:docMk/>
            <pc:sldMk cId="3895039605" sldId="974"/>
            <ac:spMk id="7" creationId="{F3167867-FFD7-4735-8106-A24B5A3C8FA2}"/>
          </ac:spMkLst>
        </pc:spChg>
        <pc:picChg chg="mod">
          <ac:chgData name="Jason Ewert (I2E LLC)" userId="95d04dae-b288-4f3e-9177-a6c370185704" providerId="ADAL" clId="{1A25B384-26C1-44CC-A9F1-0D6AD4307A1F}" dt="2019-01-15T04:30:18.498" v="1458" actId="1076"/>
          <ac:picMkLst>
            <pc:docMk/>
            <pc:sldMk cId="3895039605" sldId="974"/>
            <ac:picMk id="2" creationId="{D499A5DD-AB02-EF4B-9F65-188DBA5E4758}"/>
          </ac:picMkLst>
        </pc:picChg>
        <pc:picChg chg="mod">
          <ac:chgData name="Jason Ewert (I2E LLC)" userId="95d04dae-b288-4f3e-9177-a6c370185704" providerId="ADAL" clId="{1A25B384-26C1-44CC-A9F1-0D6AD4307A1F}" dt="2019-01-15T15:36:31.268" v="2007" actId="1076"/>
          <ac:picMkLst>
            <pc:docMk/>
            <pc:sldMk cId="3895039605" sldId="974"/>
            <ac:picMk id="5" creationId="{92C43250-5E2F-A14C-B878-32EB3B9FB8CD}"/>
          </ac:picMkLst>
        </pc:picChg>
      </pc:sldChg>
      <pc:sldChg chg="addSp delSp modSp ord">
        <pc:chgData name="Jason Ewert (I2E LLC)" userId="95d04dae-b288-4f3e-9177-a6c370185704" providerId="ADAL" clId="{1A25B384-26C1-44CC-A9F1-0D6AD4307A1F}" dt="2019-01-16T15:17:40.688" v="2806" actId="1076"/>
        <pc:sldMkLst>
          <pc:docMk/>
          <pc:sldMk cId="1136998415" sldId="975"/>
        </pc:sldMkLst>
        <pc:spChg chg="add del mod">
          <ac:chgData name="Jason Ewert (I2E LLC)" userId="95d04dae-b288-4f3e-9177-a6c370185704" providerId="ADAL" clId="{1A25B384-26C1-44CC-A9F1-0D6AD4307A1F}" dt="2019-01-15T15:21:27.459" v="1879" actId="767"/>
          <ac:spMkLst>
            <pc:docMk/>
            <pc:sldMk cId="1136998415" sldId="975"/>
            <ac:spMk id="6" creationId="{DE5755FC-F011-49AF-84F8-DF8D83F8EAA4}"/>
          </ac:spMkLst>
        </pc:spChg>
        <pc:spChg chg="mod">
          <ac:chgData name="Jason Ewert (I2E LLC)" userId="95d04dae-b288-4f3e-9177-a6c370185704" providerId="ADAL" clId="{1A25B384-26C1-44CC-A9F1-0D6AD4307A1F}" dt="2019-01-15T15:45:53.856" v="2269" actId="20577"/>
          <ac:spMkLst>
            <pc:docMk/>
            <pc:sldMk cId="1136998415" sldId="975"/>
            <ac:spMk id="13" creationId="{60A011FA-BA06-3843-8B24-488C54D2E3F3}"/>
          </ac:spMkLst>
        </pc:spChg>
        <pc:spChg chg="add mod ord">
          <ac:chgData name="Jason Ewert (I2E LLC)" userId="95d04dae-b288-4f3e-9177-a6c370185704" providerId="ADAL" clId="{1A25B384-26C1-44CC-A9F1-0D6AD4307A1F}" dt="2019-01-15T15:47:30.860" v="2303" actId="20577"/>
          <ac:spMkLst>
            <pc:docMk/>
            <pc:sldMk cId="1136998415" sldId="975"/>
            <ac:spMk id="21" creationId="{EC69AA1E-B66C-4CBF-B02E-CECEE52E853D}"/>
          </ac:spMkLst>
        </pc:spChg>
        <pc:picChg chg="add del mod">
          <ac:chgData name="Jason Ewert (I2E LLC)" userId="95d04dae-b288-4f3e-9177-a6c370185704" providerId="ADAL" clId="{1A25B384-26C1-44CC-A9F1-0D6AD4307A1F}" dt="2019-01-15T15:21:16.393" v="1877" actId="20577"/>
          <ac:picMkLst>
            <pc:docMk/>
            <pc:sldMk cId="1136998415" sldId="975"/>
            <ac:picMk id="4" creationId="{9D8AFE3D-49A1-41B6-9481-E95DAED82841}"/>
          </ac:picMkLst>
        </pc:picChg>
        <pc:picChg chg="mod">
          <ac:chgData name="Jason Ewert (I2E LLC)" userId="95d04dae-b288-4f3e-9177-a6c370185704" providerId="ADAL" clId="{1A25B384-26C1-44CC-A9F1-0D6AD4307A1F}" dt="2019-01-15T15:47:17.882" v="2294" actId="1076"/>
          <ac:picMkLst>
            <pc:docMk/>
            <pc:sldMk cId="1136998415" sldId="975"/>
            <ac:picMk id="5" creationId="{92C43250-5E2F-A14C-B878-32EB3B9FB8CD}"/>
          </ac:picMkLst>
        </pc:picChg>
        <pc:picChg chg="add mod">
          <ac:chgData name="Jason Ewert (I2E LLC)" userId="95d04dae-b288-4f3e-9177-a6c370185704" providerId="ADAL" clId="{1A25B384-26C1-44CC-A9F1-0D6AD4307A1F}" dt="2019-01-15T15:37:50.783" v="2045" actId="1076"/>
          <ac:picMkLst>
            <pc:docMk/>
            <pc:sldMk cId="1136998415" sldId="975"/>
            <ac:picMk id="9" creationId="{A1651F39-2E5B-4CB1-BC52-2F675667583E}"/>
          </ac:picMkLst>
        </pc:picChg>
        <pc:picChg chg="mod">
          <ac:chgData name="Jason Ewert (I2E LLC)" userId="95d04dae-b288-4f3e-9177-a6c370185704" providerId="ADAL" clId="{1A25B384-26C1-44CC-A9F1-0D6AD4307A1F}" dt="2019-01-16T15:17:40.688" v="2806" actId="1076"/>
          <ac:picMkLst>
            <pc:docMk/>
            <pc:sldMk cId="1136998415" sldId="975"/>
            <ac:picMk id="11" creationId="{AF103854-99C8-3843-B3C4-EAA4084B54F1}"/>
          </ac:picMkLst>
        </pc:picChg>
        <pc:picChg chg="add del mod">
          <ac:chgData name="Jason Ewert (I2E LLC)" userId="95d04dae-b288-4f3e-9177-a6c370185704" providerId="ADAL" clId="{1A25B384-26C1-44CC-A9F1-0D6AD4307A1F}" dt="2019-01-15T15:33:43.410" v="1969" actId="20577"/>
          <ac:picMkLst>
            <pc:docMk/>
            <pc:sldMk cId="1136998415" sldId="975"/>
            <ac:picMk id="12" creationId="{801856B8-CA2E-4D25-B3A1-D84CC1977683}"/>
          </ac:picMkLst>
        </pc:picChg>
        <pc:picChg chg="mod">
          <ac:chgData name="Jason Ewert (I2E LLC)" userId="95d04dae-b288-4f3e-9177-a6c370185704" providerId="ADAL" clId="{1A25B384-26C1-44CC-A9F1-0D6AD4307A1F}" dt="2019-01-15T15:34:36.546" v="1977" actId="1076"/>
          <ac:picMkLst>
            <pc:docMk/>
            <pc:sldMk cId="1136998415" sldId="975"/>
            <ac:picMk id="20" creationId="{F4BF4A8D-B809-C241-9680-5C43D7891DC8}"/>
          </ac:picMkLst>
        </pc:picChg>
        <pc:picChg chg="mod">
          <ac:chgData name="Jason Ewert (I2E LLC)" userId="95d04dae-b288-4f3e-9177-a6c370185704" providerId="ADAL" clId="{1A25B384-26C1-44CC-A9F1-0D6AD4307A1F}" dt="2019-01-15T15:46:36.153" v="2286" actId="1076"/>
          <ac:picMkLst>
            <pc:docMk/>
            <pc:sldMk cId="1136998415" sldId="975"/>
            <ac:picMk id="27" creationId="{A62491CF-13DC-2842-88E4-C06FD72EE98A}"/>
          </ac:picMkLst>
        </pc:picChg>
      </pc:sldChg>
      <pc:sldChg chg="addSp delSp modSp del ord">
        <pc:chgData name="Jason Ewert (I2E LLC)" userId="95d04dae-b288-4f3e-9177-a6c370185704" providerId="ADAL" clId="{1A25B384-26C1-44CC-A9F1-0D6AD4307A1F}" dt="2019-01-15T15:37:42.687" v="2044" actId="2696"/>
        <pc:sldMkLst>
          <pc:docMk/>
          <pc:sldMk cId="1549132314" sldId="976"/>
        </pc:sldMkLst>
        <pc:spChg chg="add mod">
          <ac:chgData name="Jason Ewert (I2E LLC)" userId="95d04dae-b288-4f3e-9177-a6c370185704" providerId="ADAL" clId="{1A25B384-26C1-44CC-A9F1-0D6AD4307A1F}" dt="2019-01-15T15:33:10.322" v="1967" actId="1076"/>
          <ac:spMkLst>
            <pc:docMk/>
            <pc:sldMk cId="1549132314" sldId="976"/>
            <ac:spMk id="7" creationId="{623C6DAF-E54D-4894-A427-6D93699E0136}"/>
          </ac:spMkLst>
        </pc:spChg>
        <pc:spChg chg="del">
          <ac:chgData name="Jason Ewert (I2E LLC)" userId="95d04dae-b288-4f3e-9177-a6c370185704" providerId="ADAL" clId="{1A25B384-26C1-44CC-A9F1-0D6AD4307A1F}" dt="2019-01-15T15:35:49.608" v="1983" actId="2696"/>
          <ac:spMkLst>
            <pc:docMk/>
            <pc:sldMk cId="1549132314" sldId="976"/>
            <ac:spMk id="8" creationId="{033AED2C-6584-844B-A27A-7446F5870DC9}"/>
          </ac:spMkLst>
        </pc:spChg>
        <pc:spChg chg="del mod">
          <ac:chgData name="Jason Ewert (I2E LLC)" userId="95d04dae-b288-4f3e-9177-a6c370185704" providerId="ADAL" clId="{1A25B384-26C1-44CC-A9F1-0D6AD4307A1F}" dt="2019-01-15T15:34:06.122" v="1972" actId="2696"/>
          <ac:spMkLst>
            <pc:docMk/>
            <pc:sldMk cId="1549132314" sldId="976"/>
            <ac:spMk id="9" creationId="{36CDCACE-D0FD-2846-BFC5-C2AB79BED2AB}"/>
          </ac:spMkLst>
        </pc:spChg>
        <pc:picChg chg="mod">
          <ac:chgData name="Jason Ewert (I2E LLC)" userId="95d04dae-b288-4f3e-9177-a6c370185704" providerId="ADAL" clId="{1A25B384-26C1-44CC-A9F1-0D6AD4307A1F}" dt="2019-01-15T15:37:34.117" v="2043" actId="1076"/>
          <ac:picMkLst>
            <pc:docMk/>
            <pc:sldMk cId="1549132314" sldId="976"/>
            <ac:picMk id="5" creationId="{92C43250-5E2F-A14C-B878-32EB3B9FB8CD}"/>
          </ac:picMkLst>
        </pc:picChg>
      </pc:sldChg>
      <pc:sldChg chg="modSp del">
        <pc:chgData name="Jason Ewert (I2E LLC)" userId="95d04dae-b288-4f3e-9177-a6c370185704" providerId="ADAL" clId="{1A25B384-26C1-44CC-A9F1-0D6AD4307A1F}" dt="2019-01-15T16:35:59.482" v="2562" actId="2696"/>
        <pc:sldMkLst>
          <pc:docMk/>
          <pc:sldMk cId="2521511793" sldId="978"/>
        </pc:sldMkLst>
        <pc:spChg chg="mod">
          <ac:chgData name="Jason Ewert (I2E LLC)" userId="95d04dae-b288-4f3e-9177-a6c370185704" providerId="ADAL" clId="{1A25B384-26C1-44CC-A9F1-0D6AD4307A1F}" dt="2019-01-15T16:34:46.233" v="2555" actId="1076"/>
          <ac:spMkLst>
            <pc:docMk/>
            <pc:sldMk cId="2521511793" sldId="978"/>
            <ac:spMk id="13" creationId="{9D9B02FC-5E26-3C41-AD03-D911CC25261F}"/>
          </ac:spMkLst>
        </pc:spChg>
      </pc:sldChg>
      <pc:sldChg chg="del">
        <pc:chgData name="Jason Ewert (I2E LLC)" userId="95d04dae-b288-4f3e-9177-a6c370185704" providerId="ADAL" clId="{1A25B384-26C1-44CC-A9F1-0D6AD4307A1F}" dt="2019-01-15T04:35:50.201" v="1560" actId="2696"/>
        <pc:sldMkLst>
          <pc:docMk/>
          <pc:sldMk cId="590111319" sldId="979"/>
        </pc:sldMkLst>
      </pc:sldChg>
      <pc:sldChg chg="addSp delSp modSp ord">
        <pc:chgData name="Jason Ewert (I2E LLC)" userId="95d04dae-b288-4f3e-9177-a6c370185704" providerId="ADAL" clId="{1A25B384-26C1-44CC-A9F1-0D6AD4307A1F}" dt="2019-01-15T16:46:56.661" v="2658" actId="1076"/>
        <pc:sldMkLst>
          <pc:docMk/>
          <pc:sldMk cId="1404223471" sldId="981"/>
        </pc:sldMkLst>
        <pc:spChg chg="mod ord">
          <ac:chgData name="Jason Ewert (I2E LLC)" userId="95d04dae-b288-4f3e-9177-a6c370185704" providerId="ADAL" clId="{1A25B384-26C1-44CC-A9F1-0D6AD4307A1F}" dt="2019-01-15T16:46:54.540" v="2657" actId="20577"/>
          <ac:spMkLst>
            <pc:docMk/>
            <pc:sldMk cId="1404223471" sldId="981"/>
            <ac:spMk id="5" creationId="{FE2492EB-7F43-43CF-BC60-C2A0FC30E905}"/>
          </ac:spMkLst>
        </pc:spChg>
        <pc:picChg chg="add mod">
          <ac:chgData name="Jason Ewert (I2E LLC)" userId="95d04dae-b288-4f3e-9177-a6c370185704" providerId="ADAL" clId="{1A25B384-26C1-44CC-A9F1-0D6AD4307A1F}" dt="2019-01-15T16:42:54.724" v="2567" actId="1076"/>
          <ac:picMkLst>
            <pc:docMk/>
            <pc:sldMk cId="1404223471" sldId="981"/>
            <ac:picMk id="3" creationId="{9741F139-2ED6-432A-B6E7-45D93CE6C86B}"/>
          </ac:picMkLst>
        </pc:picChg>
        <pc:picChg chg="mod">
          <ac:chgData name="Jason Ewert (I2E LLC)" userId="95d04dae-b288-4f3e-9177-a6c370185704" providerId="ADAL" clId="{1A25B384-26C1-44CC-A9F1-0D6AD4307A1F}" dt="2019-01-15T16:46:43.748" v="2654" actId="1076"/>
          <ac:picMkLst>
            <pc:docMk/>
            <pc:sldMk cId="1404223471" sldId="981"/>
            <ac:picMk id="11" creationId="{0D0C53EB-3724-374B-8661-D73A4A20F8A9}"/>
          </ac:picMkLst>
        </pc:picChg>
        <pc:picChg chg="mod">
          <ac:chgData name="Jason Ewert (I2E LLC)" userId="95d04dae-b288-4f3e-9177-a6c370185704" providerId="ADAL" clId="{1A25B384-26C1-44CC-A9F1-0D6AD4307A1F}" dt="2019-01-15T16:46:56.661" v="2658" actId="1076"/>
          <ac:picMkLst>
            <pc:docMk/>
            <pc:sldMk cId="1404223471" sldId="981"/>
            <ac:picMk id="12" creationId="{4C209BCC-CF1F-9447-975E-AA4100C2C6DA}"/>
          </ac:picMkLst>
        </pc:picChg>
        <pc:picChg chg="del">
          <ac:chgData name="Jason Ewert (I2E LLC)" userId="95d04dae-b288-4f3e-9177-a6c370185704" providerId="ADAL" clId="{1A25B384-26C1-44CC-A9F1-0D6AD4307A1F}" dt="2019-01-15T16:42:37.195" v="2563" actId="478"/>
          <ac:picMkLst>
            <pc:docMk/>
            <pc:sldMk cId="1404223471" sldId="981"/>
            <ac:picMk id="15" creationId="{66B924F5-4912-D346-BC34-90FD28964B2E}"/>
          </ac:picMkLst>
        </pc:picChg>
      </pc:sldChg>
      <pc:sldChg chg="addSp modSp ord">
        <pc:chgData name="Jason Ewert (I2E LLC)" userId="95d04dae-b288-4f3e-9177-a6c370185704" providerId="ADAL" clId="{1A25B384-26C1-44CC-A9F1-0D6AD4307A1F}" dt="2019-01-15T16:35:38.717" v="2561" actId="404"/>
        <pc:sldMkLst>
          <pc:docMk/>
          <pc:sldMk cId="3788920018" sldId="982"/>
        </pc:sldMkLst>
        <pc:spChg chg="mod ord">
          <ac:chgData name="Jason Ewert (I2E LLC)" userId="95d04dae-b288-4f3e-9177-a6c370185704" providerId="ADAL" clId="{1A25B384-26C1-44CC-A9F1-0D6AD4307A1F}" dt="2019-01-15T16:35:38.717" v="2561" actId="404"/>
          <ac:spMkLst>
            <pc:docMk/>
            <pc:sldMk cId="3788920018" sldId="982"/>
            <ac:spMk id="5" creationId="{FE2492EB-7F43-43CF-BC60-C2A0FC30E905}"/>
          </ac:spMkLst>
        </pc:spChg>
        <pc:spChg chg="add mod">
          <ac:chgData name="Jason Ewert (I2E LLC)" userId="95d04dae-b288-4f3e-9177-a6c370185704" providerId="ADAL" clId="{1A25B384-26C1-44CC-A9F1-0D6AD4307A1F}" dt="2019-01-15T15:53:17.700" v="2430" actId="20577"/>
          <ac:spMkLst>
            <pc:docMk/>
            <pc:sldMk cId="3788920018" sldId="982"/>
            <ac:spMk id="11" creationId="{1716CDAC-7520-4F2A-AA8D-368571C305A2}"/>
          </ac:spMkLst>
        </pc:spChg>
        <pc:picChg chg="mod">
          <ac:chgData name="Jason Ewert (I2E LLC)" userId="95d04dae-b288-4f3e-9177-a6c370185704" providerId="ADAL" clId="{1A25B384-26C1-44CC-A9F1-0D6AD4307A1F}" dt="2019-01-15T16:35:30.982" v="2558" actId="1076"/>
          <ac:picMkLst>
            <pc:docMk/>
            <pc:sldMk cId="3788920018" sldId="982"/>
            <ac:picMk id="6" creationId="{072BB2BA-2E70-6B40-9681-D00669EFFCDB}"/>
          </ac:picMkLst>
        </pc:picChg>
        <pc:picChg chg="add">
          <ac:chgData name="Jason Ewert (I2E LLC)" userId="95d04dae-b288-4f3e-9177-a6c370185704" providerId="ADAL" clId="{1A25B384-26C1-44CC-A9F1-0D6AD4307A1F}" dt="2019-01-15T15:51:43.842" v="2363" actId="404"/>
          <ac:picMkLst>
            <pc:docMk/>
            <pc:sldMk cId="3788920018" sldId="982"/>
            <ac:picMk id="10" creationId="{CB6FC3D4-3F35-42D1-9C61-D66E5C3C3ACE}"/>
          </ac:picMkLst>
        </pc:picChg>
      </pc:sldChg>
      <pc:sldChg chg="modSp">
        <pc:chgData name="Jason Ewert (I2E LLC)" userId="95d04dae-b288-4f3e-9177-a6c370185704" providerId="ADAL" clId="{1A25B384-26C1-44CC-A9F1-0D6AD4307A1F}" dt="2019-01-16T15:23:33.687" v="2909" actId="20577"/>
        <pc:sldMkLst>
          <pc:docMk/>
          <pc:sldMk cId="2984157664" sldId="983"/>
        </pc:sldMkLst>
        <pc:spChg chg="mod ord">
          <ac:chgData name="Jason Ewert (I2E LLC)" userId="95d04dae-b288-4f3e-9177-a6c370185704" providerId="ADAL" clId="{1A25B384-26C1-44CC-A9F1-0D6AD4307A1F}" dt="2019-01-15T16:34:18.935" v="2554" actId="1076"/>
          <ac:spMkLst>
            <pc:docMk/>
            <pc:sldMk cId="2984157664" sldId="983"/>
            <ac:spMk id="5" creationId="{FE2492EB-7F43-43CF-BC60-C2A0FC30E905}"/>
          </ac:spMkLst>
        </pc:spChg>
        <pc:spChg chg="mod ord">
          <ac:chgData name="Jason Ewert (I2E LLC)" userId="95d04dae-b288-4f3e-9177-a6c370185704" providerId="ADAL" clId="{1A25B384-26C1-44CC-A9F1-0D6AD4307A1F}" dt="2019-01-16T15:23:33.687" v="2909" actId="20577"/>
          <ac:spMkLst>
            <pc:docMk/>
            <pc:sldMk cId="2984157664" sldId="983"/>
            <ac:spMk id="13" creationId="{A4AF9DBE-B508-B041-AC29-993FD6285986}"/>
          </ac:spMkLst>
        </pc:spChg>
        <pc:picChg chg="mod">
          <ac:chgData name="Jason Ewert (I2E LLC)" userId="95d04dae-b288-4f3e-9177-a6c370185704" providerId="ADAL" clId="{1A25B384-26C1-44CC-A9F1-0D6AD4307A1F}" dt="2019-01-15T16:34:08.093" v="2553" actId="1076"/>
          <ac:picMkLst>
            <pc:docMk/>
            <pc:sldMk cId="2984157664" sldId="983"/>
            <ac:picMk id="9" creationId="{B658FAA8-4AF6-3C49-A6D2-4E2E052DFE48}"/>
          </ac:picMkLst>
        </pc:picChg>
      </pc:sldChg>
      <pc:sldChg chg="addSp modSp ord">
        <pc:chgData name="Jason Ewert (I2E LLC)" userId="95d04dae-b288-4f3e-9177-a6c370185704" providerId="ADAL" clId="{1A25B384-26C1-44CC-A9F1-0D6AD4307A1F}" dt="2019-01-15T16:44:22.367" v="2570" actId="20577"/>
        <pc:sldMkLst>
          <pc:docMk/>
          <pc:sldMk cId="885410344" sldId="984"/>
        </pc:sldMkLst>
        <pc:spChg chg="mod ord">
          <ac:chgData name="Jason Ewert (I2E LLC)" userId="95d04dae-b288-4f3e-9177-a6c370185704" providerId="ADAL" clId="{1A25B384-26C1-44CC-A9F1-0D6AD4307A1F}" dt="2019-01-15T15:59:57.164" v="2492" actId="20577"/>
          <ac:spMkLst>
            <pc:docMk/>
            <pc:sldMk cId="885410344" sldId="984"/>
            <ac:spMk id="6" creationId="{9C0FEAC1-E5CE-4B4E-8B05-6AFC4DEA824D}"/>
          </ac:spMkLst>
        </pc:spChg>
        <pc:spChg chg="add mod">
          <ac:chgData name="Jason Ewert (I2E LLC)" userId="95d04dae-b288-4f3e-9177-a6c370185704" providerId="ADAL" clId="{1A25B384-26C1-44CC-A9F1-0D6AD4307A1F}" dt="2019-01-15T04:24:09.506" v="1347" actId="20577"/>
          <ac:spMkLst>
            <pc:docMk/>
            <pc:sldMk cId="885410344" sldId="984"/>
            <ac:spMk id="7" creationId="{944F15CA-CD81-4021-A641-B1655163EAA3}"/>
          </ac:spMkLst>
        </pc:spChg>
        <pc:picChg chg="mod">
          <ac:chgData name="Jason Ewert (I2E LLC)" userId="95d04dae-b288-4f3e-9177-a6c370185704" providerId="ADAL" clId="{1A25B384-26C1-44CC-A9F1-0D6AD4307A1F}" dt="2019-01-15T04:13:55.640" v="982" actId="1076"/>
          <ac:picMkLst>
            <pc:docMk/>
            <pc:sldMk cId="885410344" sldId="984"/>
            <ac:picMk id="2" creationId="{DFFB463C-CA9E-4244-8D38-79BEBAA36A45}"/>
          </ac:picMkLst>
        </pc:picChg>
        <pc:picChg chg="mod ord">
          <ac:chgData name="Jason Ewert (I2E LLC)" userId="95d04dae-b288-4f3e-9177-a6c370185704" providerId="ADAL" clId="{1A25B384-26C1-44CC-A9F1-0D6AD4307A1F}" dt="2019-01-15T04:34:32.935" v="1555" actId="166"/>
          <ac:picMkLst>
            <pc:docMk/>
            <pc:sldMk cId="885410344" sldId="984"/>
            <ac:picMk id="5" creationId="{7AF5B629-DC32-384E-B102-FA68952FE2CF}"/>
          </ac:picMkLst>
        </pc:picChg>
        <pc:picChg chg="mod">
          <ac:chgData name="Jason Ewert (I2E LLC)" userId="95d04dae-b288-4f3e-9177-a6c370185704" providerId="ADAL" clId="{1A25B384-26C1-44CC-A9F1-0D6AD4307A1F}" dt="2019-01-15T04:13:59.253" v="983" actId="1076"/>
          <ac:picMkLst>
            <pc:docMk/>
            <pc:sldMk cId="885410344" sldId="984"/>
            <ac:picMk id="14" creationId="{31D80130-B2DB-5F44-AB8C-B0174CD7DD77}"/>
          </ac:picMkLst>
        </pc:picChg>
      </pc:sldChg>
    </pc:docChg>
  </pc:docChgLst>
  <pc:docChgLst>
    <pc:chgData name="Daniel Robinson (TCG)" userId="402e82a9-e008-424f-93fc-b3098f09f2d6" providerId="ADAL" clId="{24036CC1-F470-304C-BD06-87F641E487BC}"/>
    <pc:docChg chg="undo redo custSel delSld modSld modMainMaster modSection">
      <pc:chgData name="Daniel Robinson (TCG)" userId="402e82a9-e008-424f-93fc-b3098f09f2d6" providerId="ADAL" clId="{24036CC1-F470-304C-BD06-87F641E487BC}" dt="2019-01-18T23:03:48.911" v="3894" actId="1076"/>
      <pc:docMkLst>
        <pc:docMk/>
      </pc:docMkLst>
      <pc:sldChg chg="addSp modSp modTransition">
        <pc:chgData name="Daniel Robinson (TCG)" userId="402e82a9-e008-424f-93fc-b3098f09f2d6" providerId="ADAL" clId="{24036CC1-F470-304C-BD06-87F641E487BC}" dt="2019-01-18T22:58:38.759" v="3877"/>
        <pc:sldMkLst>
          <pc:docMk/>
          <pc:sldMk cId="1511787677" sldId="941"/>
        </pc:sldMkLst>
        <pc:spChg chg="mod">
          <ac:chgData name="Daniel Robinson (TCG)" userId="402e82a9-e008-424f-93fc-b3098f09f2d6" providerId="ADAL" clId="{24036CC1-F470-304C-BD06-87F641E487BC}" dt="2019-01-16T23:24:22.747" v="3699" actId="207"/>
          <ac:spMkLst>
            <pc:docMk/>
            <pc:sldMk cId="1511787677" sldId="941"/>
            <ac:spMk id="34" creationId="{A65A13BA-26E4-459C-A2B7-9A708AAB253E}"/>
          </ac:spMkLst>
        </pc:spChg>
        <pc:spChg chg="mod">
          <ac:chgData name="Daniel Robinson (TCG)" userId="402e82a9-e008-424f-93fc-b3098f09f2d6" providerId="ADAL" clId="{24036CC1-F470-304C-BD06-87F641E487BC}" dt="2019-01-16T23:24:19.434" v="3698" actId="207"/>
          <ac:spMkLst>
            <pc:docMk/>
            <pc:sldMk cId="1511787677" sldId="941"/>
            <ac:spMk id="38" creationId="{5D01C31B-45DB-427D-9444-E5D4BE9BFCAD}"/>
          </ac:spMkLst>
        </pc:spChg>
        <pc:spChg chg="mod">
          <ac:chgData name="Daniel Robinson (TCG)" userId="402e82a9-e008-424f-93fc-b3098f09f2d6" providerId="ADAL" clId="{24036CC1-F470-304C-BD06-87F641E487BC}" dt="2019-01-16T23:24:25.214" v="3700" actId="207"/>
          <ac:spMkLst>
            <pc:docMk/>
            <pc:sldMk cId="1511787677" sldId="941"/>
            <ac:spMk id="39" creationId="{9C0F3E8B-C154-44E0-9D2E-0EE328CFEAC5}"/>
          </ac:spMkLst>
        </pc:spChg>
        <pc:spChg chg="mod">
          <ac:chgData name="Daniel Robinson (TCG)" userId="402e82a9-e008-424f-93fc-b3098f09f2d6" providerId="ADAL" clId="{24036CC1-F470-304C-BD06-87F641E487BC}" dt="2019-01-16T23:24:27.390" v="3701" actId="207"/>
          <ac:spMkLst>
            <pc:docMk/>
            <pc:sldMk cId="1511787677" sldId="941"/>
            <ac:spMk id="40" creationId="{B6C66966-3754-47D8-8D18-614CB71BFBD0}"/>
          </ac:spMkLst>
        </pc:spChg>
        <pc:spChg chg="mod">
          <ac:chgData name="Daniel Robinson (TCG)" userId="402e82a9-e008-424f-93fc-b3098f09f2d6" providerId="ADAL" clId="{24036CC1-F470-304C-BD06-87F641E487BC}" dt="2019-01-16T23:24:29.488" v="3702" actId="207"/>
          <ac:spMkLst>
            <pc:docMk/>
            <pc:sldMk cId="1511787677" sldId="941"/>
            <ac:spMk id="41" creationId="{16003FC1-FEBC-4ED3-ABBF-2193257D622D}"/>
          </ac:spMkLst>
        </pc:spChg>
        <pc:spChg chg="mod">
          <ac:chgData name="Daniel Robinson (TCG)" userId="402e82a9-e008-424f-93fc-b3098f09f2d6" providerId="ADAL" clId="{24036CC1-F470-304C-BD06-87F641E487BC}" dt="2019-01-16T23:24:31.761" v="3703" actId="207"/>
          <ac:spMkLst>
            <pc:docMk/>
            <pc:sldMk cId="1511787677" sldId="941"/>
            <ac:spMk id="42" creationId="{52E0014C-5325-43D6-8AC0-572E5BEAFAAD}"/>
          </ac:spMkLst>
        </pc:spChg>
        <pc:picChg chg="add mod">
          <ac:chgData name="Daniel Robinson (TCG)" userId="402e82a9-e008-424f-93fc-b3098f09f2d6" providerId="ADAL" clId="{24036CC1-F470-304C-BD06-87F641E487BC}" dt="2019-01-16T23:24:46.344" v="3707" actId="167"/>
          <ac:picMkLst>
            <pc:docMk/>
            <pc:sldMk cId="1511787677" sldId="941"/>
            <ac:picMk id="19" creationId="{8297C6CF-60BC-C647-B4E5-4A43DFCDEBD1}"/>
          </ac:picMkLst>
        </pc:picChg>
        <pc:picChg chg="mod">
          <ac:chgData name="Daniel Robinson (TCG)" userId="402e82a9-e008-424f-93fc-b3098f09f2d6" providerId="ADAL" clId="{24036CC1-F470-304C-BD06-87F641E487BC}" dt="2019-01-16T23:48:26.356" v="3718" actId="14100"/>
          <ac:picMkLst>
            <pc:docMk/>
            <pc:sldMk cId="1511787677" sldId="941"/>
            <ac:picMk id="28" creationId="{1BCA20FD-D4EC-4BB7-BCD6-BC6D03C6DA1F}"/>
          </ac:picMkLst>
        </pc:picChg>
      </pc:sldChg>
      <pc:sldChg chg="modTransition">
        <pc:chgData name="Daniel Robinson (TCG)" userId="402e82a9-e008-424f-93fc-b3098f09f2d6" providerId="ADAL" clId="{24036CC1-F470-304C-BD06-87F641E487BC}" dt="2019-01-18T22:58:38.759" v="3877"/>
        <pc:sldMkLst>
          <pc:docMk/>
          <pc:sldMk cId="878877917" sldId="948"/>
        </pc:sldMkLst>
      </pc:sldChg>
      <pc:sldChg chg="modTransition">
        <pc:chgData name="Daniel Robinson (TCG)" userId="402e82a9-e008-424f-93fc-b3098f09f2d6" providerId="ADAL" clId="{24036CC1-F470-304C-BD06-87F641E487BC}" dt="2019-01-18T22:58:38.759" v="3877"/>
        <pc:sldMkLst>
          <pc:docMk/>
          <pc:sldMk cId="3221850443" sldId="954"/>
        </pc:sldMkLst>
      </pc:sldChg>
      <pc:sldChg chg="delSp modSp modTransition">
        <pc:chgData name="Daniel Robinson (TCG)" userId="402e82a9-e008-424f-93fc-b3098f09f2d6" providerId="ADAL" clId="{24036CC1-F470-304C-BD06-87F641E487BC}" dt="2019-01-18T22:58:38.759" v="3877"/>
        <pc:sldMkLst>
          <pc:docMk/>
          <pc:sldMk cId="3716996516" sldId="957"/>
        </pc:sldMkLst>
        <pc:spChg chg="del">
          <ac:chgData name="Daniel Robinson (TCG)" userId="402e82a9-e008-424f-93fc-b3098f09f2d6" providerId="ADAL" clId="{24036CC1-F470-304C-BD06-87F641E487BC}" dt="2019-01-16T00:17:17.992" v="2652" actId="478"/>
          <ac:spMkLst>
            <pc:docMk/>
            <pc:sldMk cId="3716996516" sldId="957"/>
            <ac:spMk id="2" creationId="{F7DA61F9-1209-4364-A386-A66CF4B696DE}"/>
          </ac:spMkLst>
        </pc:spChg>
        <pc:spChg chg="mod">
          <ac:chgData name="Daniel Robinson (TCG)" userId="402e82a9-e008-424f-93fc-b3098f09f2d6" providerId="ADAL" clId="{24036CC1-F470-304C-BD06-87F641E487BC}" dt="2019-01-16T23:20:31.438" v="3616" actId="403"/>
          <ac:spMkLst>
            <pc:docMk/>
            <pc:sldMk cId="3716996516" sldId="957"/>
            <ac:spMk id="6" creationId="{8555B41B-9989-4E18-84CF-BCEA347B07C6}"/>
          </ac:spMkLst>
        </pc:spChg>
        <pc:spChg chg="mod">
          <ac:chgData name="Daniel Robinson (TCG)" userId="402e82a9-e008-424f-93fc-b3098f09f2d6" providerId="ADAL" clId="{24036CC1-F470-304C-BD06-87F641E487BC}" dt="2019-01-16T23:16:00.261" v="3589" actId="403"/>
          <ac:spMkLst>
            <pc:docMk/>
            <pc:sldMk cId="3716996516" sldId="957"/>
            <ac:spMk id="7" creationId="{17F90F18-67FD-9D46-ABB9-9FB562280949}"/>
          </ac:spMkLst>
        </pc:spChg>
      </pc:sldChg>
      <pc:sldChg chg="addSp delSp modSp modTransition modAnim">
        <pc:chgData name="Daniel Robinson (TCG)" userId="402e82a9-e008-424f-93fc-b3098f09f2d6" providerId="ADAL" clId="{24036CC1-F470-304C-BD06-87F641E487BC}" dt="2019-01-18T23:01:30.636" v="3882"/>
        <pc:sldMkLst>
          <pc:docMk/>
          <pc:sldMk cId="439016877" sldId="958"/>
        </pc:sldMkLst>
        <pc:spChg chg="del">
          <ac:chgData name="Daniel Robinson (TCG)" userId="402e82a9-e008-424f-93fc-b3098f09f2d6" providerId="ADAL" clId="{24036CC1-F470-304C-BD06-87F641E487BC}" dt="2019-01-15T18:49:09.315" v="2175" actId="478"/>
          <ac:spMkLst>
            <pc:docMk/>
            <pc:sldMk cId="439016877" sldId="958"/>
            <ac:spMk id="2" creationId="{98BAE011-44BB-4B06-9B72-5155F8BC7776}"/>
          </ac:spMkLst>
        </pc:spChg>
        <pc:spChg chg="mod">
          <ac:chgData name="Daniel Robinson (TCG)" userId="402e82a9-e008-424f-93fc-b3098f09f2d6" providerId="ADAL" clId="{24036CC1-F470-304C-BD06-87F641E487BC}" dt="2019-01-15T18:49:21.008" v="2179" actId="1076"/>
          <ac:spMkLst>
            <pc:docMk/>
            <pc:sldMk cId="439016877" sldId="958"/>
            <ac:spMk id="5" creationId="{A190287D-B242-4AC2-8353-6A5B279A15AA}"/>
          </ac:spMkLst>
        </pc:spChg>
        <pc:spChg chg="del">
          <ac:chgData name="Daniel Robinson (TCG)" userId="402e82a9-e008-424f-93fc-b3098f09f2d6" providerId="ADAL" clId="{24036CC1-F470-304C-BD06-87F641E487BC}" dt="2019-01-15T18:46:37.196" v="2046" actId="478"/>
          <ac:spMkLst>
            <pc:docMk/>
            <pc:sldMk cId="439016877" sldId="958"/>
            <ac:spMk id="6" creationId="{F77D288D-A54B-4920-A0F1-83AAA8B911A3}"/>
          </ac:spMkLst>
        </pc:spChg>
        <pc:spChg chg="add mod">
          <ac:chgData name="Daniel Robinson (TCG)" userId="402e82a9-e008-424f-93fc-b3098f09f2d6" providerId="ADAL" clId="{24036CC1-F470-304C-BD06-87F641E487BC}" dt="2019-01-16T23:09:40.251" v="3536" actId="2711"/>
          <ac:spMkLst>
            <pc:docMk/>
            <pc:sldMk cId="439016877" sldId="958"/>
            <ac:spMk id="12" creationId="{146AA085-F0E2-104D-B9BE-75B62CA8219A}"/>
          </ac:spMkLst>
        </pc:spChg>
        <pc:spChg chg="add mod">
          <ac:chgData name="Daniel Robinson (TCG)" userId="402e82a9-e008-424f-93fc-b3098f09f2d6" providerId="ADAL" clId="{24036CC1-F470-304C-BD06-87F641E487BC}" dt="2019-01-16T23:20:39.372" v="3617" actId="403"/>
          <ac:spMkLst>
            <pc:docMk/>
            <pc:sldMk cId="439016877" sldId="958"/>
            <ac:spMk id="13" creationId="{17A9BC39-110B-1B43-BF3B-6DD0736ABB33}"/>
          </ac:spMkLst>
        </pc:spChg>
        <pc:spChg chg="add mod">
          <ac:chgData name="Daniel Robinson (TCG)" userId="402e82a9-e008-424f-93fc-b3098f09f2d6" providerId="ADAL" clId="{24036CC1-F470-304C-BD06-87F641E487BC}" dt="2019-01-16T23:20:44.343" v="3618" actId="403"/>
          <ac:spMkLst>
            <pc:docMk/>
            <pc:sldMk cId="439016877" sldId="958"/>
            <ac:spMk id="14" creationId="{564F4222-497E-1A41-8171-1021761E7E19}"/>
          </ac:spMkLst>
        </pc:spChg>
        <pc:picChg chg="add del">
          <ac:chgData name="Daniel Robinson (TCG)" userId="402e82a9-e008-424f-93fc-b3098f09f2d6" providerId="ADAL" clId="{24036CC1-F470-304C-BD06-87F641E487BC}" dt="2019-01-16T00:48:34.788" v="3026"/>
          <ac:picMkLst>
            <pc:docMk/>
            <pc:sldMk cId="439016877" sldId="958"/>
            <ac:picMk id="3" creationId="{1A5DACAA-B076-6148-B4D2-0C47A3647E5A}"/>
          </ac:picMkLst>
        </pc:picChg>
        <pc:picChg chg="add del mod">
          <ac:chgData name="Daniel Robinson (TCG)" userId="402e82a9-e008-424f-93fc-b3098f09f2d6" providerId="ADAL" clId="{24036CC1-F470-304C-BD06-87F641E487BC}" dt="2019-01-16T00:49:01.421" v="3053" actId="1076"/>
          <ac:picMkLst>
            <pc:docMk/>
            <pc:sldMk cId="439016877" sldId="958"/>
            <ac:picMk id="4" creationId="{9BCCA2E0-D268-0F47-ACEE-7560FAD575A7}"/>
          </ac:picMkLst>
        </pc:picChg>
        <pc:picChg chg="del">
          <ac:chgData name="Daniel Robinson (TCG)" userId="402e82a9-e008-424f-93fc-b3098f09f2d6" providerId="ADAL" clId="{24036CC1-F470-304C-BD06-87F641E487BC}" dt="2019-01-15T18:45:44.746" v="2027" actId="478"/>
          <ac:picMkLst>
            <pc:docMk/>
            <pc:sldMk cId="439016877" sldId="958"/>
            <ac:picMk id="7" creationId="{0CC09971-47DE-4822-B3D1-224AB4C88DB8}"/>
          </ac:picMkLst>
        </pc:picChg>
        <pc:picChg chg="add mod">
          <ac:chgData name="Daniel Robinson (TCG)" userId="402e82a9-e008-424f-93fc-b3098f09f2d6" providerId="ADAL" clId="{24036CC1-F470-304C-BD06-87F641E487BC}" dt="2019-01-15T18:49:31.050" v="2181" actId="1076"/>
          <ac:picMkLst>
            <pc:docMk/>
            <pc:sldMk cId="439016877" sldId="958"/>
            <ac:picMk id="9" creationId="{C0251EEB-F621-CE40-83BC-FC6B2B683B03}"/>
          </ac:picMkLst>
        </pc:picChg>
        <pc:picChg chg="del">
          <ac:chgData name="Daniel Robinson (TCG)" userId="402e82a9-e008-424f-93fc-b3098f09f2d6" providerId="ADAL" clId="{24036CC1-F470-304C-BD06-87F641E487BC}" dt="2019-01-15T18:45:35.065" v="2009" actId="478"/>
          <ac:picMkLst>
            <pc:docMk/>
            <pc:sldMk cId="439016877" sldId="958"/>
            <ac:picMk id="10" creationId="{4BFE752E-26C6-4DF1-B0C0-A0E5B83A6BC7}"/>
          </ac:picMkLst>
        </pc:picChg>
        <pc:picChg chg="add mod">
          <ac:chgData name="Daniel Robinson (TCG)" userId="402e82a9-e008-424f-93fc-b3098f09f2d6" providerId="ADAL" clId="{24036CC1-F470-304C-BD06-87F641E487BC}" dt="2019-01-15T18:49:34.962" v="2182" actId="1076"/>
          <ac:picMkLst>
            <pc:docMk/>
            <pc:sldMk cId="439016877" sldId="958"/>
            <ac:picMk id="11" creationId="{7F5201B7-BF68-8B4E-9A3A-AED142AECE5A}"/>
          </ac:picMkLst>
        </pc:picChg>
      </pc:sldChg>
      <pc:sldChg chg="delSp modSp modTransition">
        <pc:chgData name="Daniel Robinson (TCG)" userId="402e82a9-e008-424f-93fc-b3098f09f2d6" providerId="ADAL" clId="{24036CC1-F470-304C-BD06-87F641E487BC}" dt="2019-01-18T22:58:38.759" v="3877"/>
        <pc:sldMkLst>
          <pc:docMk/>
          <pc:sldMk cId="4233854998" sldId="961"/>
        </pc:sldMkLst>
        <pc:spChg chg="mod">
          <ac:chgData name="Daniel Robinson (TCG)" userId="402e82a9-e008-424f-93fc-b3098f09f2d6" providerId="ADAL" clId="{24036CC1-F470-304C-BD06-87F641E487BC}" dt="2019-01-17T00:11:13.627" v="3757" actId="1076"/>
          <ac:spMkLst>
            <pc:docMk/>
            <pc:sldMk cId="4233854998" sldId="961"/>
            <ac:spMk id="2" creationId="{0261D6F0-C45C-4424-9B7F-ADFA24618D9C}"/>
          </ac:spMkLst>
        </pc:spChg>
        <pc:spChg chg="mod">
          <ac:chgData name="Daniel Robinson (TCG)" userId="402e82a9-e008-424f-93fc-b3098f09f2d6" providerId="ADAL" clId="{24036CC1-F470-304C-BD06-87F641E487BC}" dt="2019-01-17T00:11:10.446" v="3756" actId="1076"/>
          <ac:spMkLst>
            <pc:docMk/>
            <pc:sldMk cId="4233854998" sldId="961"/>
            <ac:spMk id="5" creationId="{A190287D-B242-4AC2-8353-6A5B279A15AA}"/>
          </ac:spMkLst>
        </pc:spChg>
        <pc:spChg chg="del">
          <ac:chgData name="Daniel Robinson (TCG)" userId="402e82a9-e008-424f-93fc-b3098f09f2d6" providerId="ADAL" clId="{24036CC1-F470-304C-BD06-87F641E487BC}" dt="2019-01-15T23:41:50.544" v="2516" actId="478"/>
          <ac:spMkLst>
            <pc:docMk/>
            <pc:sldMk cId="4233854998" sldId="961"/>
            <ac:spMk id="6" creationId="{CCD29FB4-B94C-49A8-9CF6-9D0FFCFDD08E}"/>
          </ac:spMkLst>
        </pc:spChg>
        <pc:picChg chg="mod">
          <ac:chgData name="Daniel Robinson (TCG)" userId="402e82a9-e008-424f-93fc-b3098f09f2d6" providerId="ADAL" clId="{24036CC1-F470-304C-BD06-87F641E487BC}" dt="2019-01-16T23:24:37.384" v="3705" actId="1076"/>
          <ac:picMkLst>
            <pc:docMk/>
            <pc:sldMk cId="4233854998" sldId="961"/>
            <ac:picMk id="4" creationId="{3553D115-90F3-8340-9D7E-C641E81E553A}"/>
          </ac:picMkLst>
        </pc:picChg>
      </pc:sldChg>
      <pc:sldChg chg="addSp delSp modSp modTransition">
        <pc:chgData name="Daniel Robinson (TCG)" userId="402e82a9-e008-424f-93fc-b3098f09f2d6" providerId="ADAL" clId="{24036CC1-F470-304C-BD06-87F641E487BC}" dt="2019-01-18T22:58:38.759" v="3877"/>
        <pc:sldMkLst>
          <pc:docMk/>
          <pc:sldMk cId="2623075955" sldId="962"/>
        </pc:sldMkLst>
        <pc:spChg chg="mod">
          <ac:chgData name="Daniel Robinson (TCG)" userId="402e82a9-e008-424f-93fc-b3098f09f2d6" providerId="ADAL" clId="{24036CC1-F470-304C-BD06-87F641E487BC}" dt="2019-01-15T23:08:43.470" v="2211" actId="2711"/>
          <ac:spMkLst>
            <pc:docMk/>
            <pc:sldMk cId="2623075955" sldId="962"/>
            <ac:spMk id="5" creationId="{FE2492EB-7F43-43CF-BC60-C2A0FC30E905}"/>
          </ac:spMkLst>
        </pc:spChg>
        <pc:spChg chg="mod">
          <ac:chgData name="Daniel Robinson (TCG)" userId="402e82a9-e008-424f-93fc-b3098f09f2d6" providerId="ADAL" clId="{24036CC1-F470-304C-BD06-87F641E487BC}" dt="2019-01-16T23:15:09.375" v="3582" actId="403"/>
          <ac:spMkLst>
            <pc:docMk/>
            <pc:sldMk cId="2623075955" sldId="962"/>
            <ac:spMk id="14" creationId="{0DECAC9A-C3FE-C345-B7E4-8C1AC2D32AF8}"/>
          </ac:spMkLst>
        </pc:spChg>
        <pc:spChg chg="add mod">
          <ac:chgData name="Daniel Robinson (TCG)" userId="402e82a9-e008-424f-93fc-b3098f09f2d6" providerId="ADAL" clId="{24036CC1-F470-304C-BD06-87F641E487BC}" dt="2019-01-16T00:43:09.658" v="2953" actId="1076"/>
          <ac:spMkLst>
            <pc:docMk/>
            <pc:sldMk cId="2623075955" sldId="962"/>
            <ac:spMk id="15" creationId="{4DA04FF7-E784-0345-ADB0-1659242AE61B}"/>
          </ac:spMkLst>
        </pc:spChg>
        <pc:spChg chg="mod">
          <ac:chgData name="Daniel Robinson (TCG)" userId="402e82a9-e008-424f-93fc-b3098f09f2d6" providerId="ADAL" clId="{24036CC1-F470-304C-BD06-87F641E487BC}" dt="2019-01-16T23:15:12.483" v="3583" actId="403"/>
          <ac:spMkLst>
            <pc:docMk/>
            <pc:sldMk cId="2623075955" sldId="962"/>
            <ac:spMk id="16" creationId="{4C54618C-E60E-0441-A223-8E86CF7BD57D}"/>
          </ac:spMkLst>
        </pc:spChg>
        <pc:spChg chg="mod">
          <ac:chgData name="Daniel Robinson (TCG)" userId="402e82a9-e008-424f-93fc-b3098f09f2d6" providerId="ADAL" clId="{24036CC1-F470-304C-BD06-87F641E487BC}" dt="2019-01-16T23:15:15.433" v="3584" actId="403"/>
          <ac:spMkLst>
            <pc:docMk/>
            <pc:sldMk cId="2623075955" sldId="962"/>
            <ac:spMk id="17" creationId="{6586406B-2A21-D646-B330-2E191A66BA0B}"/>
          </ac:spMkLst>
        </pc:spChg>
        <pc:spChg chg="add mod">
          <ac:chgData name="Daniel Robinson (TCG)" userId="402e82a9-e008-424f-93fc-b3098f09f2d6" providerId="ADAL" clId="{24036CC1-F470-304C-BD06-87F641E487BC}" dt="2019-01-15T00:56:53.318" v="1486" actId="1076"/>
          <ac:spMkLst>
            <pc:docMk/>
            <pc:sldMk cId="2623075955" sldId="962"/>
            <ac:spMk id="18" creationId="{C9E06A4A-625C-5748-9FC0-1BD604066153}"/>
          </ac:spMkLst>
        </pc:spChg>
        <pc:spChg chg="add mod">
          <ac:chgData name="Daniel Robinson (TCG)" userId="402e82a9-e008-424f-93fc-b3098f09f2d6" providerId="ADAL" clId="{24036CC1-F470-304C-BD06-87F641E487BC}" dt="2019-01-16T00:42:16.994" v="2947" actId="1076"/>
          <ac:spMkLst>
            <pc:docMk/>
            <pc:sldMk cId="2623075955" sldId="962"/>
            <ac:spMk id="19" creationId="{CD9C6DD9-2DDE-A84A-873B-C63C7541CE5B}"/>
          </ac:spMkLst>
        </pc:spChg>
        <pc:picChg chg="del mod">
          <ac:chgData name="Daniel Robinson (TCG)" userId="402e82a9-e008-424f-93fc-b3098f09f2d6" providerId="ADAL" clId="{24036CC1-F470-304C-BD06-87F641E487BC}" dt="2019-01-11T00:19:44.530" v="1148" actId="478"/>
          <ac:picMkLst>
            <pc:docMk/>
            <pc:sldMk cId="2623075955" sldId="962"/>
            <ac:picMk id="2" creationId="{357724DA-B282-0F44-9F3B-07EC4D24D413}"/>
          </ac:picMkLst>
        </pc:picChg>
        <pc:picChg chg="add del mod">
          <ac:chgData name="Daniel Robinson (TCG)" userId="402e82a9-e008-424f-93fc-b3098f09f2d6" providerId="ADAL" clId="{24036CC1-F470-304C-BD06-87F641E487BC}" dt="2019-01-16T01:01:07.226" v="3162" actId="478"/>
          <ac:picMkLst>
            <pc:docMk/>
            <pc:sldMk cId="2623075955" sldId="962"/>
            <ac:picMk id="2" creationId="{C009F419-6D17-DB4E-80DA-D38D2900EF1D}"/>
          </ac:picMkLst>
        </pc:picChg>
        <pc:picChg chg="add del mod">
          <ac:chgData name="Daniel Robinson (TCG)" userId="402e82a9-e008-424f-93fc-b3098f09f2d6" providerId="ADAL" clId="{24036CC1-F470-304C-BD06-87F641E487BC}" dt="2019-01-08T23:22:06.139" v="527" actId="478"/>
          <ac:picMkLst>
            <pc:docMk/>
            <pc:sldMk cId="2623075955" sldId="962"/>
            <ac:picMk id="3" creationId="{7B29B035-6CDF-BD44-BFD3-E868D7FA70A4}"/>
          </ac:picMkLst>
        </pc:picChg>
        <pc:picChg chg="del mod">
          <ac:chgData name="Daniel Robinson (TCG)" userId="402e82a9-e008-424f-93fc-b3098f09f2d6" providerId="ADAL" clId="{24036CC1-F470-304C-BD06-87F641E487BC}" dt="2019-01-16T00:26:46.880" v="2702" actId="478"/>
          <ac:picMkLst>
            <pc:docMk/>
            <pc:sldMk cId="2623075955" sldId="962"/>
            <ac:picMk id="4" creationId="{DC8875E2-AFC5-3243-B18F-5975AE8F6758}"/>
          </ac:picMkLst>
        </pc:picChg>
        <pc:picChg chg="add del mod">
          <ac:chgData name="Daniel Robinson (TCG)" userId="402e82a9-e008-424f-93fc-b3098f09f2d6" providerId="ADAL" clId="{24036CC1-F470-304C-BD06-87F641E487BC}" dt="2019-01-16T00:26:06.580" v="2687" actId="478"/>
          <ac:picMkLst>
            <pc:docMk/>
            <pc:sldMk cId="2623075955" sldId="962"/>
            <ac:picMk id="6" creationId="{F2540291-ABF3-8B4D-9B4C-6855C5E2BB7D}"/>
          </ac:picMkLst>
        </pc:picChg>
        <pc:picChg chg="add del mod">
          <ac:chgData name="Daniel Robinson (TCG)" userId="402e82a9-e008-424f-93fc-b3098f09f2d6" providerId="ADAL" clId="{24036CC1-F470-304C-BD06-87F641E487BC}" dt="2019-01-16T00:34:18.991" v="2792" actId="478"/>
          <ac:picMkLst>
            <pc:docMk/>
            <pc:sldMk cId="2623075955" sldId="962"/>
            <ac:picMk id="7" creationId="{763FD881-D45B-F847-BF1C-78451E6FF80A}"/>
          </ac:picMkLst>
        </pc:picChg>
        <pc:picChg chg="del">
          <ac:chgData name="Daniel Robinson (TCG)" userId="402e82a9-e008-424f-93fc-b3098f09f2d6" providerId="ADAL" clId="{24036CC1-F470-304C-BD06-87F641E487BC}" dt="2019-01-15T00:53:44.986" v="1437" actId="478"/>
          <ac:picMkLst>
            <pc:docMk/>
            <pc:sldMk cId="2623075955" sldId="962"/>
            <ac:picMk id="8" creationId="{22BE57CF-8E9D-B84D-91DE-4914FA311572}"/>
          </ac:picMkLst>
        </pc:picChg>
        <pc:picChg chg="add mod">
          <ac:chgData name="Daniel Robinson (TCG)" userId="402e82a9-e008-424f-93fc-b3098f09f2d6" providerId="ADAL" clId="{24036CC1-F470-304C-BD06-87F641E487BC}" dt="2019-01-16T00:41:53.999" v="2943" actId="1037"/>
          <ac:picMkLst>
            <pc:docMk/>
            <pc:sldMk cId="2623075955" sldId="962"/>
            <ac:picMk id="8" creationId="{2D46BA51-8F64-F049-BC9F-99E74F31E72D}"/>
          </ac:picMkLst>
        </pc:picChg>
        <pc:picChg chg="add del mod">
          <ac:chgData name="Daniel Robinson (TCG)" userId="402e82a9-e008-424f-93fc-b3098f09f2d6" providerId="ADAL" clId="{24036CC1-F470-304C-BD06-87F641E487BC}" dt="2019-01-16T01:01:28.057" v="3170" actId="478"/>
          <ac:picMkLst>
            <pc:docMk/>
            <pc:sldMk cId="2623075955" sldId="962"/>
            <ac:picMk id="9" creationId="{63AF4E25-9BC5-BC42-994F-5AB1AC35BF20}"/>
          </ac:picMkLst>
        </pc:picChg>
        <pc:picChg chg="add del mod">
          <ac:chgData name="Daniel Robinson (TCG)" userId="402e82a9-e008-424f-93fc-b3098f09f2d6" providerId="ADAL" clId="{24036CC1-F470-304C-BD06-87F641E487BC}" dt="2019-01-16T19:45:54.300" v="3248" actId="478"/>
          <ac:picMkLst>
            <pc:docMk/>
            <pc:sldMk cId="2623075955" sldId="962"/>
            <ac:picMk id="10" creationId="{F745BFE4-2C05-9143-B96A-3C98AAE76BC2}"/>
          </ac:picMkLst>
        </pc:picChg>
        <pc:picChg chg="add del mod">
          <ac:chgData name="Daniel Robinson (TCG)" userId="402e82a9-e008-424f-93fc-b3098f09f2d6" providerId="ADAL" clId="{24036CC1-F470-304C-BD06-87F641E487BC}" dt="2019-01-16T00:26:26.716" v="2698" actId="478"/>
          <ac:picMkLst>
            <pc:docMk/>
            <pc:sldMk cId="2623075955" sldId="962"/>
            <ac:picMk id="12" creationId="{F7D7D365-6038-B640-91E1-EDF75B333AA1}"/>
          </ac:picMkLst>
        </pc:picChg>
        <pc:picChg chg="del">
          <ac:chgData name="Daniel Robinson (TCG)" userId="402e82a9-e008-424f-93fc-b3098f09f2d6" providerId="ADAL" clId="{24036CC1-F470-304C-BD06-87F641E487BC}" dt="2019-01-08T23:21:07.350" v="510" actId="478"/>
          <ac:picMkLst>
            <pc:docMk/>
            <pc:sldMk cId="2623075955" sldId="962"/>
            <ac:picMk id="13" creationId="{77B76CF2-2366-C14C-B864-619153E37311}"/>
          </ac:picMkLst>
        </pc:picChg>
        <pc:picChg chg="del">
          <ac:chgData name="Daniel Robinson (TCG)" userId="402e82a9-e008-424f-93fc-b3098f09f2d6" providerId="ADAL" clId="{24036CC1-F470-304C-BD06-87F641E487BC}" dt="2019-01-15T00:54:01.531" v="1440" actId="478"/>
          <ac:picMkLst>
            <pc:docMk/>
            <pc:sldMk cId="2623075955" sldId="962"/>
            <ac:picMk id="15" creationId="{D81C352E-06F9-C648-99F9-E2684A4FD1F5}"/>
          </ac:picMkLst>
        </pc:picChg>
        <pc:picChg chg="add del mod">
          <ac:chgData name="Daniel Robinson (TCG)" userId="402e82a9-e008-424f-93fc-b3098f09f2d6" providerId="ADAL" clId="{24036CC1-F470-304C-BD06-87F641E487BC}" dt="2019-01-11T00:27:40.812" v="1257" actId="478"/>
          <ac:picMkLst>
            <pc:docMk/>
            <pc:sldMk cId="2623075955" sldId="962"/>
            <ac:picMk id="20" creationId="{839037C0-9061-6E43-81C1-2CE2E6D68554}"/>
          </ac:picMkLst>
        </pc:picChg>
        <pc:picChg chg="add del mod">
          <ac:chgData name="Daniel Robinson (TCG)" userId="402e82a9-e008-424f-93fc-b3098f09f2d6" providerId="ADAL" clId="{24036CC1-F470-304C-BD06-87F641E487BC}" dt="2019-01-16T00:34:17.205" v="2791" actId="478"/>
          <ac:picMkLst>
            <pc:docMk/>
            <pc:sldMk cId="2623075955" sldId="962"/>
            <ac:picMk id="20" creationId="{C11A7945-9D4B-284C-90A3-19D08ABBBB74}"/>
          </ac:picMkLst>
        </pc:picChg>
        <pc:picChg chg="add del mod">
          <ac:chgData name="Daniel Robinson (TCG)" userId="402e82a9-e008-424f-93fc-b3098f09f2d6" providerId="ADAL" clId="{24036CC1-F470-304C-BD06-87F641E487BC}" dt="2019-01-16T00:34:15.486" v="2788"/>
          <ac:picMkLst>
            <pc:docMk/>
            <pc:sldMk cId="2623075955" sldId="962"/>
            <ac:picMk id="21" creationId="{271FFE9F-2018-C04D-AEE0-B362418548C2}"/>
          </ac:picMkLst>
        </pc:picChg>
        <pc:picChg chg="add del mod">
          <ac:chgData name="Daniel Robinson (TCG)" userId="402e82a9-e008-424f-93fc-b3098f09f2d6" providerId="ADAL" clId="{24036CC1-F470-304C-BD06-87F641E487BC}" dt="2019-01-11T00:31:50.479" v="1352" actId="478"/>
          <ac:picMkLst>
            <pc:docMk/>
            <pc:sldMk cId="2623075955" sldId="962"/>
            <ac:picMk id="21" creationId="{2B3795DF-431A-094F-B364-06983B85970E}"/>
          </ac:picMkLst>
        </pc:picChg>
        <pc:picChg chg="add del mod">
          <ac:chgData name="Daniel Robinson (TCG)" userId="402e82a9-e008-424f-93fc-b3098f09f2d6" providerId="ADAL" clId="{24036CC1-F470-304C-BD06-87F641E487BC}" dt="2019-01-16T00:27:17.118" v="2720" actId="478"/>
          <ac:picMkLst>
            <pc:docMk/>
            <pc:sldMk cId="2623075955" sldId="962"/>
            <ac:picMk id="22" creationId="{90DB6745-F21F-A846-B5C2-71A40FE2265E}"/>
          </ac:picMkLst>
        </pc:picChg>
        <pc:picChg chg="add mod">
          <ac:chgData name="Daniel Robinson (TCG)" userId="402e82a9-e008-424f-93fc-b3098f09f2d6" providerId="ADAL" clId="{24036CC1-F470-304C-BD06-87F641E487BC}" dt="2019-01-16T00:43:05.602" v="2952" actId="1076"/>
          <ac:picMkLst>
            <pc:docMk/>
            <pc:sldMk cId="2623075955" sldId="962"/>
            <ac:picMk id="23" creationId="{7ADDCE23-4832-424F-B81E-067392B4C4D2}"/>
          </ac:picMkLst>
        </pc:picChg>
        <pc:picChg chg="add mod">
          <ac:chgData name="Daniel Robinson (TCG)" userId="402e82a9-e008-424f-93fc-b3098f09f2d6" providerId="ADAL" clId="{24036CC1-F470-304C-BD06-87F641E487BC}" dt="2019-01-15T00:54:37.311" v="1448" actId="1076"/>
          <ac:picMkLst>
            <pc:docMk/>
            <pc:sldMk cId="2623075955" sldId="962"/>
            <ac:picMk id="24" creationId="{C3AD226B-AE3E-6F48-8069-09E859D48C2E}"/>
          </ac:picMkLst>
        </pc:picChg>
        <pc:picChg chg="add del mod">
          <ac:chgData name="Daniel Robinson (TCG)" userId="402e82a9-e008-424f-93fc-b3098f09f2d6" providerId="ADAL" clId="{24036CC1-F470-304C-BD06-87F641E487BC}" dt="2019-01-16T00:34:12.041" v="2780"/>
          <ac:picMkLst>
            <pc:docMk/>
            <pc:sldMk cId="2623075955" sldId="962"/>
            <ac:picMk id="25" creationId="{15D91CE3-3A0A-DD42-BD8D-6BE66677947F}"/>
          </ac:picMkLst>
        </pc:picChg>
        <pc:picChg chg="add del mod">
          <ac:chgData name="Daniel Robinson (TCG)" userId="402e82a9-e008-424f-93fc-b3098f09f2d6" providerId="ADAL" clId="{24036CC1-F470-304C-BD06-87F641E487BC}" dt="2019-01-16T00:34:11.203" v="2777"/>
          <ac:picMkLst>
            <pc:docMk/>
            <pc:sldMk cId="2623075955" sldId="962"/>
            <ac:picMk id="26" creationId="{0CE02D07-DBD2-A94E-ADB7-9CBD9271A926}"/>
          </ac:picMkLst>
        </pc:picChg>
        <pc:picChg chg="add mod">
          <ac:chgData name="Daniel Robinson (TCG)" userId="402e82a9-e008-424f-93fc-b3098f09f2d6" providerId="ADAL" clId="{24036CC1-F470-304C-BD06-87F641E487BC}" dt="2019-01-16T00:42:16.994" v="2947" actId="1076"/>
          <ac:picMkLst>
            <pc:docMk/>
            <pc:sldMk cId="2623075955" sldId="962"/>
            <ac:picMk id="27" creationId="{2C744F2B-7ED6-E94D-B773-D3C5582269AF}"/>
          </ac:picMkLst>
        </pc:picChg>
        <pc:picChg chg="add mod">
          <ac:chgData name="Daniel Robinson (TCG)" userId="402e82a9-e008-424f-93fc-b3098f09f2d6" providerId="ADAL" clId="{24036CC1-F470-304C-BD06-87F641E487BC}" dt="2019-01-16T19:46:13.033" v="3258" actId="1076"/>
          <ac:picMkLst>
            <pc:docMk/>
            <pc:sldMk cId="2623075955" sldId="962"/>
            <ac:picMk id="29" creationId="{5BC2146A-AE37-8649-8CF2-C8C1C43E730B}"/>
          </ac:picMkLst>
        </pc:picChg>
        <pc:cxnChg chg="add del mod">
          <ac:chgData name="Daniel Robinson (TCG)" userId="402e82a9-e008-424f-93fc-b3098f09f2d6" providerId="ADAL" clId="{24036CC1-F470-304C-BD06-87F641E487BC}" dt="2019-01-16T23:23:22.722" v="3667" actId="478"/>
          <ac:cxnSpMkLst>
            <pc:docMk/>
            <pc:sldMk cId="2623075955" sldId="962"/>
            <ac:cxnSpMk id="28" creationId="{8D51E084-F4AA-C24D-AD2D-F495369EBE12}"/>
          </ac:cxnSpMkLst>
        </pc:cxnChg>
        <pc:cxnChg chg="add mod">
          <ac:chgData name="Daniel Robinson (TCG)" userId="402e82a9-e008-424f-93fc-b3098f09f2d6" providerId="ADAL" clId="{24036CC1-F470-304C-BD06-87F641E487BC}" dt="2019-01-16T23:23:31.423" v="3693" actId="14100"/>
          <ac:cxnSpMkLst>
            <pc:docMk/>
            <pc:sldMk cId="2623075955" sldId="962"/>
            <ac:cxnSpMk id="30" creationId="{13853999-AFCB-1A47-920E-59404DCBE4D6}"/>
          </ac:cxnSpMkLst>
        </pc:cxnChg>
      </pc:sldChg>
      <pc:sldChg chg="addSp delSp">
        <pc:chgData name="Daniel Robinson (TCG)" userId="402e82a9-e008-424f-93fc-b3098f09f2d6" providerId="ADAL" clId="{24036CC1-F470-304C-BD06-87F641E487BC}" dt="2019-01-15T01:12:45.777" v="1839" actId="478"/>
        <pc:sldMkLst>
          <pc:docMk/>
          <pc:sldMk cId="1344150385" sldId="968"/>
        </pc:sldMkLst>
        <pc:picChg chg="add del">
          <ac:chgData name="Daniel Robinson (TCG)" userId="402e82a9-e008-424f-93fc-b3098f09f2d6" providerId="ADAL" clId="{24036CC1-F470-304C-BD06-87F641E487BC}" dt="2019-01-15T01:12:45.396" v="1838" actId="478"/>
          <ac:picMkLst>
            <pc:docMk/>
            <pc:sldMk cId="1344150385" sldId="968"/>
            <ac:picMk id="5" creationId="{D3FCAADC-9DDC-C849-91A5-864DEE257FCD}"/>
          </ac:picMkLst>
        </pc:picChg>
        <pc:picChg chg="add del">
          <ac:chgData name="Daniel Robinson (TCG)" userId="402e82a9-e008-424f-93fc-b3098f09f2d6" providerId="ADAL" clId="{24036CC1-F470-304C-BD06-87F641E487BC}" dt="2019-01-15T01:12:45.777" v="1839" actId="478"/>
          <ac:picMkLst>
            <pc:docMk/>
            <pc:sldMk cId="1344150385" sldId="968"/>
            <ac:picMk id="9" creationId="{DA0E554A-C850-6C47-ABDB-F3F8E8EE483B}"/>
          </ac:picMkLst>
        </pc:picChg>
      </pc:sldChg>
      <pc:sldChg chg="addSp delSp modSp modTransition">
        <pc:chgData name="Daniel Robinson (TCG)" userId="402e82a9-e008-424f-93fc-b3098f09f2d6" providerId="ADAL" clId="{24036CC1-F470-304C-BD06-87F641E487BC}" dt="2019-01-18T22:58:38.759" v="3877"/>
        <pc:sldMkLst>
          <pc:docMk/>
          <pc:sldMk cId="3789125255" sldId="970"/>
        </pc:sldMkLst>
        <pc:spChg chg="mod">
          <ac:chgData name="Daniel Robinson (TCG)" userId="402e82a9-e008-424f-93fc-b3098f09f2d6" providerId="ADAL" clId="{24036CC1-F470-304C-BD06-87F641E487BC}" dt="2019-01-16T00:22:17.412" v="2686" actId="14100"/>
          <ac:spMkLst>
            <pc:docMk/>
            <pc:sldMk cId="3789125255" sldId="970"/>
            <ac:spMk id="4" creationId="{3827A860-4A07-8F4E-9357-5C797A6B1930}"/>
          </ac:spMkLst>
        </pc:spChg>
        <pc:spChg chg="mod">
          <ac:chgData name="Daniel Robinson (TCG)" userId="402e82a9-e008-424f-93fc-b3098f09f2d6" providerId="ADAL" clId="{24036CC1-F470-304C-BD06-87F641E487BC}" dt="2019-01-16T00:14:25.546" v="2648" actId="1076"/>
          <ac:spMkLst>
            <pc:docMk/>
            <pc:sldMk cId="3789125255" sldId="970"/>
            <ac:spMk id="7" creationId="{58B35F8B-C574-D64D-A4F4-D2B63F7BC27E}"/>
          </ac:spMkLst>
        </pc:spChg>
        <pc:spChg chg="mod">
          <ac:chgData name="Daniel Robinson (TCG)" userId="402e82a9-e008-424f-93fc-b3098f09f2d6" providerId="ADAL" clId="{24036CC1-F470-304C-BD06-87F641E487BC}" dt="2019-01-16T00:14:39.897" v="2650" actId="1076"/>
          <ac:spMkLst>
            <pc:docMk/>
            <pc:sldMk cId="3789125255" sldId="970"/>
            <ac:spMk id="8" creationId="{ACBD13A7-A4DB-7E46-AE63-08FC5DC78DB2}"/>
          </ac:spMkLst>
        </pc:spChg>
        <pc:spChg chg="del mod">
          <ac:chgData name="Daniel Robinson (TCG)" userId="402e82a9-e008-424f-93fc-b3098f09f2d6" providerId="ADAL" clId="{24036CC1-F470-304C-BD06-87F641E487BC}" dt="2019-01-16T00:14:14.624" v="2646" actId="478"/>
          <ac:spMkLst>
            <pc:docMk/>
            <pc:sldMk cId="3789125255" sldId="970"/>
            <ac:spMk id="10" creationId="{1F17E197-D03D-401B-B1D2-9CD3D9A22877}"/>
          </ac:spMkLst>
        </pc:spChg>
        <pc:spChg chg="add del mod">
          <ac:chgData name="Daniel Robinson (TCG)" userId="402e82a9-e008-424f-93fc-b3098f09f2d6" providerId="ADAL" clId="{24036CC1-F470-304C-BD06-87F641E487BC}" dt="2019-01-17T00:20:57.986" v="3767" actId="478"/>
          <ac:spMkLst>
            <pc:docMk/>
            <pc:sldMk cId="3789125255" sldId="970"/>
            <ac:spMk id="11" creationId="{10C9C96E-ED22-7A40-AF1F-3C0864503E34}"/>
          </ac:spMkLst>
        </pc:spChg>
        <pc:picChg chg="add del mod">
          <ac:chgData name="Daniel Robinson (TCG)" userId="402e82a9-e008-424f-93fc-b3098f09f2d6" providerId="ADAL" clId="{24036CC1-F470-304C-BD06-87F641E487BC}" dt="2019-01-17T00:19:53.349" v="3758" actId="478"/>
          <ac:picMkLst>
            <pc:docMk/>
            <pc:sldMk cId="3789125255" sldId="970"/>
            <ac:picMk id="3" creationId="{0A05AB36-3E50-924B-8244-7A8721DCFA90}"/>
          </ac:picMkLst>
        </pc:picChg>
        <pc:picChg chg="del">
          <ac:chgData name="Daniel Robinson (TCG)" userId="402e82a9-e008-424f-93fc-b3098f09f2d6" providerId="ADAL" clId="{24036CC1-F470-304C-BD06-87F641E487BC}" dt="2019-01-15T18:53:30.119" v="2183" actId="478"/>
          <ac:picMkLst>
            <pc:docMk/>
            <pc:sldMk cId="3789125255" sldId="970"/>
            <ac:picMk id="5" creationId="{9F94A10A-714C-F749-8367-8D8C933468EE}"/>
          </ac:picMkLst>
        </pc:picChg>
        <pc:picChg chg="mod">
          <ac:chgData name="Daniel Robinson (TCG)" userId="402e82a9-e008-424f-93fc-b3098f09f2d6" providerId="ADAL" clId="{24036CC1-F470-304C-BD06-87F641E487BC}" dt="2019-01-16T00:57:56.194" v="3127" actId="1076"/>
          <ac:picMkLst>
            <pc:docMk/>
            <pc:sldMk cId="3789125255" sldId="970"/>
            <ac:picMk id="9" creationId="{B736C105-D7E3-A645-8F99-88F38F14EFD3}"/>
          </ac:picMkLst>
        </pc:picChg>
        <pc:picChg chg="add mod modCrop">
          <ac:chgData name="Daniel Robinson (TCG)" userId="402e82a9-e008-424f-93fc-b3098f09f2d6" providerId="ADAL" clId="{24036CC1-F470-304C-BD06-87F641E487BC}" dt="2019-01-17T00:20:53.782" v="3766" actId="732"/>
          <ac:picMkLst>
            <pc:docMk/>
            <pc:sldMk cId="3789125255" sldId="970"/>
            <ac:picMk id="12" creationId="{B32BD1F9-2065-8E49-B7D9-E4138936FA6A}"/>
          </ac:picMkLst>
        </pc:picChg>
      </pc:sldChg>
      <pc:sldChg chg="addSp delSp modSp modTransition delAnim modAnim">
        <pc:chgData name="Daniel Robinson (TCG)" userId="402e82a9-e008-424f-93fc-b3098f09f2d6" providerId="ADAL" clId="{24036CC1-F470-304C-BD06-87F641E487BC}" dt="2019-01-18T23:01:53.038" v="3886"/>
        <pc:sldMkLst>
          <pc:docMk/>
          <pc:sldMk cId="1748913841" sldId="972"/>
        </pc:sldMkLst>
        <pc:spChg chg="del">
          <ac:chgData name="Daniel Robinson (TCG)" userId="402e82a9-e008-424f-93fc-b3098f09f2d6" providerId="ADAL" clId="{24036CC1-F470-304C-BD06-87F641E487BC}" dt="2019-01-15T18:33:51.111" v="1864" actId="478"/>
          <ac:spMkLst>
            <pc:docMk/>
            <pc:sldMk cId="1748913841" sldId="972"/>
            <ac:spMk id="2" creationId="{4E1C94D2-6879-4842-9988-E869845980AB}"/>
          </ac:spMkLst>
        </pc:spChg>
        <pc:spChg chg="del">
          <ac:chgData name="Daniel Robinson (TCG)" userId="402e82a9-e008-424f-93fc-b3098f09f2d6" providerId="ADAL" clId="{24036CC1-F470-304C-BD06-87F641E487BC}" dt="2019-01-11T00:22:12.079" v="1185" actId="478"/>
          <ac:spMkLst>
            <pc:docMk/>
            <pc:sldMk cId="1748913841" sldId="972"/>
            <ac:spMk id="5" creationId="{B09BC82E-F33C-1245-B6B6-58CFF2EE00B1}"/>
          </ac:spMkLst>
        </pc:spChg>
        <pc:picChg chg="add del mod">
          <ac:chgData name="Daniel Robinson (TCG)" userId="402e82a9-e008-424f-93fc-b3098f09f2d6" providerId="ADAL" clId="{24036CC1-F470-304C-BD06-87F641E487BC}" dt="2019-01-11T00:22:07.275" v="1183" actId="478"/>
          <ac:picMkLst>
            <pc:docMk/>
            <pc:sldMk cId="1748913841" sldId="972"/>
            <ac:picMk id="2" creationId="{F3AF5F11-C9FE-2C44-B898-4D9E5B6BD732}"/>
          </ac:picMkLst>
        </pc:picChg>
        <pc:picChg chg="add mod">
          <ac:chgData name="Daniel Robinson (TCG)" userId="402e82a9-e008-424f-93fc-b3098f09f2d6" providerId="ADAL" clId="{24036CC1-F470-304C-BD06-87F641E487BC}" dt="2019-01-15T18:33:43.013" v="1859" actId="1035"/>
          <ac:picMkLst>
            <pc:docMk/>
            <pc:sldMk cId="1748913841" sldId="972"/>
            <ac:picMk id="3" creationId="{54B29526-B38F-CF46-B427-B38A5BC784F6}"/>
          </ac:picMkLst>
        </pc:picChg>
        <pc:picChg chg="add del mod">
          <ac:chgData name="Daniel Robinson (TCG)" userId="402e82a9-e008-424f-93fc-b3098f09f2d6" providerId="ADAL" clId="{24036CC1-F470-304C-BD06-87F641E487BC}" dt="2019-01-15T18:33:29.309" v="1850" actId="478"/>
          <ac:picMkLst>
            <pc:docMk/>
            <pc:sldMk cId="1748913841" sldId="972"/>
            <ac:picMk id="11" creationId="{E5A83DB5-4E4D-4842-9626-EDA4EC7E6329}"/>
          </ac:picMkLst>
        </pc:picChg>
        <pc:picChg chg="del mod">
          <ac:chgData name="Daniel Robinson (TCG)" userId="402e82a9-e008-424f-93fc-b3098f09f2d6" providerId="ADAL" clId="{24036CC1-F470-304C-BD06-87F641E487BC}" dt="2019-01-11T00:23:56.514" v="1196" actId="478"/>
          <ac:picMkLst>
            <pc:docMk/>
            <pc:sldMk cId="1748913841" sldId="972"/>
            <ac:picMk id="12" creationId="{CAC64FED-8CFB-464B-BC3F-9FA4C2A01C2B}"/>
          </ac:picMkLst>
        </pc:picChg>
        <pc:picChg chg="del">
          <ac:chgData name="Daniel Robinson (TCG)" userId="402e82a9-e008-424f-93fc-b3098f09f2d6" providerId="ADAL" clId="{24036CC1-F470-304C-BD06-87F641E487BC}" dt="2019-01-11T00:21:54.710" v="1178" actId="478"/>
          <ac:picMkLst>
            <pc:docMk/>
            <pc:sldMk cId="1748913841" sldId="972"/>
            <ac:picMk id="13" creationId="{0E6484FC-2EF6-9E49-8B55-9491792654AD}"/>
          </ac:picMkLst>
        </pc:picChg>
        <pc:picChg chg="add del mod">
          <ac:chgData name="Daniel Robinson (TCG)" userId="402e82a9-e008-424f-93fc-b3098f09f2d6" providerId="ADAL" clId="{24036CC1-F470-304C-BD06-87F641E487BC}" dt="2019-01-11T00:24:59.745" v="1223" actId="478"/>
          <ac:picMkLst>
            <pc:docMk/>
            <pc:sldMk cId="1748913841" sldId="972"/>
            <ac:picMk id="17" creationId="{49A48452-D4C9-9544-AB58-067334FEE1D4}"/>
          </ac:picMkLst>
        </pc:picChg>
        <pc:cxnChg chg="del">
          <ac:chgData name="Daniel Robinson (TCG)" userId="402e82a9-e008-424f-93fc-b3098f09f2d6" providerId="ADAL" clId="{24036CC1-F470-304C-BD06-87F641E487BC}" dt="2019-01-11T00:22:08.680" v="1184" actId="478"/>
          <ac:cxnSpMkLst>
            <pc:docMk/>
            <pc:sldMk cId="1748913841" sldId="972"/>
            <ac:cxnSpMk id="15" creationId="{50A1B7D1-F30C-A044-A654-0EC815898BC7}"/>
          </ac:cxnSpMkLst>
        </pc:cxnChg>
        <pc:cxnChg chg="add mod">
          <ac:chgData name="Daniel Robinson (TCG)" userId="402e82a9-e008-424f-93fc-b3098f09f2d6" providerId="ADAL" clId="{24036CC1-F470-304C-BD06-87F641E487BC}" dt="2019-01-15T18:33:49.028" v="1863" actId="14100"/>
          <ac:cxnSpMkLst>
            <pc:docMk/>
            <pc:sldMk cId="1748913841" sldId="972"/>
            <ac:cxnSpMk id="16" creationId="{441696FB-2F99-9246-9633-3DB428267C9F}"/>
          </ac:cxnSpMkLst>
        </pc:cxnChg>
      </pc:sldChg>
      <pc:sldChg chg="addSp delSp modSp modTransition addAnim delAnim modAnim">
        <pc:chgData name="Daniel Robinson (TCG)" userId="402e82a9-e008-424f-93fc-b3098f09f2d6" providerId="ADAL" clId="{24036CC1-F470-304C-BD06-87F641E487BC}" dt="2019-01-18T23:02:42.524" v="3891"/>
        <pc:sldMkLst>
          <pc:docMk/>
          <pc:sldMk cId="4119918273" sldId="973"/>
        </pc:sldMkLst>
        <pc:spChg chg="del mod">
          <ac:chgData name="Daniel Robinson (TCG)" userId="402e82a9-e008-424f-93fc-b3098f09f2d6" providerId="ADAL" clId="{24036CC1-F470-304C-BD06-87F641E487BC}" dt="2019-01-15T18:36:18.041" v="1997" actId="478"/>
          <ac:spMkLst>
            <pc:docMk/>
            <pc:sldMk cId="4119918273" sldId="973"/>
            <ac:spMk id="7" creationId="{F6006173-B04D-404C-B9E0-61C0717F7EAE}"/>
          </ac:spMkLst>
        </pc:spChg>
        <pc:spChg chg="del">
          <ac:chgData name="Daniel Robinson (TCG)" userId="402e82a9-e008-424f-93fc-b3098f09f2d6" providerId="ADAL" clId="{24036CC1-F470-304C-BD06-87F641E487BC}" dt="2019-01-15T18:36:20.527" v="1998" actId="478"/>
          <ac:spMkLst>
            <pc:docMk/>
            <pc:sldMk cId="4119918273" sldId="973"/>
            <ac:spMk id="8" creationId="{F9815320-B45E-004F-ADFB-1AF4C7FF7B97}"/>
          </ac:spMkLst>
        </pc:spChg>
        <pc:spChg chg="mod">
          <ac:chgData name="Daniel Robinson (TCG)" userId="402e82a9-e008-424f-93fc-b3098f09f2d6" providerId="ADAL" clId="{24036CC1-F470-304C-BD06-87F641E487BC}" dt="2019-01-15T18:37:20.032" v="2008" actId="1076"/>
          <ac:spMkLst>
            <pc:docMk/>
            <pc:sldMk cId="4119918273" sldId="973"/>
            <ac:spMk id="9" creationId="{C44DA9C5-0F3E-B943-B211-7A4425E72645}"/>
          </ac:spMkLst>
        </pc:spChg>
        <pc:spChg chg="add del">
          <ac:chgData name="Daniel Robinson (TCG)" userId="402e82a9-e008-424f-93fc-b3098f09f2d6" providerId="ADAL" clId="{24036CC1-F470-304C-BD06-87F641E487BC}" dt="2019-01-15T18:34:45.052" v="1874"/>
          <ac:spMkLst>
            <pc:docMk/>
            <pc:sldMk cId="4119918273" sldId="973"/>
            <ac:spMk id="11" creationId="{ECD09C89-C5F7-794D-A41B-A7912CA3A2DB}"/>
          </ac:spMkLst>
        </pc:spChg>
        <pc:spChg chg="del">
          <ac:chgData name="Daniel Robinson (TCG)" userId="402e82a9-e008-424f-93fc-b3098f09f2d6" providerId="ADAL" clId="{24036CC1-F470-304C-BD06-87F641E487BC}" dt="2019-01-15T18:37:13.106" v="2006" actId="478"/>
          <ac:spMkLst>
            <pc:docMk/>
            <pc:sldMk cId="4119918273" sldId="973"/>
            <ac:spMk id="12" creationId="{012B3F00-430E-4007-B57E-29E55C374DB8}"/>
          </ac:spMkLst>
        </pc:spChg>
        <pc:spChg chg="add del">
          <ac:chgData name="Daniel Robinson (TCG)" userId="402e82a9-e008-424f-93fc-b3098f09f2d6" providerId="ADAL" clId="{24036CC1-F470-304C-BD06-87F641E487BC}" dt="2019-01-15T18:35:08.823" v="1878" actId="478"/>
          <ac:spMkLst>
            <pc:docMk/>
            <pc:sldMk cId="4119918273" sldId="973"/>
            <ac:spMk id="13" creationId="{DC578953-C95D-7E4F-837E-8FBE23E6A6E0}"/>
          </ac:spMkLst>
        </pc:spChg>
        <pc:spChg chg="add mod">
          <ac:chgData name="Daniel Robinson (TCG)" userId="402e82a9-e008-424f-93fc-b3098f09f2d6" providerId="ADAL" clId="{24036CC1-F470-304C-BD06-87F641E487BC}" dt="2019-01-15T18:36:27.579" v="2000" actId="1076"/>
          <ac:spMkLst>
            <pc:docMk/>
            <pc:sldMk cId="4119918273" sldId="973"/>
            <ac:spMk id="14" creationId="{24AA30CD-0B26-6A49-B436-D2CE3E4D2AC0}"/>
          </ac:spMkLst>
        </pc:spChg>
        <pc:picChg chg="add mod">
          <ac:chgData name="Daniel Robinson (TCG)" userId="402e82a9-e008-424f-93fc-b3098f09f2d6" providerId="ADAL" clId="{24036CC1-F470-304C-BD06-87F641E487BC}" dt="2019-01-16T00:36:42.326" v="2832" actId="166"/>
          <ac:picMkLst>
            <pc:docMk/>
            <pc:sldMk cId="4119918273" sldId="973"/>
            <ac:picMk id="3" creationId="{9D36D477-176C-1A4E-9E98-E07F88B47442}"/>
          </ac:picMkLst>
        </pc:picChg>
        <pc:picChg chg="add del mod">
          <ac:chgData name="Daniel Robinson (TCG)" userId="402e82a9-e008-424f-93fc-b3098f09f2d6" providerId="ADAL" clId="{24036CC1-F470-304C-BD06-87F641E487BC}" dt="2019-01-11T00:25:04.035" v="1224" actId="478"/>
          <ac:picMkLst>
            <pc:docMk/>
            <pc:sldMk cId="4119918273" sldId="973"/>
            <ac:picMk id="7" creationId="{A1C8CF40-9A54-374F-A1C1-7D86AE7911DD}"/>
          </ac:picMkLst>
        </pc:picChg>
        <pc:picChg chg="mod">
          <ac:chgData name="Daniel Robinson (TCG)" userId="402e82a9-e008-424f-93fc-b3098f09f2d6" providerId="ADAL" clId="{24036CC1-F470-304C-BD06-87F641E487BC}" dt="2019-01-16T23:16:22.633" v="3590" actId="1076"/>
          <ac:picMkLst>
            <pc:docMk/>
            <pc:sldMk cId="4119918273" sldId="973"/>
            <ac:picMk id="10" creationId="{91048D50-C659-B64C-9A52-FFDBB8101D94}"/>
          </ac:picMkLst>
        </pc:picChg>
        <pc:picChg chg="del">
          <ac:chgData name="Daniel Robinson (TCG)" userId="402e82a9-e008-424f-93fc-b3098f09f2d6" providerId="ADAL" clId="{24036CC1-F470-304C-BD06-87F641E487BC}" dt="2019-01-11T00:24:24.324" v="1197" actId="478"/>
          <ac:picMkLst>
            <pc:docMk/>
            <pc:sldMk cId="4119918273" sldId="973"/>
            <ac:picMk id="14" creationId="{934F897C-56AE-AD42-926A-A024E78718F3}"/>
          </ac:picMkLst>
        </pc:picChg>
        <pc:picChg chg="add mod">
          <ac:chgData name="Daniel Robinson (TCG)" userId="402e82a9-e008-424f-93fc-b3098f09f2d6" providerId="ADAL" clId="{24036CC1-F470-304C-BD06-87F641E487BC}" dt="2019-01-16T00:37:12.773" v="2850" actId="1076"/>
          <ac:picMkLst>
            <pc:docMk/>
            <pc:sldMk cId="4119918273" sldId="973"/>
            <ac:picMk id="15" creationId="{30751A8F-861C-B64A-B0C8-450F79FB9A35}"/>
          </ac:picMkLst>
        </pc:picChg>
      </pc:sldChg>
      <pc:sldChg chg="modSp modTransition modAnim">
        <pc:chgData name="Daniel Robinson (TCG)" userId="402e82a9-e008-424f-93fc-b3098f09f2d6" providerId="ADAL" clId="{24036CC1-F470-304C-BD06-87F641E487BC}" dt="2019-01-18T23:03:21.900" v="3892"/>
        <pc:sldMkLst>
          <pc:docMk/>
          <pc:sldMk cId="3895039605" sldId="974"/>
        </pc:sldMkLst>
        <pc:spChg chg="mod">
          <ac:chgData name="Daniel Robinson (TCG)" userId="402e82a9-e008-424f-93fc-b3098f09f2d6" providerId="ADAL" clId="{24036CC1-F470-304C-BD06-87F641E487BC}" dt="2019-01-16T00:37:44.957" v="2852" actId="1076"/>
          <ac:spMkLst>
            <pc:docMk/>
            <pc:sldMk cId="3895039605" sldId="974"/>
            <ac:spMk id="4" creationId="{C04E1758-86F1-3F41-BBD5-356FD6D14251}"/>
          </ac:spMkLst>
        </pc:spChg>
        <pc:picChg chg="mod">
          <ac:chgData name="Daniel Robinson (TCG)" userId="402e82a9-e008-424f-93fc-b3098f09f2d6" providerId="ADAL" clId="{24036CC1-F470-304C-BD06-87F641E487BC}" dt="2019-01-16T23:11:34.953" v="3553" actId="1076"/>
          <ac:picMkLst>
            <pc:docMk/>
            <pc:sldMk cId="3895039605" sldId="974"/>
            <ac:picMk id="2" creationId="{D499A5DD-AB02-EF4B-9F65-188DBA5E4758}"/>
          </ac:picMkLst>
        </pc:picChg>
      </pc:sldChg>
      <pc:sldChg chg="addSp delSp modSp modTransition">
        <pc:chgData name="Daniel Robinson (TCG)" userId="402e82a9-e008-424f-93fc-b3098f09f2d6" providerId="ADAL" clId="{24036CC1-F470-304C-BD06-87F641E487BC}" dt="2019-01-18T23:03:48.911" v="3894" actId="1076"/>
        <pc:sldMkLst>
          <pc:docMk/>
          <pc:sldMk cId="1136998415" sldId="975"/>
        </pc:sldMkLst>
        <pc:spChg chg="add mod">
          <ac:chgData name="Daniel Robinson (TCG)" userId="402e82a9-e008-424f-93fc-b3098f09f2d6" providerId="ADAL" clId="{24036CC1-F470-304C-BD06-87F641E487BC}" dt="2019-01-16T01:05:15.450" v="3205" actId="1076"/>
          <ac:spMkLst>
            <pc:docMk/>
            <pc:sldMk cId="1136998415" sldId="975"/>
            <ac:spMk id="3" creationId="{93847139-2C67-8C4C-962F-0CE7866FFACB}"/>
          </ac:spMkLst>
        </pc:spChg>
        <pc:spChg chg="del mod">
          <ac:chgData name="Daniel Robinson (TCG)" userId="402e82a9-e008-424f-93fc-b3098f09f2d6" providerId="ADAL" clId="{24036CC1-F470-304C-BD06-87F641E487BC}" dt="2019-01-11T19:33:40.038" v="1414" actId="478"/>
          <ac:spMkLst>
            <pc:docMk/>
            <pc:sldMk cId="1136998415" sldId="975"/>
            <ac:spMk id="9" creationId="{528B5FBD-AE9A-A44B-8D82-F8F2AA09055C}"/>
          </ac:spMkLst>
        </pc:spChg>
        <pc:spChg chg="add mod">
          <ac:chgData name="Daniel Robinson (TCG)" userId="402e82a9-e008-424f-93fc-b3098f09f2d6" providerId="ADAL" clId="{24036CC1-F470-304C-BD06-87F641E487BC}" dt="2019-01-16T01:05:00.201" v="3203" actId="1076"/>
          <ac:spMkLst>
            <pc:docMk/>
            <pc:sldMk cId="1136998415" sldId="975"/>
            <ac:spMk id="10" creationId="{8E30678C-2F14-D74F-A1F6-659FC0C2962E}"/>
          </ac:spMkLst>
        </pc:spChg>
        <pc:spChg chg="add del mod">
          <ac:chgData name="Daniel Robinson (TCG)" userId="402e82a9-e008-424f-93fc-b3098f09f2d6" providerId="ADAL" clId="{24036CC1-F470-304C-BD06-87F641E487BC}" dt="2019-01-08T21:36:53.575" v="187" actId="478"/>
          <ac:spMkLst>
            <pc:docMk/>
            <pc:sldMk cId="1136998415" sldId="975"/>
            <ac:spMk id="11" creationId="{77F5B2FC-0E39-FB41-960C-EE60DEC8E4D9}"/>
          </ac:spMkLst>
        </pc:spChg>
        <pc:spChg chg="add del">
          <ac:chgData name="Daniel Robinson (TCG)" userId="402e82a9-e008-424f-93fc-b3098f09f2d6" providerId="ADAL" clId="{24036CC1-F470-304C-BD06-87F641E487BC}" dt="2019-01-08T21:37:01.702" v="189" actId="478"/>
          <ac:spMkLst>
            <pc:docMk/>
            <pc:sldMk cId="1136998415" sldId="975"/>
            <ac:spMk id="12" creationId="{6EB37393-CF80-5F49-8935-BAC7267439BA}"/>
          </ac:spMkLst>
        </pc:spChg>
        <pc:spChg chg="add mod">
          <ac:chgData name="Daniel Robinson (TCG)" userId="402e82a9-e008-424f-93fc-b3098f09f2d6" providerId="ADAL" clId="{24036CC1-F470-304C-BD06-87F641E487BC}" dt="2019-01-16T23:14:19.615" v="3576" actId="20577"/>
          <ac:spMkLst>
            <pc:docMk/>
            <pc:sldMk cId="1136998415" sldId="975"/>
            <ac:spMk id="13" creationId="{60A011FA-BA06-3843-8B24-488C54D2E3F3}"/>
          </ac:spMkLst>
        </pc:spChg>
        <pc:spChg chg="mod">
          <ac:chgData name="Daniel Robinson (TCG)" userId="402e82a9-e008-424f-93fc-b3098f09f2d6" providerId="ADAL" clId="{24036CC1-F470-304C-BD06-87F641E487BC}" dt="2019-01-16T01:05:08.556" v="3204" actId="167"/>
          <ac:spMkLst>
            <pc:docMk/>
            <pc:sldMk cId="1136998415" sldId="975"/>
            <ac:spMk id="21" creationId="{EC69AA1E-B66C-4CBF-B02E-CECEE52E853D}"/>
          </ac:spMkLst>
        </pc:spChg>
        <pc:picChg chg="add del mod">
          <ac:chgData name="Daniel Robinson (TCG)" userId="402e82a9-e008-424f-93fc-b3098f09f2d6" providerId="ADAL" clId="{24036CC1-F470-304C-BD06-87F641E487BC}" dt="2019-01-16T19:44:39.280" v="3222" actId="478"/>
          <ac:picMkLst>
            <pc:docMk/>
            <pc:sldMk cId="1136998415" sldId="975"/>
            <ac:picMk id="2" creationId="{2317C3F0-B806-6844-B599-85739BC973FB}"/>
          </ac:picMkLst>
        </pc:picChg>
        <pc:picChg chg="add del mod">
          <ac:chgData name="Daniel Robinson (TCG)" userId="402e82a9-e008-424f-93fc-b3098f09f2d6" providerId="ADAL" clId="{24036CC1-F470-304C-BD06-87F641E487BC}" dt="2019-01-16T00:51:16.521" v="3095" actId="478"/>
          <ac:picMkLst>
            <pc:docMk/>
            <pc:sldMk cId="1136998415" sldId="975"/>
            <ac:picMk id="2" creationId="{36567F32-5DF6-1C41-9B02-ABDE03109A6A}"/>
          </ac:picMkLst>
        </pc:picChg>
        <pc:picChg chg="del mod">
          <ac:chgData name="Daniel Robinson (TCG)" userId="402e82a9-e008-424f-93fc-b3098f09f2d6" providerId="ADAL" clId="{24036CC1-F470-304C-BD06-87F641E487BC}" dt="2019-01-11T00:15:48.761" v="1123" actId="478"/>
          <ac:picMkLst>
            <pc:docMk/>
            <pc:sldMk cId="1136998415" sldId="975"/>
            <ac:picMk id="2" creationId="{4554F2AB-627A-8645-8ED4-EDE2A117E018}"/>
          </ac:picMkLst>
        </pc:picChg>
        <pc:picChg chg="add del mod">
          <ac:chgData name="Daniel Robinson (TCG)" userId="402e82a9-e008-424f-93fc-b3098f09f2d6" providerId="ADAL" clId="{24036CC1-F470-304C-BD06-87F641E487BC}" dt="2019-01-16T00:54:54.556" v="3103" actId="478"/>
          <ac:picMkLst>
            <pc:docMk/>
            <pc:sldMk cId="1136998415" sldId="975"/>
            <ac:picMk id="4" creationId="{7FAB5E80-7DFE-DA44-91EC-BD281506065F}"/>
          </ac:picMkLst>
        </pc:picChg>
        <pc:picChg chg="add del mod">
          <ac:chgData name="Daniel Robinson (TCG)" userId="402e82a9-e008-424f-93fc-b3098f09f2d6" providerId="ADAL" clId="{24036CC1-F470-304C-BD06-87F641E487BC}" dt="2019-01-10T23:49:27.570" v="1030" actId="478"/>
          <ac:picMkLst>
            <pc:docMk/>
            <pc:sldMk cId="1136998415" sldId="975"/>
            <ac:picMk id="4" creationId="{ABB471C1-A3B3-7846-B185-5F7EFFCA4E10}"/>
          </ac:picMkLst>
        </pc:picChg>
        <pc:picChg chg="mod">
          <ac:chgData name="Daniel Robinson (TCG)" userId="402e82a9-e008-424f-93fc-b3098f09f2d6" providerId="ADAL" clId="{24036CC1-F470-304C-BD06-87F641E487BC}" dt="2019-01-16T19:44:51.945" v="3225" actId="167"/>
          <ac:picMkLst>
            <pc:docMk/>
            <pc:sldMk cId="1136998415" sldId="975"/>
            <ac:picMk id="5" creationId="{92C43250-5E2F-A14C-B878-32EB3B9FB8CD}"/>
          </ac:picMkLst>
        </pc:picChg>
        <pc:picChg chg="add del mod">
          <ac:chgData name="Daniel Robinson (TCG)" userId="402e82a9-e008-424f-93fc-b3098f09f2d6" providerId="ADAL" clId="{24036CC1-F470-304C-BD06-87F641E487BC}" dt="2019-01-16T01:00:15.918" v="3131" actId="478"/>
          <ac:picMkLst>
            <pc:docMk/>
            <pc:sldMk cId="1136998415" sldId="975"/>
            <ac:picMk id="6" creationId="{1D3B3C9F-170A-854E-9AE2-29D4EE959F87}"/>
          </ac:picMkLst>
        </pc:picChg>
        <pc:picChg chg="add del mod">
          <ac:chgData name="Daniel Robinson (TCG)" userId="402e82a9-e008-424f-93fc-b3098f09f2d6" providerId="ADAL" clId="{24036CC1-F470-304C-BD06-87F641E487BC}" dt="2019-01-10T23:49:03.786" v="1018" actId="478"/>
          <ac:picMkLst>
            <pc:docMk/>
            <pc:sldMk cId="1136998415" sldId="975"/>
            <ac:picMk id="6" creationId="{4D7A75CE-8628-EF4D-91F2-19873F266D9B}"/>
          </ac:picMkLst>
        </pc:picChg>
        <pc:picChg chg="add mod">
          <ac:chgData name="Daniel Robinson (TCG)" userId="402e82a9-e008-424f-93fc-b3098f09f2d6" providerId="ADAL" clId="{24036CC1-F470-304C-BD06-87F641E487BC}" dt="2019-01-18T23:03:48.911" v="3894" actId="1076"/>
          <ac:picMkLst>
            <pc:docMk/>
            <pc:sldMk cId="1136998415" sldId="975"/>
            <ac:picMk id="6" creationId="{A4A41B3C-A13B-5B40-B967-69EFE25A5542}"/>
          </ac:picMkLst>
        </pc:picChg>
        <pc:picChg chg="add del mod">
          <ac:chgData name="Daniel Robinson (TCG)" userId="402e82a9-e008-424f-93fc-b3098f09f2d6" providerId="ADAL" clId="{24036CC1-F470-304C-BD06-87F641E487BC}" dt="2019-01-08T21:39:37.104" v="313" actId="478"/>
          <ac:picMkLst>
            <pc:docMk/>
            <pc:sldMk cId="1136998415" sldId="975"/>
            <ac:picMk id="6" creationId="{B7B78B86-6EA5-644E-B9BB-C649F4FFC36E}"/>
          </ac:picMkLst>
        </pc:picChg>
        <pc:picChg chg="add del mod">
          <ac:chgData name="Daniel Robinson (TCG)" userId="402e82a9-e008-424f-93fc-b3098f09f2d6" providerId="ADAL" clId="{24036CC1-F470-304C-BD06-87F641E487BC}" dt="2019-01-16T01:03:57.406" v="3189" actId="478"/>
          <ac:picMkLst>
            <pc:docMk/>
            <pc:sldMk cId="1136998415" sldId="975"/>
            <ac:picMk id="7" creationId="{654924C5-416C-A04B-A438-02CEB0776B7C}"/>
          </ac:picMkLst>
        </pc:picChg>
        <pc:picChg chg="add del mod">
          <ac:chgData name="Daniel Robinson (TCG)" userId="402e82a9-e008-424f-93fc-b3098f09f2d6" providerId="ADAL" clId="{24036CC1-F470-304C-BD06-87F641E487BC}" dt="2019-01-10T23:49:25.873" v="1029" actId="478"/>
          <ac:picMkLst>
            <pc:docMk/>
            <pc:sldMk cId="1136998415" sldId="975"/>
            <ac:picMk id="7" creationId="{88EF15E9-2158-9E41-92A5-BF860C9764D4}"/>
          </ac:picMkLst>
        </pc:picChg>
        <pc:picChg chg="add del mod">
          <ac:chgData name="Daniel Robinson (TCG)" userId="402e82a9-e008-424f-93fc-b3098f09f2d6" providerId="ADAL" clId="{24036CC1-F470-304C-BD06-87F641E487BC}" dt="2019-01-08T21:38:23.437" v="306" actId="478"/>
          <ac:picMkLst>
            <pc:docMk/>
            <pc:sldMk cId="1136998415" sldId="975"/>
            <ac:picMk id="7" creationId="{E73A2ED7-44C7-B947-A573-CF5749162E1D}"/>
          </ac:picMkLst>
        </pc:picChg>
        <pc:picChg chg="mod">
          <ac:chgData name="Daniel Robinson (TCG)" userId="402e82a9-e008-424f-93fc-b3098f09f2d6" providerId="ADAL" clId="{24036CC1-F470-304C-BD06-87F641E487BC}" dt="2019-01-16T01:05:00.201" v="3203" actId="1076"/>
          <ac:picMkLst>
            <pc:docMk/>
            <pc:sldMk cId="1136998415" sldId="975"/>
            <ac:picMk id="8" creationId="{9343476E-5316-A849-B2B1-1175143EF7B5}"/>
          </ac:picMkLst>
        </pc:picChg>
        <pc:picChg chg="del">
          <ac:chgData name="Daniel Robinson (TCG)" userId="402e82a9-e008-424f-93fc-b3098f09f2d6" providerId="ADAL" clId="{24036CC1-F470-304C-BD06-87F641E487BC}" dt="2019-01-15T18:55:19.162" v="2198" actId="478"/>
          <ac:picMkLst>
            <pc:docMk/>
            <pc:sldMk cId="1136998415" sldId="975"/>
            <ac:picMk id="9" creationId="{A1651F39-2E5B-4CB1-BC52-2F675667583E}"/>
          </ac:picMkLst>
        </pc:picChg>
        <pc:picChg chg="add del mod">
          <ac:chgData name="Daniel Robinson (TCG)" userId="402e82a9-e008-424f-93fc-b3098f09f2d6" providerId="ADAL" clId="{24036CC1-F470-304C-BD06-87F641E487BC}" dt="2019-01-10T23:50:52.409" v="1042" actId="478"/>
          <ac:picMkLst>
            <pc:docMk/>
            <pc:sldMk cId="1136998415" sldId="975"/>
            <ac:picMk id="11" creationId="{20CFA83D-EBA8-6446-B5AC-62D57954D6BA}"/>
          </ac:picMkLst>
        </pc:picChg>
        <pc:picChg chg="add del mod">
          <ac:chgData name="Daniel Robinson (TCG)" userId="402e82a9-e008-424f-93fc-b3098f09f2d6" providerId="ADAL" clId="{24036CC1-F470-304C-BD06-87F641E487BC}" dt="2019-01-16T19:37:30.832" v="3214" actId="478"/>
          <ac:picMkLst>
            <pc:docMk/>
            <pc:sldMk cId="1136998415" sldId="975"/>
            <ac:picMk id="11" creationId="{AF103854-99C8-3843-B3C4-EAA4084B54F1}"/>
          </ac:picMkLst>
        </pc:picChg>
        <pc:picChg chg="add del mod">
          <ac:chgData name="Daniel Robinson (TCG)" userId="402e82a9-e008-424f-93fc-b3098f09f2d6" providerId="ADAL" clId="{24036CC1-F470-304C-BD06-87F641E487BC}" dt="2019-01-10T23:51:45.812" v="1070" actId="478"/>
          <ac:picMkLst>
            <pc:docMk/>
            <pc:sldMk cId="1136998415" sldId="975"/>
            <ac:picMk id="12" creationId="{F9AEA6FD-A7A6-EA47-891F-3CB8D1241773}"/>
          </ac:picMkLst>
        </pc:picChg>
        <pc:picChg chg="add del mod">
          <ac:chgData name="Daniel Robinson (TCG)" userId="402e82a9-e008-424f-93fc-b3098f09f2d6" providerId="ADAL" clId="{24036CC1-F470-304C-BD06-87F641E487BC}" dt="2019-01-08T21:40:11.249" v="319" actId="478"/>
          <ac:picMkLst>
            <pc:docMk/>
            <pc:sldMk cId="1136998415" sldId="975"/>
            <ac:picMk id="14" creationId="{C3BA710F-DD57-A944-A458-A68F3080EAC0}"/>
          </ac:picMkLst>
        </pc:picChg>
        <pc:picChg chg="add del">
          <ac:chgData name="Daniel Robinson (TCG)" userId="402e82a9-e008-424f-93fc-b3098f09f2d6" providerId="ADAL" clId="{24036CC1-F470-304C-BD06-87F641E487BC}" dt="2019-01-10T23:50:53.530" v="1043" actId="478"/>
          <ac:picMkLst>
            <pc:docMk/>
            <pc:sldMk cId="1136998415" sldId="975"/>
            <ac:picMk id="16" creationId="{BAB2F9BA-4B12-024A-AB86-F52D98924893}"/>
          </ac:picMkLst>
        </pc:picChg>
        <pc:picChg chg="add del mod">
          <ac:chgData name="Daniel Robinson (TCG)" userId="402e82a9-e008-424f-93fc-b3098f09f2d6" providerId="ADAL" clId="{24036CC1-F470-304C-BD06-87F641E487BC}" dt="2019-01-11T00:15:01.228" v="1099" actId="478"/>
          <ac:picMkLst>
            <pc:docMk/>
            <pc:sldMk cId="1136998415" sldId="975"/>
            <ac:picMk id="17" creationId="{26A124CF-A333-9E41-9DBC-00BD4F73E1F4}"/>
          </ac:picMkLst>
        </pc:picChg>
        <pc:picChg chg="add del mod">
          <ac:chgData name="Daniel Robinson (TCG)" userId="402e82a9-e008-424f-93fc-b3098f09f2d6" providerId="ADAL" clId="{24036CC1-F470-304C-BD06-87F641E487BC}" dt="2019-01-16T00:51:03.374" v="3084" actId="478"/>
          <ac:picMkLst>
            <pc:docMk/>
            <pc:sldMk cId="1136998415" sldId="975"/>
            <ac:picMk id="20" creationId="{F4BF4A8D-B809-C241-9680-5C43D7891DC8}"/>
          </ac:picMkLst>
        </pc:picChg>
        <pc:picChg chg="add del">
          <ac:chgData name="Daniel Robinson (TCG)" userId="402e82a9-e008-424f-93fc-b3098f09f2d6" providerId="ADAL" clId="{24036CC1-F470-304C-BD06-87F641E487BC}" dt="2019-01-10T23:51:47.187" v="1071" actId="478"/>
          <ac:picMkLst>
            <pc:docMk/>
            <pc:sldMk cId="1136998415" sldId="975"/>
            <ac:picMk id="21" creationId="{B34CA110-6D44-7C46-B70B-C24C581F8F81}"/>
          </ac:picMkLst>
        </pc:picChg>
        <pc:picChg chg="add del">
          <ac:chgData name="Daniel Robinson (TCG)" userId="402e82a9-e008-424f-93fc-b3098f09f2d6" providerId="ADAL" clId="{24036CC1-F470-304C-BD06-87F641E487BC}" dt="2019-01-11T19:00:15.930" v="1398" actId="478"/>
          <ac:picMkLst>
            <pc:docMk/>
            <pc:sldMk cId="1136998415" sldId="975"/>
            <ac:picMk id="22" creationId="{887E97AC-439E-4841-9D06-FA5BF85AE106}"/>
          </ac:picMkLst>
        </pc:picChg>
        <pc:picChg chg="add del mod">
          <ac:chgData name="Daniel Robinson (TCG)" userId="402e82a9-e008-424f-93fc-b3098f09f2d6" providerId="ADAL" clId="{24036CC1-F470-304C-BD06-87F641E487BC}" dt="2019-01-11T00:19:17.306" v="1144" actId="478"/>
          <ac:picMkLst>
            <pc:docMk/>
            <pc:sldMk cId="1136998415" sldId="975"/>
            <ac:picMk id="24" creationId="{57E34F85-3CA3-F443-B096-F94135DF6CB5}"/>
          </ac:picMkLst>
        </pc:picChg>
        <pc:picChg chg="add del mod">
          <ac:chgData name="Daniel Robinson (TCG)" userId="402e82a9-e008-424f-93fc-b3098f09f2d6" providerId="ADAL" clId="{24036CC1-F470-304C-BD06-87F641E487BC}" dt="2019-01-11T00:27:19.133" v="1241" actId="478"/>
          <ac:picMkLst>
            <pc:docMk/>
            <pc:sldMk cId="1136998415" sldId="975"/>
            <ac:picMk id="26" creationId="{13928552-4F60-4B4F-A1A3-3A06AC5E245A}"/>
          </ac:picMkLst>
        </pc:picChg>
        <pc:picChg chg="add mod">
          <ac:chgData name="Daniel Robinson (TCG)" userId="402e82a9-e008-424f-93fc-b3098f09f2d6" providerId="ADAL" clId="{24036CC1-F470-304C-BD06-87F641E487BC}" dt="2019-01-16T01:05:00.201" v="3203" actId="1076"/>
          <ac:picMkLst>
            <pc:docMk/>
            <pc:sldMk cId="1136998415" sldId="975"/>
            <ac:picMk id="27" creationId="{A62491CF-13DC-2842-88E4-C06FD72EE98A}"/>
          </ac:picMkLst>
        </pc:picChg>
        <pc:picChg chg="add del mod">
          <ac:chgData name="Daniel Robinson (TCG)" userId="402e82a9-e008-424f-93fc-b3098f09f2d6" providerId="ADAL" clId="{24036CC1-F470-304C-BD06-87F641E487BC}" dt="2019-01-11T19:00:14.904" v="1397" actId="478"/>
          <ac:picMkLst>
            <pc:docMk/>
            <pc:sldMk cId="1136998415" sldId="975"/>
            <ac:picMk id="28" creationId="{187022A4-24E9-8E4B-B9DF-39D35D9CE2EA}"/>
          </ac:picMkLst>
        </pc:picChg>
        <pc:picChg chg="add mod">
          <ac:chgData name="Daniel Robinson (TCG)" userId="402e82a9-e008-424f-93fc-b3098f09f2d6" providerId="ADAL" clId="{24036CC1-F470-304C-BD06-87F641E487BC}" dt="2019-01-16T01:05:00.201" v="3203" actId="1076"/>
          <ac:picMkLst>
            <pc:docMk/>
            <pc:sldMk cId="1136998415" sldId="975"/>
            <ac:picMk id="29" creationId="{EB5C4F11-2FEA-2345-BADE-8824EA37006F}"/>
          </ac:picMkLst>
        </pc:picChg>
        <pc:cxnChg chg="add mod">
          <ac:chgData name="Daniel Robinson (TCG)" userId="402e82a9-e008-424f-93fc-b3098f09f2d6" providerId="ADAL" clId="{24036CC1-F470-304C-BD06-87F641E487BC}" dt="2019-01-16T01:05:21.201" v="3210" actId="1035"/>
          <ac:cxnSpMkLst>
            <pc:docMk/>
            <pc:sldMk cId="1136998415" sldId="975"/>
            <ac:cxnSpMk id="15" creationId="{E7906878-9DE9-074D-BC24-28A994F63123}"/>
          </ac:cxnSpMkLst>
        </pc:cxnChg>
        <pc:cxnChg chg="add mod">
          <ac:chgData name="Daniel Robinson (TCG)" userId="402e82a9-e008-424f-93fc-b3098f09f2d6" providerId="ADAL" clId="{24036CC1-F470-304C-BD06-87F641E487BC}" dt="2019-01-16T01:05:00.201" v="3203" actId="1076"/>
          <ac:cxnSpMkLst>
            <pc:docMk/>
            <pc:sldMk cId="1136998415" sldId="975"/>
            <ac:cxnSpMk id="18" creationId="{008C1C26-0E9C-1144-8BCF-40F3EC80B6BC}"/>
          </ac:cxnSpMkLst>
        </pc:cxnChg>
        <pc:cxnChg chg="add mod">
          <ac:chgData name="Daniel Robinson (TCG)" userId="402e82a9-e008-424f-93fc-b3098f09f2d6" providerId="ADAL" clId="{24036CC1-F470-304C-BD06-87F641E487BC}" dt="2019-01-16T01:05:00.201" v="3203" actId="1076"/>
          <ac:cxnSpMkLst>
            <pc:docMk/>
            <pc:sldMk cId="1136998415" sldId="975"/>
            <ac:cxnSpMk id="19" creationId="{54C3CEA5-288B-6D47-905E-104EB2575EE4}"/>
          </ac:cxnSpMkLst>
        </pc:cxnChg>
      </pc:sldChg>
      <pc:sldChg chg="modSp">
        <pc:chgData name="Daniel Robinson (TCG)" userId="402e82a9-e008-424f-93fc-b3098f09f2d6" providerId="ADAL" clId="{24036CC1-F470-304C-BD06-87F641E487BC}" dt="2019-01-15T01:06:49.625" v="1814" actId="1076"/>
        <pc:sldMkLst>
          <pc:docMk/>
          <pc:sldMk cId="1549132314" sldId="976"/>
        </pc:sldMkLst>
        <pc:picChg chg="mod">
          <ac:chgData name="Daniel Robinson (TCG)" userId="402e82a9-e008-424f-93fc-b3098f09f2d6" providerId="ADAL" clId="{24036CC1-F470-304C-BD06-87F641E487BC}" dt="2019-01-15T01:06:49.625" v="1814" actId="1076"/>
          <ac:picMkLst>
            <pc:docMk/>
            <pc:sldMk cId="1549132314" sldId="976"/>
            <ac:picMk id="6" creationId="{0D1BB00D-B8D3-B64D-B971-0E09C9EB70C7}"/>
          </ac:picMkLst>
        </pc:picChg>
      </pc:sldChg>
      <pc:sldChg chg="addSp delSp modSp">
        <pc:chgData name="Daniel Robinson (TCG)" userId="402e82a9-e008-424f-93fc-b3098f09f2d6" providerId="ADAL" clId="{24036CC1-F470-304C-BD06-87F641E487BC}" dt="2019-01-15T01:20:09.827" v="1844" actId="1076"/>
        <pc:sldMkLst>
          <pc:docMk/>
          <pc:sldMk cId="2521511793" sldId="978"/>
        </pc:sldMkLst>
        <pc:spChg chg="mod">
          <ac:chgData name="Daniel Robinson (TCG)" userId="402e82a9-e008-424f-93fc-b3098f09f2d6" providerId="ADAL" clId="{24036CC1-F470-304C-BD06-87F641E487BC}" dt="2019-01-15T01:20:09.827" v="1844" actId="1076"/>
          <ac:spMkLst>
            <pc:docMk/>
            <pc:sldMk cId="2521511793" sldId="978"/>
            <ac:spMk id="13" creationId="{9D9B02FC-5E26-3C41-AD03-D911CC25261F}"/>
          </ac:spMkLst>
        </pc:spChg>
        <pc:spChg chg="add mod">
          <ac:chgData name="Daniel Robinson (TCG)" userId="402e82a9-e008-424f-93fc-b3098f09f2d6" providerId="ADAL" clId="{24036CC1-F470-304C-BD06-87F641E487BC}" dt="2019-01-15T01:01:37.271" v="1689" actId="1037"/>
          <ac:spMkLst>
            <pc:docMk/>
            <pc:sldMk cId="2521511793" sldId="978"/>
            <ac:spMk id="15" creationId="{E57E8E04-9409-7D4E-A867-16D76182184C}"/>
          </ac:spMkLst>
        </pc:spChg>
        <pc:spChg chg="add mod">
          <ac:chgData name="Daniel Robinson (TCG)" userId="402e82a9-e008-424f-93fc-b3098f09f2d6" providerId="ADAL" clId="{24036CC1-F470-304C-BD06-87F641E487BC}" dt="2019-01-15T01:01:43.727" v="1690" actId="1076"/>
          <ac:spMkLst>
            <pc:docMk/>
            <pc:sldMk cId="2521511793" sldId="978"/>
            <ac:spMk id="16" creationId="{B4D2EFDD-334D-1A4B-9323-95D85BC74749}"/>
          </ac:spMkLst>
        </pc:spChg>
        <pc:spChg chg="add mod">
          <ac:chgData name="Daniel Robinson (TCG)" userId="402e82a9-e008-424f-93fc-b3098f09f2d6" providerId="ADAL" clId="{24036CC1-F470-304C-BD06-87F641E487BC}" dt="2019-01-15T01:01:52.186" v="1692" actId="1076"/>
          <ac:spMkLst>
            <pc:docMk/>
            <pc:sldMk cId="2521511793" sldId="978"/>
            <ac:spMk id="17" creationId="{03948384-BE48-0245-8CA2-EF547FE06E38}"/>
          </ac:spMkLst>
        </pc:spChg>
        <pc:picChg chg="add del mod">
          <ac:chgData name="Daniel Robinson (TCG)" userId="402e82a9-e008-424f-93fc-b3098f09f2d6" providerId="ADAL" clId="{24036CC1-F470-304C-BD06-87F641E487BC}" dt="2019-01-11T00:29:44.334" v="1275" actId="478"/>
          <ac:picMkLst>
            <pc:docMk/>
            <pc:sldMk cId="2521511793" sldId="978"/>
            <ac:picMk id="2" creationId="{16619579-848C-D74F-BCFB-7217FAD777AA}"/>
          </ac:picMkLst>
        </pc:picChg>
        <pc:picChg chg="del">
          <ac:chgData name="Daniel Robinson (TCG)" userId="402e82a9-e008-424f-93fc-b3098f09f2d6" providerId="ADAL" clId="{24036CC1-F470-304C-BD06-87F641E487BC}" dt="2019-01-08T23:34:48.703" v="597" actId="478"/>
          <ac:picMkLst>
            <pc:docMk/>
            <pc:sldMk cId="2521511793" sldId="978"/>
            <ac:picMk id="2" creationId="{3051BA63-10D1-AE4A-8B05-8D4C91EEFDB2}"/>
          </ac:picMkLst>
        </pc:picChg>
        <pc:picChg chg="add del mod">
          <ac:chgData name="Daniel Robinson (TCG)" userId="402e82a9-e008-424f-93fc-b3098f09f2d6" providerId="ADAL" clId="{24036CC1-F470-304C-BD06-87F641E487BC}" dt="2019-01-11T00:30:04.170" v="1304" actId="478"/>
          <ac:picMkLst>
            <pc:docMk/>
            <pc:sldMk cId="2521511793" sldId="978"/>
            <ac:picMk id="3" creationId="{0BBF50AA-D293-E44E-BFD2-296FA3798193}"/>
          </ac:picMkLst>
        </pc:picChg>
        <pc:picChg chg="del">
          <ac:chgData name="Daniel Robinson (TCG)" userId="402e82a9-e008-424f-93fc-b3098f09f2d6" providerId="ADAL" clId="{24036CC1-F470-304C-BD06-87F641E487BC}" dt="2019-01-08T23:34:48.703" v="597" actId="478"/>
          <ac:picMkLst>
            <pc:docMk/>
            <pc:sldMk cId="2521511793" sldId="978"/>
            <ac:picMk id="3" creationId="{A2D60E1B-F91F-F644-BFD3-6C1532AC4300}"/>
          </ac:picMkLst>
        </pc:picChg>
        <pc:picChg chg="add del mod">
          <ac:chgData name="Daniel Robinson (TCG)" userId="402e82a9-e008-424f-93fc-b3098f09f2d6" providerId="ADAL" clId="{24036CC1-F470-304C-BD06-87F641E487BC}" dt="2019-01-15T01:02:22.838" v="1693" actId="478"/>
          <ac:picMkLst>
            <pc:docMk/>
            <pc:sldMk cId="2521511793" sldId="978"/>
            <ac:picMk id="4" creationId="{00463DB3-1833-2341-B1E3-C4D39DFE99D4}"/>
          </ac:picMkLst>
        </pc:picChg>
        <pc:picChg chg="del">
          <ac:chgData name="Daniel Robinson (TCG)" userId="402e82a9-e008-424f-93fc-b3098f09f2d6" providerId="ADAL" clId="{24036CC1-F470-304C-BD06-87F641E487BC}" dt="2019-01-08T23:34:44.183" v="596" actId="478"/>
          <ac:picMkLst>
            <pc:docMk/>
            <pc:sldMk cId="2521511793" sldId="978"/>
            <ac:picMk id="4" creationId="{8E080561-9968-9B42-9CAB-C2AE5535A9F7}"/>
          </ac:picMkLst>
        </pc:picChg>
        <pc:picChg chg="add del mod">
          <ac:chgData name="Daniel Robinson (TCG)" userId="402e82a9-e008-424f-93fc-b3098f09f2d6" providerId="ADAL" clId="{24036CC1-F470-304C-BD06-87F641E487BC}" dt="2019-01-15T01:01:02.204" v="1588" actId="478"/>
          <ac:picMkLst>
            <pc:docMk/>
            <pc:sldMk cId="2521511793" sldId="978"/>
            <ac:picMk id="6" creationId="{6AC54921-48E0-8A48-9378-87946A7C5739}"/>
          </ac:picMkLst>
        </pc:picChg>
        <pc:picChg chg="add del mod">
          <ac:chgData name="Daniel Robinson (TCG)" userId="402e82a9-e008-424f-93fc-b3098f09f2d6" providerId="ADAL" clId="{24036CC1-F470-304C-BD06-87F641E487BC}" dt="2019-01-08T23:35:33.661" v="615" actId="478"/>
          <ac:picMkLst>
            <pc:docMk/>
            <pc:sldMk cId="2521511793" sldId="978"/>
            <ac:picMk id="6" creationId="{F4FA6E1C-C7C4-7E4C-ACDF-8AF4069D87C6}"/>
          </ac:picMkLst>
        </pc:picChg>
        <pc:picChg chg="add del mod">
          <ac:chgData name="Daniel Robinson (TCG)" userId="402e82a9-e008-424f-93fc-b3098f09f2d6" providerId="ADAL" clId="{24036CC1-F470-304C-BD06-87F641E487BC}" dt="2019-01-08T23:40:04.154" v="672" actId="478"/>
          <ac:picMkLst>
            <pc:docMk/>
            <pc:sldMk cId="2521511793" sldId="978"/>
            <ac:picMk id="7" creationId="{BED0D7BE-F32F-BD4A-9C9D-D7507B2B16B9}"/>
          </ac:picMkLst>
        </pc:picChg>
        <pc:picChg chg="add mod">
          <ac:chgData name="Daniel Robinson (TCG)" userId="402e82a9-e008-424f-93fc-b3098f09f2d6" providerId="ADAL" clId="{24036CC1-F470-304C-BD06-87F641E487BC}" dt="2019-01-15T01:01:12.384" v="1601" actId="1076"/>
          <ac:picMkLst>
            <pc:docMk/>
            <pc:sldMk cId="2521511793" sldId="978"/>
            <ac:picMk id="7" creationId="{E99B3BB0-563F-0F48-AC3A-80D30D978070}"/>
          </ac:picMkLst>
        </pc:picChg>
        <pc:picChg chg="add del">
          <ac:chgData name="Daniel Robinson (TCG)" userId="402e82a9-e008-424f-93fc-b3098f09f2d6" providerId="ADAL" clId="{24036CC1-F470-304C-BD06-87F641E487BC}" dt="2019-01-15T00:57:31.564" v="1509" actId="478"/>
          <ac:picMkLst>
            <pc:docMk/>
            <pc:sldMk cId="2521511793" sldId="978"/>
            <ac:picMk id="8" creationId="{22BE57CF-8E9D-B84D-91DE-4914FA311572}"/>
          </ac:picMkLst>
        </pc:picChg>
        <pc:picChg chg="add del mod">
          <ac:chgData name="Daniel Robinson (TCG)" userId="402e82a9-e008-424f-93fc-b3098f09f2d6" providerId="ADAL" clId="{24036CC1-F470-304C-BD06-87F641E487BC}" dt="2019-01-15T01:00:33.735" v="1558" actId="478"/>
          <ac:picMkLst>
            <pc:docMk/>
            <pc:sldMk cId="2521511793" sldId="978"/>
            <ac:picMk id="9" creationId="{0F36994F-0534-6C4D-9D8B-7D46008EFB37}"/>
          </ac:picMkLst>
        </pc:picChg>
        <pc:picChg chg="add mod">
          <ac:chgData name="Daniel Robinson (TCG)" userId="402e82a9-e008-424f-93fc-b3098f09f2d6" providerId="ADAL" clId="{24036CC1-F470-304C-BD06-87F641E487BC}" dt="2019-01-15T01:02:45.096" v="1720" actId="1037"/>
          <ac:picMkLst>
            <pc:docMk/>
            <pc:sldMk cId="2521511793" sldId="978"/>
            <ac:picMk id="10" creationId="{5EC62EDA-2FDC-784B-A6F5-FE21A576DB23}"/>
          </ac:picMkLst>
        </pc:picChg>
        <pc:picChg chg="del">
          <ac:chgData name="Daniel Robinson (TCG)" userId="402e82a9-e008-424f-93fc-b3098f09f2d6" providerId="ADAL" clId="{24036CC1-F470-304C-BD06-87F641E487BC}" dt="2019-01-08T20:02:40.564" v="57" actId="478"/>
          <ac:picMkLst>
            <pc:docMk/>
            <pc:sldMk cId="2521511793" sldId="978"/>
            <ac:picMk id="10" creationId="{91800C47-66A3-3046-976E-904454313C0A}"/>
          </ac:picMkLst>
        </pc:picChg>
        <pc:picChg chg="add del mod">
          <ac:chgData name="Daniel Robinson (TCG)" userId="402e82a9-e008-424f-93fc-b3098f09f2d6" providerId="ADAL" clId="{24036CC1-F470-304C-BD06-87F641E487BC}" dt="2019-01-11T00:28:23.694" v="1265" actId="478"/>
          <ac:picMkLst>
            <pc:docMk/>
            <pc:sldMk cId="2521511793" sldId="978"/>
            <ac:picMk id="11" creationId="{C1D9E90F-4B82-9247-A466-6CD4052ED1CE}"/>
          </ac:picMkLst>
        </pc:picChg>
        <pc:picChg chg="add del mod">
          <ac:chgData name="Daniel Robinson (TCG)" userId="402e82a9-e008-424f-93fc-b3098f09f2d6" providerId="ADAL" clId="{24036CC1-F470-304C-BD06-87F641E487BC}" dt="2019-01-08T20:02:53.686" v="68" actId="478"/>
          <ac:picMkLst>
            <pc:docMk/>
            <pc:sldMk cId="2521511793" sldId="978"/>
            <ac:picMk id="11" creationId="{FCED4954-86E9-8040-9B49-F78B20C5FE5E}"/>
          </ac:picMkLst>
        </pc:picChg>
        <pc:picChg chg="add del mod">
          <ac:chgData name="Daniel Robinson (TCG)" userId="402e82a9-e008-424f-93fc-b3098f09f2d6" providerId="ADAL" clId="{24036CC1-F470-304C-BD06-87F641E487BC}" dt="2019-01-11T00:19:56.180" v="1167" actId="478"/>
          <ac:picMkLst>
            <pc:docMk/>
            <pc:sldMk cId="2521511793" sldId="978"/>
            <ac:picMk id="12" creationId="{0088D670-955C-E244-9288-227769CD6F96}"/>
          </ac:picMkLst>
        </pc:picChg>
        <pc:picChg chg="del mod">
          <ac:chgData name="Daniel Robinson (TCG)" userId="402e82a9-e008-424f-93fc-b3098f09f2d6" providerId="ADAL" clId="{24036CC1-F470-304C-BD06-87F641E487BC}" dt="2019-01-15T00:58:17.811" v="1512" actId="478"/>
          <ac:picMkLst>
            <pc:docMk/>
            <pc:sldMk cId="2521511793" sldId="978"/>
            <ac:picMk id="14" creationId="{B341C59B-4F68-724B-8710-F073DDFA5ADA}"/>
          </ac:picMkLst>
        </pc:picChg>
        <pc:picChg chg="add mod">
          <ac:chgData name="Daniel Robinson (TCG)" userId="402e82a9-e008-424f-93fc-b3098f09f2d6" providerId="ADAL" clId="{24036CC1-F470-304C-BD06-87F641E487BC}" dt="2019-01-15T01:01:22.376" v="1642" actId="1035"/>
          <ac:picMkLst>
            <pc:docMk/>
            <pc:sldMk cId="2521511793" sldId="978"/>
            <ac:picMk id="18" creationId="{546EF60F-2A7F-2049-9D90-FD825EC51439}"/>
          </ac:picMkLst>
        </pc:picChg>
        <pc:picChg chg="add">
          <ac:chgData name="Daniel Robinson (TCG)" userId="402e82a9-e008-424f-93fc-b3098f09f2d6" providerId="ADAL" clId="{24036CC1-F470-304C-BD06-87F641E487BC}" dt="2019-01-15T00:57:25.713" v="1508" actId="1076"/>
          <ac:picMkLst>
            <pc:docMk/>
            <pc:sldMk cId="2521511793" sldId="978"/>
            <ac:picMk id="19" creationId="{B345506A-A0EC-6C41-A15D-BED4079A4AAF}"/>
          </ac:picMkLst>
        </pc:picChg>
        <pc:picChg chg="add mod">
          <ac:chgData name="Daniel Robinson (TCG)" userId="402e82a9-e008-424f-93fc-b3098f09f2d6" providerId="ADAL" clId="{24036CC1-F470-304C-BD06-87F641E487BC}" dt="2019-01-15T01:20:03.435" v="1843" actId="1076"/>
          <ac:picMkLst>
            <pc:docMk/>
            <pc:sldMk cId="2521511793" sldId="978"/>
            <ac:picMk id="20" creationId="{E11D91F0-53F8-CA42-AE80-CC3890C3B858}"/>
          </ac:picMkLst>
        </pc:picChg>
      </pc:sldChg>
      <pc:sldChg chg="addSp delSp modSp">
        <pc:chgData name="Daniel Robinson (TCG)" userId="402e82a9-e008-424f-93fc-b3098f09f2d6" providerId="ADAL" clId="{24036CC1-F470-304C-BD06-87F641E487BC}" dt="2019-01-15T01:04:49.686" v="1766" actId="20577"/>
        <pc:sldMkLst>
          <pc:docMk/>
          <pc:sldMk cId="590111319" sldId="979"/>
        </pc:sldMkLst>
        <pc:spChg chg="mod">
          <ac:chgData name="Daniel Robinson (TCG)" userId="402e82a9-e008-424f-93fc-b3098f09f2d6" providerId="ADAL" clId="{24036CC1-F470-304C-BD06-87F641E487BC}" dt="2019-01-15T01:04:49.686" v="1766" actId="20577"/>
          <ac:spMkLst>
            <pc:docMk/>
            <pc:sldMk cId="590111319" sldId="979"/>
            <ac:spMk id="13" creationId="{E75550FC-CF57-2843-9CB2-4DF41AE858BA}"/>
          </ac:spMkLst>
        </pc:spChg>
        <pc:picChg chg="add del mod">
          <ac:chgData name="Daniel Robinson (TCG)" userId="402e82a9-e008-424f-93fc-b3098f09f2d6" providerId="ADAL" clId="{24036CC1-F470-304C-BD06-87F641E487BC}" dt="2019-01-11T00:31:57.716" v="1365" actId="478"/>
          <ac:picMkLst>
            <pc:docMk/>
            <pc:sldMk cId="590111319" sldId="979"/>
            <ac:picMk id="2" creationId="{A7F78D3C-BC35-DF43-BEA7-5EB75561A0F3}"/>
          </ac:picMkLst>
        </pc:picChg>
        <pc:picChg chg="add del mod">
          <ac:chgData name="Daniel Robinson (TCG)" userId="402e82a9-e008-424f-93fc-b3098f09f2d6" providerId="ADAL" clId="{24036CC1-F470-304C-BD06-87F641E487BC}" dt="2019-01-08T23:17:03.585" v="504" actId="478"/>
          <ac:picMkLst>
            <pc:docMk/>
            <pc:sldMk cId="590111319" sldId="979"/>
            <ac:picMk id="3" creationId="{33ABDBE0-0538-BA4A-9380-EE4FE84B99A5}"/>
          </ac:picMkLst>
        </pc:picChg>
        <pc:picChg chg="add mod">
          <ac:chgData name="Daniel Robinson (TCG)" userId="402e82a9-e008-424f-93fc-b3098f09f2d6" providerId="ADAL" clId="{24036CC1-F470-304C-BD06-87F641E487BC}" dt="2019-01-08T23:17:59.883" v="509" actId="1076"/>
          <ac:picMkLst>
            <pc:docMk/>
            <pc:sldMk cId="590111319" sldId="979"/>
            <ac:picMk id="4" creationId="{FEECFE14-58F2-4544-AEA0-B251CE66AD33}"/>
          </ac:picMkLst>
        </pc:picChg>
        <pc:picChg chg="mod">
          <ac:chgData name="Daniel Robinson (TCG)" userId="402e82a9-e008-424f-93fc-b3098f09f2d6" providerId="ADAL" clId="{24036CC1-F470-304C-BD06-87F641E487BC}" dt="2019-01-08T20:11:26.150" v="133" actId="1038"/>
          <ac:picMkLst>
            <pc:docMk/>
            <pc:sldMk cId="590111319" sldId="979"/>
            <ac:picMk id="6" creationId="{A1E42824-01BA-BB43-8714-263DCFAAC71A}"/>
          </ac:picMkLst>
        </pc:picChg>
        <pc:picChg chg="add mod">
          <ac:chgData name="Daniel Robinson (TCG)" userId="402e82a9-e008-424f-93fc-b3098f09f2d6" providerId="ADAL" clId="{24036CC1-F470-304C-BD06-87F641E487BC}" dt="2019-01-11T00:32:01.511" v="1367" actId="1076"/>
          <ac:picMkLst>
            <pc:docMk/>
            <pc:sldMk cId="590111319" sldId="979"/>
            <ac:picMk id="9" creationId="{32F0CABE-4148-A645-B1E6-BE168B603FFD}"/>
          </ac:picMkLst>
        </pc:picChg>
        <pc:picChg chg="del">
          <ac:chgData name="Daniel Robinson (TCG)" userId="402e82a9-e008-424f-93fc-b3098f09f2d6" providerId="ADAL" clId="{24036CC1-F470-304C-BD06-87F641E487BC}" dt="2019-01-08T20:05:44.078" v="78" actId="478"/>
          <ac:picMkLst>
            <pc:docMk/>
            <pc:sldMk cId="590111319" sldId="979"/>
            <ac:picMk id="9" creationId="{3DC6D4B1-7D61-0E4D-8267-FBC292D2506D}"/>
          </ac:picMkLst>
        </pc:picChg>
        <pc:picChg chg="del mod">
          <ac:chgData name="Daniel Robinson (TCG)" userId="402e82a9-e008-424f-93fc-b3098f09f2d6" providerId="ADAL" clId="{24036CC1-F470-304C-BD06-87F641E487BC}" dt="2019-01-08T23:16:08.786" v="489" actId="478"/>
          <ac:picMkLst>
            <pc:docMk/>
            <pc:sldMk cId="590111319" sldId="979"/>
            <ac:picMk id="10" creationId="{81C50FEE-AF1F-8142-A2E9-E03C69231B5B}"/>
          </ac:picMkLst>
        </pc:picChg>
        <pc:picChg chg="add del mod">
          <ac:chgData name="Daniel Robinson (TCG)" userId="402e82a9-e008-424f-93fc-b3098f09f2d6" providerId="ADAL" clId="{24036CC1-F470-304C-BD06-87F641E487BC}" dt="2019-01-08T20:05:52.327" v="81" actId="478"/>
          <ac:picMkLst>
            <pc:docMk/>
            <pc:sldMk cId="590111319" sldId="979"/>
            <ac:picMk id="11" creationId="{ECCDFCAA-BF36-0D42-BACB-DC7E7E2679B2}"/>
          </ac:picMkLst>
        </pc:picChg>
        <pc:picChg chg="mod">
          <ac:chgData name="Daniel Robinson (TCG)" userId="402e82a9-e008-424f-93fc-b3098f09f2d6" providerId="ADAL" clId="{24036CC1-F470-304C-BD06-87F641E487BC}" dt="2019-01-08T23:17:02.529" v="502" actId="1076"/>
          <ac:picMkLst>
            <pc:docMk/>
            <pc:sldMk cId="590111319" sldId="979"/>
            <ac:picMk id="14" creationId="{2834CCC7-69FB-1240-AF3D-CFCE8D61B7DC}"/>
          </ac:picMkLst>
        </pc:picChg>
      </pc:sldChg>
      <pc:sldChg chg="addSp delSp modSp del">
        <pc:chgData name="Daniel Robinson (TCG)" userId="402e82a9-e008-424f-93fc-b3098f09f2d6" providerId="ADAL" clId="{24036CC1-F470-304C-BD06-87F641E487BC}" dt="2019-01-15T01:22:37.755" v="1845" actId="2696"/>
        <pc:sldMkLst>
          <pc:docMk/>
          <pc:sldMk cId="4005966772" sldId="980"/>
        </pc:sldMkLst>
        <pc:spChg chg="mod">
          <ac:chgData name="Daniel Robinson (TCG)" userId="402e82a9-e008-424f-93fc-b3098f09f2d6" providerId="ADAL" clId="{24036CC1-F470-304C-BD06-87F641E487BC}" dt="2019-01-15T01:04:24.898" v="1762" actId="1076"/>
          <ac:spMkLst>
            <pc:docMk/>
            <pc:sldMk cId="4005966772" sldId="980"/>
            <ac:spMk id="14" creationId="{E7628C61-80D5-2042-87E0-B154AAE25786}"/>
          </ac:spMkLst>
        </pc:spChg>
        <pc:spChg chg="add mod">
          <ac:chgData name="Daniel Robinson (TCG)" userId="402e82a9-e008-424f-93fc-b3098f09f2d6" providerId="ADAL" clId="{24036CC1-F470-304C-BD06-87F641E487BC}" dt="2019-01-15T01:04:12.290" v="1760" actId="1076"/>
          <ac:spMkLst>
            <pc:docMk/>
            <pc:sldMk cId="4005966772" sldId="980"/>
            <ac:spMk id="17" creationId="{D62B29D0-B470-5C44-828A-8BF7BF5481EB}"/>
          </ac:spMkLst>
        </pc:spChg>
        <pc:spChg chg="add mod">
          <ac:chgData name="Daniel Robinson (TCG)" userId="402e82a9-e008-424f-93fc-b3098f09f2d6" providerId="ADAL" clId="{24036CC1-F470-304C-BD06-87F641E487BC}" dt="2019-01-15T01:04:19.639" v="1761" actId="1076"/>
          <ac:spMkLst>
            <pc:docMk/>
            <pc:sldMk cId="4005966772" sldId="980"/>
            <ac:spMk id="18" creationId="{3EE13B09-3A0A-1C4F-8975-42136DF87F45}"/>
          </ac:spMkLst>
        </pc:spChg>
        <pc:picChg chg="del mod">
          <ac:chgData name="Daniel Robinson (TCG)" userId="402e82a9-e008-424f-93fc-b3098f09f2d6" providerId="ADAL" clId="{24036CC1-F470-304C-BD06-87F641E487BC}" dt="2019-01-09T00:08:36.718" v="740" actId="478"/>
          <ac:picMkLst>
            <pc:docMk/>
            <pc:sldMk cId="4005966772" sldId="980"/>
            <ac:picMk id="2" creationId="{2BDD43A5-4CF8-8D49-8360-DC3FB3E1D322}"/>
          </ac:picMkLst>
        </pc:picChg>
        <pc:picChg chg="add del mod">
          <ac:chgData name="Daniel Robinson (TCG)" userId="402e82a9-e008-424f-93fc-b3098f09f2d6" providerId="ADAL" clId="{24036CC1-F470-304C-BD06-87F641E487BC}" dt="2019-01-08T23:09:21.934" v="473" actId="478"/>
          <ac:picMkLst>
            <pc:docMk/>
            <pc:sldMk cId="4005966772" sldId="980"/>
            <ac:picMk id="3" creationId="{8EF29943-6876-5143-BCC9-6BE39C455D81}"/>
          </ac:picMkLst>
        </pc:picChg>
        <pc:picChg chg="add del mod">
          <ac:chgData name="Daniel Robinson (TCG)" userId="402e82a9-e008-424f-93fc-b3098f09f2d6" providerId="ADAL" clId="{24036CC1-F470-304C-BD06-87F641E487BC}" dt="2019-01-09T00:06:34.183" v="688" actId="478"/>
          <ac:picMkLst>
            <pc:docMk/>
            <pc:sldMk cId="4005966772" sldId="980"/>
            <ac:picMk id="4" creationId="{1F80FAFD-2CCE-5A46-9E2C-9E93C723DFE0}"/>
          </ac:picMkLst>
        </pc:picChg>
        <pc:picChg chg="del">
          <ac:chgData name="Daniel Robinson (TCG)" userId="402e82a9-e008-424f-93fc-b3098f09f2d6" providerId="ADAL" clId="{24036CC1-F470-304C-BD06-87F641E487BC}" dt="2019-01-08T21:51:07.573" v="354" actId="478"/>
          <ac:picMkLst>
            <pc:docMk/>
            <pc:sldMk cId="4005966772" sldId="980"/>
            <ac:picMk id="6" creationId="{25C4125A-50E2-3440-9115-08E5E6114588}"/>
          </ac:picMkLst>
        </pc:picChg>
        <pc:picChg chg="add mod">
          <ac:chgData name="Daniel Robinson (TCG)" userId="402e82a9-e008-424f-93fc-b3098f09f2d6" providerId="ADAL" clId="{24036CC1-F470-304C-BD06-87F641E487BC}" dt="2019-01-15T01:04:31.039" v="1763" actId="1036"/>
          <ac:picMkLst>
            <pc:docMk/>
            <pc:sldMk cId="4005966772" sldId="980"/>
            <ac:picMk id="7" creationId="{7AF0C399-390C-A34F-B3B8-A60266FC5295}"/>
          </ac:picMkLst>
        </pc:picChg>
        <pc:picChg chg="del">
          <ac:chgData name="Daniel Robinson (TCG)" userId="402e82a9-e008-424f-93fc-b3098f09f2d6" providerId="ADAL" clId="{24036CC1-F470-304C-BD06-87F641E487BC}" dt="2019-01-08T19:55:55.478" v="49" actId="478"/>
          <ac:picMkLst>
            <pc:docMk/>
            <pc:sldMk cId="4005966772" sldId="980"/>
            <ac:picMk id="8" creationId="{22BE57CF-8E9D-B84D-91DE-4914FA311572}"/>
          </ac:picMkLst>
        </pc:picChg>
        <pc:picChg chg="del mod">
          <ac:chgData name="Daniel Robinson (TCG)" userId="402e82a9-e008-424f-93fc-b3098f09f2d6" providerId="ADAL" clId="{24036CC1-F470-304C-BD06-87F641E487BC}" dt="2019-01-09T00:08:14.411" v="732" actId="478"/>
          <ac:picMkLst>
            <pc:docMk/>
            <pc:sldMk cId="4005966772" sldId="980"/>
            <ac:picMk id="9" creationId="{64F293A3-FE21-3C40-BAA2-464583EC369E}"/>
          </ac:picMkLst>
        </pc:picChg>
        <pc:picChg chg="add mod">
          <ac:chgData name="Daniel Robinson (TCG)" userId="402e82a9-e008-424f-93fc-b3098f09f2d6" providerId="ADAL" clId="{24036CC1-F470-304C-BD06-87F641E487BC}" dt="2019-01-15T01:03:49.068" v="1753" actId="1076"/>
          <ac:picMkLst>
            <pc:docMk/>
            <pc:sldMk cId="4005966772" sldId="980"/>
            <ac:picMk id="10" creationId="{03996870-5E22-EE47-9092-3C577590FC5C}"/>
          </ac:picMkLst>
        </pc:picChg>
        <pc:picChg chg="add del mod">
          <ac:chgData name="Daniel Robinson (TCG)" userId="402e82a9-e008-424f-93fc-b3098f09f2d6" providerId="ADAL" clId="{24036CC1-F470-304C-BD06-87F641E487BC}" dt="2019-01-08T22:05:13.860" v="450" actId="478"/>
          <ac:picMkLst>
            <pc:docMk/>
            <pc:sldMk cId="4005966772" sldId="980"/>
            <ac:picMk id="10" creationId="{0E3B6F32-C1D9-0B49-A996-59DF0DD6759A}"/>
          </ac:picMkLst>
        </pc:picChg>
        <pc:picChg chg="add del mod">
          <ac:chgData name="Daniel Robinson (TCG)" userId="402e82a9-e008-424f-93fc-b3098f09f2d6" providerId="ADAL" clId="{24036CC1-F470-304C-BD06-87F641E487BC}" dt="2019-01-11T00:31:34.830" v="1332" actId="478"/>
          <ac:picMkLst>
            <pc:docMk/>
            <pc:sldMk cId="4005966772" sldId="980"/>
            <ac:picMk id="11" creationId="{5DB42D44-2774-A34D-A6FA-12ABF18D4689}"/>
          </ac:picMkLst>
        </pc:picChg>
        <pc:picChg chg="add mod">
          <ac:chgData name="Daniel Robinson (TCG)" userId="402e82a9-e008-424f-93fc-b3098f09f2d6" providerId="ADAL" clId="{24036CC1-F470-304C-BD06-87F641E487BC}" dt="2019-01-15T01:03:18.636" v="1724" actId="167"/>
          <ac:picMkLst>
            <pc:docMk/>
            <pc:sldMk cId="4005966772" sldId="980"/>
            <ac:picMk id="12" creationId="{4607C219-8761-7C4E-9D28-768D36ABAC90}"/>
          </ac:picMkLst>
        </pc:picChg>
        <pc:picChg chg="add mod">
          <ac:chgData name="Daniel Robinson (TCG)" userId="402e82a9-e008-424f-93fc-b3098f09f2d6" providerId="ADAL" clId="{24036CC1-F470-304C-BD06-87F641E487BC}" dt="2019-01-15T01:03:18.636" v="1724" actId="167"/>
          <ac:picMkLst>
            <pc:docMk/>
            <pc:sldMk cId="4005966772" sldId="980"/>
            <ac:picMk id="13" creationId="{EFE2516D-B06F-D840-8A55-37F2CFEE2D89}"/>
          </ac:picMkLst>
        </pc:picChg>
        <pc:picChg chg="del mod">
          <ac:chgData name="Daniel Robinson (TCG)" userId="402e82a9-e008-424f-93fc-b3098f09f2d6" providerId="ADAL" clId="{24036CC1-F470-304C-BD06-87F641E487BC}" dt="2019-01-08T20:03:05.438" v="71" actId="478"/>
          <ac:picMkLst>
            <pc:docMk/>
            <pc:sldMk cId="4005966772" sldId="980"/>
            <ac:picMk id="13" creationId="{FB0EA3F7-082E-FB4E-9AEA-1362F3713E4A}"/>
          </ac:picMkLst>
        </pc:picChg>
        <pc:picChg chg="del">
          <ac:chgData name="Daniel Robinson (TCG)" userId="402e82a9-e008-424f-93fc-b3098f09f2d6" providerId="ADAL" clId="{24036CC1-F470-304C-BD06-87F641E487BC}" dt="2019-01-15T01:02:53.836" v="1721" actId="478"/>
          <ac:picMkLst>
            <pc:docMk/>
            <pc:sldMk cId="4005966772" sldId="980"/>
            <ac:picMk id="15" creationId="{3843EED3-0664-A44B-8162-1736495256C4}"/>
          </ac:picMkLst>
        </pc:picChg>
        <pc:picChg chg="add del mod">
          <ac:chgData name="Daniel Robinson (TCG)" userId="402e82a9-e008-424f-93fc-b3098f09f2d6" providerId="ADAL" clId="{24036CC1-F470-304C-BD06-87F641E487BC}" dt="2019-01-15T01:03:14.134" v="1722" actId="478"/>
          <ac:picMkLst>
            <pc:docMk/>
            <pc:sldMk cId="4005966772" sldId="980"/>
            <ac:picMk id="16" creationId="{731B194B-CA60-F74D-AC64-3E7F153057A3}"/>
          </ac:picMkLst>
        </pc:picChg>
      </pc:sldChg>
      <pc:sldChg chg="addSp delSp modSp modTransition">
        <pc:chgData name="Daniel Robinson (TCG)" userId="402e82a9-e008-424f-93fc-b3098f09f2d6" providerId="ADAL" clId="{24036CC1-F470-304C-BD06-87F641E487BC}" dt="2019-01-18T22:58:38.759" v="3877"/>
        <pc:sldMkLst>
          <pc:docMk/>
          <pc:sldMk cId="1404223471" sldId="981"/>
        </pc:sldMkLst>
        <pc:spChg chg="add del mod">
          <ac:chgData name="Daniel Robinson (TCG)" userId="402e82a9-e008-424f-93fc-b3098f09f2d6" providerId="ADAL" clId="{24036CC1-F470-304C-BD06-87F641E487BC}" dt="2019-01-08T21:57:49.526" v="368" actId="478"/>
          <ac:spMkLst>
            <pc:docMk/>
            <pc:sldMk cId="1404223471" sldId="981"/>
            <ac:spMk id="2" creationId="{0FAEF58C-B892-C543-8FA2-1AE493981CA6}"/>
          </ac:spMkLst>
        </pc:spChg>
        <pc:spChg chg="del">
          <ac:chgData name="Daniel Robinson (TCG)" userId="402e82a9-e008-424f-93fc-b3098f09f2d6" providerId="ADAL" clId="{24036CC1-F470-304C-BD06-87F641E487BC}" dt="2019-01-15T23:41:33.838" v="2515" actId="478"/>
          <ac:spMkLst>
            <pc:docMk/>
            <pc:sldMk cId="1404223471" sldId="981"/>
            <ac:spMk id="2" creationId="{1010E998-4B63-407C-8B17-2419F9B4658E}"/>
          </ac:spMkLst>
        </pc:spChg>
        <pc:spChg chg="mod">
          <ac:chgData name="Daniel Robinson (TCG)" userId="402e82a9-e008-424f-93fc-b3098f09f2d6" providerId="ADAL" clId="{24036CC1-F470-304C-BD06-87F641E487BC}" dt="2019-01-15T23:55:51.338" v="2644" actId="1076"/>
          <ac:spMkLst>
            <pc:docMk/>
            <pc:sldMk cId="1404223471" sldId="981"/>
            <ac:spMk id="5" creationId="{FE2492EB-7F43-43CF-BC60-C2A0FC30E905}"/>
          </ac:spMkLst>
        </pc:spChg>
        <pc:spChg chg="add del mod">
          <ac:chgData name="Daniel Robinson (TCG)" userId="402e82a9-e008-424f-93fc-b3098f09f2d6" providerId="ADAL" clId="{24036CC1-F470-304C-BD06-87F641E487BC}" dt="2019-01-15T01:05:30.881" v="1773" actId="478"/>
          <ac:spMkLst>
            <pc:docMk/>
            <pc:sldMk cId="1404223471" sldId="981"/>
            <ac:spMk id="13" creationId="{E1CA171E-7620-E84C-9050-D02B3FE4463F}"/>
          </ac:spMkLst>
        </pc:spChg>
        <pc:spChg chg="add mod">
          <ac:chgData name="Daniel Robinson (TCG)" userId="402e82a9-e008-424f-93fc-b3098f09f2d6" providerId="ADAL" clId="{24036CC1-F470-304C-BD06-87F641E487BC}" dt="2019-01-17T00:23:32.556" v="3792" actId="1038"/>
          <ac:spMkLst>
            <pc:docMk/>
            <pc:sldMk cId="1404223471" sldId="981"/>
            <ac:spMk id="16" creationId="{E1747657-FF5B-7F47-AAB8-BFB111FF2BCB}"/>
          </ac:spMkLst>
        </pc:spChg>
        <pc:spChg chg="mod">
          <ac:chgData name="Daniel Robinson (TCG)" userId="402e82a9-e008-424f-93fc-b3098f09f2d6" providerId="ADAL" clId="{24036CC1-F470-304C-BD06-87F641E487BC}" dt="2019-01-16T23:22:56.482" v="3666" actId="1076"/>
          <ac:spMkLst>
            <pc:docMk/>
            <pc:sldMk cId="1404223471" sldId="981"/>
            <ac:spMk id="17" creationId="{6586406B-2A21-D646-B330-2E191A66BA0B}"/>
          </ac:spMkLst>
        </pc:spChg>
        <pc:picChg chg="del">
          <ac:chgData name="Daniel Robinson (TCG)" userId="402e82a9-e008-424f-93fc-b3098f09f2d6" providerId="ADAL" clId="{24036CC1-F470-304C-BD06-87F641E487BC}" dt="2019-01-15T18:53:53.928" v="2184" actId="478"/>
          <ac:picMkLst>
            <pc:docMk/>
            <pc:sldMk cId="1404223471" sldId="981"/>
            <ac:picMk id="3" creationId="{9741F139-2ED6-432A-B6E7-45D93CE6C86B}"/>
          </ac:picMkLst>
        </pc:picChg>
        <pc:picChg chg="del">
          <ac:chgData name="Daniel Robinson (TCG)" userId="402e82a9-e008-424f-93fc-b3098f09f2d6" providerId="ADAL" clId="{24036CC1-F470-304C-BD06-87F641E487BC}" dt="2019-01-15T01:05:19.360" v="1767" actId="478"/>
          <ac:picMkLst>
            <pc:docMk/>
            <pc:sldMk cId="1404223471" sldId="981"/>
            <ac:picMk id="4" creationId="{7137A079-8498-D640-A02E-346508E1D37D}"/>
          </ac:picMkLst>
        </pc:picChg>
        <pc:picChg chg="add del mod">
          <ac:chgData name="Daniel Robinson (TCG)" userId="402e82a9-e008-424f-93fc-b3098f09f2d6" providerId="ADAL" clId="{24036CC1-F470-304C-BD06-87F641E487BC}" dt="2019-01-15T23:52:21.273" v="2549" actId="478"/>
          <ac:picMkLst>
            <pc:docMk/>
            <pc:sldMk cId="1404223471" sldId="981"/>
            <ac:picMk id="6" creationId="{2ECB5B3E-EAD4-BB45-AC4A-27173BF53118}"/>
          </ac:picMkLst>
        </pc:picChg>
        <pc:picChg chg="add del mod">
          <ac:chgData name="Daniel Robinson (TCG)" userId="402e82a9-e008-424f-93fc-b3098f09f2d6" providerId="ADAL" clId="{24036CC1-F470-304C-BD06-87F641E487BC}" dt="2019-01-08T21:59:15.237" v="400" actId="478"/>
          <ac:picMkLst>
            <pc:docMk/>
            <pc:sldMk cId="1404223471" sldId="981"/>
            <ac:picMk id="6" creationId="{A5A782AB-D4CF-E749-831C-AD4365487C4C}"/>
          </ac:picMkLst>
        </pc:picChg>
        <pc:picChg chg="del mod">
          <ac:chgData name="Daniel Robinson (TCG)" userId="402e82a9-e008-424f-93fc-b3098f09f2d6" providerId="ADAL" clId="{24036CC1-F470-304C-BD06-87F641E487BC}" dt="2019-01-15T01:05:21.511" v="1770" actId="478"/>
          <ac:picMkLst>
            <pc:docMk/>
            <pc:sldMk cId="1404223471" sldId="981"/>
            <ac:picMk id="8" creationId="{22BE57CF-8E9D-B84D-91DE-4914FA311572}"/>
          </ac:picMkLst>
        </pc:picChg>
        <pc:picChg chg="add del mod">
          <ac:chgData name="Daniel Robinson (TCG)" userId="402e82a9-e008-424f-93fc-b3098f09f2d6" providerId="ADAL" clId="{24036CC1-F470-304C-BD06-87F641E487BC}" dt="2019-01-15T23:54:09.309" v="2573" actId="478"/>
          <ac:picMkLst>
            <pc:docMk/>
            <pc:sldMk cId="1404223471" sldId="981"/>
            <ac:picMk id="8" creationId="{D33CA549-8D4A-E24E-9BC4-99A60A7304E0}"/>
          </ac:picMkLst>
        </pc:picChg>
        <pc:picChg chg="del mod">
          <ac:chgData name="Daniel Robinson (TCG)" userId="402e82a9-e008-424f-93fc-b3098f09f2d6" providerId="ADAL" clId="{24036CC1-F470-304C-BD06-87F641E487BC}" dt="2019-01-16T23:21:37.262" v="3619" actId="478"/>
          <ac:picMkLst>
            <pc:docMk/>
            <pc:sldMk cId="1404223471" sldId="981"/>
            <ac:picMk id="9" creationId="{FE29013B-740C-F64D-8410-987727D6C5BC}"/>
          </ac:picMkLst>
        </pc:picChg>
        <pc:picChg chg="del mod">
          <ac:chgData name="Daniel Robinson (TCG)" userId="402e82a9-e008-424f-93fc-b3098f09f2d6" providerId="ADAL" clId="{24036CC1-F470-304C-BD06-87F641E487BC}" dt="2019-01-15T01:05:20.177" v="1768" actId="478"/>
          <ac:picMkLst>
            <pc:docMk/>
            <pc:sldMk cId="1404223471" sldId="981"/>
            <ac:picMk id="10" creationId="{789A9626-DC94-D847-8EF8-3761F555A8BA}"/>
          </ac:picMkLst>
        </pc:picChg>
        <pc:picChg chg="add del mod">
          <ac:chgData name="Daniel Robinson (TCG)" userId="402e82a9-e008-424f-93fc-b3098f09f2d6" providerId="ADAL" clId="{24036CC1-F470-304C-BD06-87F641E487BC}" dt="2019-01-16T23:21:41.168" v="3623" actId="1035"/>
          <ac:picMkLst>
            <pc:docMk/>
            <pc:sldMk cId="1404223471" sldId="981"/>
            <ac:picMk id="11" creationId="{0D0C53EB-3724-374B-8661-D73A4A20F8A9}"/>
          </ac:picMkLst>
        </pc:picChg>
        <pc:picChg chg="add mod">
          <ac:chgData name="Daniel Robinson (TCG)" userId="402e82a9-e008-424f-93fc-b3098f09f2d6" providerId="ADAL" clId="{24036CC1-F470-304C-BD06-87F641E487BC}" dt="2019-01-15T23:54:36.237" v="2619" actId="1076"/>
          <ac:picMkLst>
            <pc:docMk/>
            <pc:sldMk cId="1404223471" sldId="981"/>
            <ac:picMk id="12" creationId="{4C209BCC-CF1F-9447-975E-AA4100C2C6DA}"/>
          </ac:picMkLst>
        </pc:picChg>
        <pc:picChg chg="add del">
          <ac:chgData name="Daniel Robinson (TCG)" userId="402e82a9-e008-424f-93fc-b3098f09f2d6" providerId="ADAL" clId="{24036CC1-F470-304C-BD06-87F641E487BC}" dt="2019-01-08T21:58:38.762" v="377" actId="1076"/>
          <ac:picMkLst>
            <pc:docMk/>
            <pc:sldMk cId="1404223471" sldId="981"/>
            <ac:picMk id="12" creationId="{C2FF65B4-74C7-794A-B8E4-372C401CBBB6}"/>
          </ac:picMkLst>
        </pc:picChg>
        <pc:picChg chg="add mod">
          <ac:chgData name="Daniel Robinson (TCG)" userId="402e82a9-e008-424f-93fc-b3098f09f2d6" providerId="ADAL" clId="{24036CC1-F470-304C-BD06-87F641E487BC}" dt="2019-01-15T23:55:36.896" v="2642" actId="1036"/>
          <ac:picMkLst>
            <pc:docMk/>
            <pc:sldMk cId="1404223471" sldId="981"/>
            <ac:picMk id="13" creationId="{6F247F6F-790C-6B4F-8C25-0269BC7E38E9}"/>
          </ac:picMkLst>
        </pc:picChg>
        <pc:picChg chg="add mod">
          <ac:chgData name="Daniel Robinson (TCG)" userId="402e82a9-e008-424f-93fc-b3098f09f2d6" providerId="ADAL" clId="{24036CC1-F470-304C-BD06-87F641E487BC}" dt="2019-01-15T01:05:27.082" v="1772" actId="167"/>
          <ac:picMkLst>
            <pc:docMk/>
            <pc:sldMk cId="1404223471" sldId="981"/>
            <ac:picMk id="14" creationId="{00B86474-3E95-FB4D-9EFE-543ED8B64150}"/>
          </ac:picMkLst>
        </pc:picChg>
        <pc:picChg chg="add mod">
          <ac:chgData name="Daniel Robinson (TCG)" userId="402e82a9-e008-424f-93fc-b3098f09f2d6" providerId="ADAL" clId="{24036CC1-F470-304C-BD06-87F641E487BC}" dt="2019-01-15T01:14:15.605" v="1840" actId="1076"/>
          <ac:picMkLst>
            <pc:docMk/>
            <pc:sldMk cId="1404223471" sldId="981"/>
            <ac:picMk id="15" creationId="{66B924F5-4912-D346-BC34-90FD28964B2E}"/>
          </ac:picMkLst>
        </pc:picChg>
        <pc:cxnChg chg="add mod">
          <ac:chgData name="Daniel Robinson (TCG)" userId="402e82a9-e008-424f-93fc-b3098f09f2d6" providerId="ADAL" clId="{24036CC1-F470-304C-BD06-87F641E487BC}" dt="2019-01-17T00:23:26.676" v="3778" actId="1037"/>
          <ac:cxnSpMkLst>
            <pc:docMk/>
            <pc:sldMk cId="1404223471" sldId="981"/>
            <ac:cxnSpMk id="18" creationId="{7FACE3BA-E982-5443-AD18-FCCF9A7A404F}"/>
          </ac:cxnSpMkLst>
        </pc:cxnChg>
      </pc:sldChg>
      <pc:sldChg chg="addSp delSp modSp modTransition">
        <pc:chgData name="Daniel Robinson (TCG)" userId="402e82a9-e008-424f-93fc-b3098f09f2d6" providerId="ADAL" clId="{24036CC1-F470-304C-BD06-87F641E487BC}" dt="2019-01-18T22:58:38.759" v="3877"/>
        <pc:sldMkLst>
          <pc:docMk/>
          <pc:sldMk cId="3788920018" sldId="982"/>
        </pc:sldMkLst>
        <pc:spChg chg="mod">
          <ac:chgData name="Daniel Robinson (TCG)" userId="402e82a9-e008-424f-93fc-b3098f09f2d6" providerId="ADAL" clId="{24036CC1-F470-304C-BD06-87F641E487BC}" dt="2019-01-16T23:23:56.386" v="3696" actId="1076"/>
          <ac:spMkLst>
            <pc:docMk/>
            <pc:sldMk cId="3788920018" sldId="982"/>
            <ac:spMk id="5" creationId="{FE2492EB-7F43-43CF-BC60-C2A0FC30E905}"/>
          </ac:spMkLst>
        </pc:spChg>
        <pc:spChg chg="del">
          <ac:chgData name="Daniel Robinson (TCG)" userId="402e82a9-e008-424f-93fc-b3098f09f2d6" providerId="ADAL" clId="{24036CC1-F470-304C-BD06-87F641E487BC}" dt="2019-01-15T23:09:36.766" v="2224" actId="478"/>
          <ac:spMkLst>
            <pc:docMk/>
            <pc:sldMk cId="3788920018" sldId="982"/>
            <ac:spMk id="11" creationId="{1716CDAC-7520-4F2A-AA8D-368571C305A2}"/>
          </ac:spMkLst>
        </pc:spChg>
        <pc:spChg chg="mod">
          <ac:chgData name="Daniel Robinson (TCG)" userId="402e82a9-e008-424f-93fc-b3098f09f2d6" providerId="ADAL" clId="{24036CC1-F470-304C-BD06-87F641E487BC}" dt="2019-01-16T23:23:51.748" v="3695" actId="1076"/>
          <ac:spMkLst>
            <pc:docMk/>
            <pc:sldMk cId="3788920018" sldId="982"/>
            <ac:spMk id="13" creationId="{A4AF9DBE-B508-B041-AC29-993FD6285986}"/>
          </ac:spMkLst>
        </pc:spChg>
        <pc:picChg chg="add del mod">
          <ac:chgData name="Daniel Robinson (TCG)" userId="402e82a9-e008-424f-93fc-b3098f09f2d6" providerId="ADAL" clId="{24036CC1-F470-304C-BD06-87F641E487BC}" dt="2019-01-15T23:13:21.574" v="2363" actId="478"/>
          <ac:picMkLst>
            <pc:docMk/>
            <pc:sldMk cId="3788920018" sldId="982"/>
            <ac:picMk id="2" creationId="{6315129F-67D4-F147-8343-A392B5C0BD4C}"/>
          </ac:picMkLst>
        </pc:picChg>
        <pc:picChg chg="del mod">
          <ac:chgData name="Daniel Robinson (TCG)" userId="402e82a9-e008-424f-93fc-b3098f09f2d6" providerId="ADAL" clId="{24036CC1-F470-304C-BD06-87F641E487BC}" dt="2019-01-16T00:47:01.273" v="3010" actId="478"/>
          <ac:picMkLst>
            <pc:docMk/>
            <pc:sldMk cId="3788920018" sldId="982"/>
            <ac:picMk id="3" creationId="{DF8F789F-FDB7-AD42-B1BA-8B6B8FF5ACB0}"/>
          </ac:picMkLst>
        </pc:picChg>
        <pc:picChg chg="mod">
          <ac:chgData name="Daniel Robinson (TCG)" userId="402e82a9-e008-424f-93fc-b3098f09f2d6" providerId="ADAL" clId="{24036CC1-F470-304C-BD06-87F641E487BC}" dt="2019-01-16T22:37:13.597" v="3446" actId="166"/>
          <ac:picMkLst>
            <pc:docMk/>
            <pc:sldMk cId="3788920018" sldId="982"/>
            <ac:picMk id="4" creationId="{2A6112B0-268F-E94A-B88B-26225B4676C9}"/>
          </ac:picMkLst>
        </pc:picChg>
        <pc:picChg chg="mod">
          <ac:chgData name="Daniel Robinson (TCG)" userId="402e82a9-e008-424f-93fc-b3098f09f2d6" providerId="ADAL" clId="{24036CC1-F470-304C-BD06-87F641E487BC}" dt="2019-01-16T20:10:36.757" v="3296" actId="1076"/>
          <ac:picMkLst>
            <pc:docMk/>
            <pc:sldMk cId="3788920018" sldId="982"/>
            <ac:picMk id="6" creationId="{072BB2BA-2E70-6B40-9681-D00669EFFCDB}"/>
          </ac:picMkLst>
        </pc:picChg>
        <pc:picChg chg="del mod">
          <ac:chgData name="Daniel Robinson (TCG)" userId="402e82a9-e008-424f-93fc-b3098f09f2d6" providerId="ADAL" clId="{24036CC1-F470-304C-BD06-87F641E487BC}" dt="2019-01-16T00:46:33.915" v="3001" actId="478"/>
          <ac:picMkLst>
            <pc:docMk/>
            <pc:sldMk cId="3788920018" sldId="982"/>
            <ac:picMk id="7" creationId="{B5D90311-4726-BD45-9032-B37466DF23A1}"/>
          </ac:picMkLst>
        </pc:picChg>
        <pc:picChg chg="add del mod">
          <ac:chgData name="Daniel Robinson (TCG)" userId="402e82a9-e008-424f-93fc-b3098f09f2d6" providerId="ADAL" clId="{24036CC1-F470-304C-BD06-87F641E487BC}" dt="2019-01-16T00:39:40.946" v="2854" actId="478"/>
          <ac:picMkLst>
            <pc:docMk/>
            <pc:sldMk cId="3788920018" sldId="982"/>
            <ac:picMk id="8" creationId="{7CC2EE27-569C-7340-906C-E3DB6652A65C}"/>
          </ac:picMkLst>
        </pc:picChg>
        <pc:picChg chg="add del mod">
          <ac:chgData name="Daniel Robinson (TCG)" userId="402e82a9-e008-424f-93fc-b3098f09f2d6" providerId="ADAL" clId="{24036CC1-F470-304C-BD06-87F641E487BC}" dt="2019-01-15T23:09:39.913" v="2226" actId="478"/>
          <ac:picMkLst>
            <pc:docMk/>
            <pc:sldMk cId="3788920018" sldId="982"/>
            <ac:picMk id="9" creationId="{958D1FBC-7945-874A-8D74-769DFEDC8AC2}"/>
          </ac:picMkLst>
        </pc:picChg>
        <pc:picChg chg="del">
          <ac:chgData name="Daniel Robinson (TCG)" userId="402e82a9-e008-424f-93fc-b3098f09f2d6" providerId="ADAL" clId="{24036CC1-F470-304C-BD06-87F641E487BC}" dt="2019-01-15T23:09:38.394" v="2225" actId="478"/>
          <ac:picMkLst>
            <pc:docMk/>
            <pc:sldMk cId="3788920018" sldId="982"/>
            <ac:picMk id="10" creationId="{CB6FC3D4-3F35-42D1-9C61-D66E5C3C3ACE}"/>
          </ac:picMkLst>
        </pc:picChg>
        <pc:picChg chg="del">
          <ac:chgData name="Daniel Robinson (TCG)" userId="402e82a9-e008-424f-93fc-b3098f09f2d6" providerId="ADAL" clId="{24036CC1-F470-304C-BD06-87F641E487BC}" dt="2019-01-08T21:43:24.234" v="348" actId="478"/>
          <ac:picMkLst>
            <pc:docMk/>
            <pc:sldMk cId="3788920018" sldId="982"/>
            <ac:picMk id="12" creationId="{0454E1C4-4637-6A44-8962-31EBC7508C13}"/>
          </ac:picMkLst>
        </pc:picChg>
        <pc:picChg chg="add del mod">
          <ac:chgData name="Daniel Robinson (TCG)" userId="402e82a9-e008-424f-93fc-b3098f09f2d6" providerId="ADAL" clId="{24036CC1-F470-304C-BD06-87F641E487BC}" dt="2019-01-16T00:46:15.041" v="3000" actId="478"/>
          <ac:picMkLst>
            <pc:docMk/>
            <pc:sldMk cId="3788920018" sldId="982"/>
            <ac:picMk id="12" creationId="{AD4D3C2D-3289-7048-A02F-AB682BE196A1}"/>
          </ac:picMkLst>
        </pc:picChg>
        <pc:picChg chg="add del mod">
          <ac:chgData name="Daniel Robinson (TCG)" userId="402e82a9-e008-424f-93fc-b3098f09f2d6" providerId="ADAL" clId="{24036CC1-F470-304C-BD06-87F641E487BC}" dt="2019-01-16T00:45:54.049" v="2954" actId="478"/>
          <ac:picMkLst>
            <pc:docMk/>
            <pc:sldMk cId="3788920018" sldId="982"/>
            <ac:picMk id="14" creationId="{AA06FDAA-0128-2449-AE95-A87725AE13F0}"/>
          </ac:picMkLst>
        </pc:picChg>
        <pc:picChg chg="add del mod">
          <ac:chgData name="Daniel Robinson (TCG)" userId="402e82a9-e008-424f-93fc-b3098f09f2d6" providerId="ADAL" clId="{24036CC1-F470-304C-BD06-87F641E487BC}" dt="2019-01-16T00:47:47.576" v="3011" actId="478"/>
          <ac:picMkLst>
            <pc:docMk/>
            <pc:sldMk cId="3788920018" sldId="982"/>
            <ac:picMk id="15" creationId="{CCCC01E0-F9AD-CC4D-A704-230D841415AD}"/>
          </ac:picMkLst>
        </pc:picChg>
        <pc:picChg chg="add del mod">
          <ac:chgData name="Daniel Robinson (TCG)" userId="402e82a9-e008-424f-93fc-b3098f09f2d6" providerId="ADAL" clId="{24036CC1-F470-304C-BD06-87F641E487BC}" dt="2019-01-16T18:36:31.974" v="3211" actId="478"/>
          <ac:picMkLst>
            <pc:docMk/>
            <pc:sldMk cId="3788920018" sldId="982"/>
            <ac:picMk id="16" creationId="{BB6AC9CF-75F1-9445-8B6C-A4591179EC34}"/>
          </ac:picMkLst>
        </pc:picChg>
        <pc:picChg chg="add del mod">
          <ac:chgData name="Daniel Robinson (TCG)" userId="402e82a9-e008-424f-93fc-b3098f09f2d6" providerId="ADAL" clId="{24036CC1-F470-304C-BD06-87F641E487BC}" dt="2019-01-17T01:23:33.470" v="3812" actId="478"/>
          <ac:picMkLst>
            <pc:docMk/>
            <pc:sldMk cId="3788920018" sldId="982"/>
            <ac:picMk id="18" creationId="{E8682A38-C2BD-F74E-8E59-3A7589693143}"/>
          </ac:picMkLst>
        </pc:picChg>
        <pc:picChg chg="add del mod">
          <ac:chgData name="Daniel Robinson (TCG)" userId="402e82a9-e008-424f-93fc-b3098f09f2d6" providerId="ADAL" clId="{24036CC1-F470-304C-BD06-87F641E487BC}" dt="2019-01-16T20:12:43.236" v="3299" actId="478"/>
          <ac:picMkLst>
            <pc:docMk/>
            <pc:sldMk cId="3788920018" sldId="982"/>
            <ac:picMk id="19" creationId="{B85D59C4-F413-3E46-868E-F3426446C9A8}"/>
          </ac:picMkLst>
        </pc:picChg>
        <pc:picChg chg="add del mod">
          <ac:chgData name="Daniel Robinson (TCG)" userId="402e82a9-e008-424f-93fc-b3098f09f2d6" providerId="ADAL" clId="{24036CC1-F470-304C-BD06-87F641E487BC}" dt="2019-01-16T20:17:39.307" v="3341" actId="478"/>
          <ac:picMkLst>
            <pc:docMk/>
            <pc:sldMk cId="3788920018" sldId="982"/>
            <ac:picMk id="21" creationId="{E13BEC21-ED01-D74A-936D-7593B5963BF9}"/>
          </ac:picMkLst>
        </pc:picChg>
        <pc:picChg chg="add del mod">
          <ac:chgData name="Daniel Robinson (TCG)" userId="402e82a9-e008-424f-93fc-b3098f09f2d6" providerId="ADAL" clId="{24036CC1-F470-304C-BD06-87F641E487BC}" dt="2019-01-16T20:17:41.331" v="3342" actId="478"/>
          <ac:picMkLst>
            <pc:docMk/>
            <pc:sldMk cId="3788920018" sldId="982"/>
            <ac:picMk id="22" creationId="{6E817126-5304-3949-B19D-50765E574B05}"/>
          </ac:picMkLst>
        </pc:picChg>
        <pc:picChg chg="add del mod">
          <ac:chgData name="Daniel Robinson (TCG)" userId="402e82a9-e008-424f-93fc-b3098f09f2d6" providerId="ADAL" clId="{24036CC1-F470-304C-BD06-87F641E487BC}" dt="2019-01-16T20:17:43.638" v="3343" actId="478"/>
          <ac:picMkLst>
            <pc:docMk/>
            <pc:sldMk cId="3788920018" sldId="982"/>
            <ac:picMk id="23" creationId="{81512C62-007D-1240-9F07-CD4783D701A8}"/>
          </ac:picMkLst>
        </pc:picChg>
        <pc:picChg chg="add del mod">
          <ac:chgData name="Daniel Robinson (TCG)" userId="402e82a9-e008-424f-93fc-b3098f09f2d6" providerId="ADAL" clId="{24036CC1-F470-304C-BD06-87F641E487BC}" dt="2019-01-16T20:21:37.394" v="3345" actId="478"/>
          <ac:picMkLst>
            <pc:docMk/>
            <pc:sldMk cId="3788920018" sldId="982"/>
            <ac:picMk id="25" creationId="{97ACD3E2-0014-9F44-AC0E-C04A1471DC33}"/>
          </ac:picMkLst>
        </pc:picChg>
        <pc:picChg chg="add del mod">
          <ac:chgData name="Daniel Robinson (TCG)" userId="402e82a9-e008-424f-93fc-b3098f09f2d6" providerId="ADAL" clId="{24036CC1-F470-304C-BD06-87F641E487BC}" dt="2019-01-16T22:32:58.485" v="3370" actId="478"/>
          <ac:picMkLst>
            <pc:docMk/>
            <pc:sldMk cId="3788920018" sldId="982"/>
            <ac:picMk id="27" creationId="{E76FC070-48B1-9A43-A892-FD38D5D0916D}"/>
          </ac:picMkLst>
        </pc:picChg>
        <pc:picChg chg="add del mod">
          <ac:chgData name="Daniel Robinson (TCG)" userId="402e82a9-e008-424f-93fc-b3098f09f2d6" providerId="ADAL" clId="{24036CC1-F470-304C-BD06-87F641E487BC}" dt="2019-01-16T22:36:15.696" v="3401" actId="478"/>
          <ac:picMkLst>
            <pc:docMk/>
            <pc:sldMk cId="3788920018" sldId="982"/>
            <ac:picMk id="29" creationId="{B663FCA9-E8D3-3D4C-8510-E89696D8416E}"/>
          </ac:picMkLst>
        </pc:picChg>
        <pc:picChg chg="add del mod">
          <ac:chgData name="Daniel Robinson (TCG)" userId="402e82a9-e008-424f-93fc-b3098f09f2d6" providerId="ADAL" clId="{24036CC1-F470-304C-BD06-87F641E487BC}" dt="2019-01-16T22:37:59.213" v="3486" actId="478"/>
          <ac:picMkLst>
            <pc:docMk/>
            <pc:sldMk cId="3788920018" sldId="982"/>
            <ac:picMk id="31" creationId="{CC6347E6-422F-6B42-81A5-F27950AA1D1D}"/>
          </ac:picMkLst>
        </pc:picChg>
        <pc:picChg chg="add del mod">
          <ac:chgData name="Daniel Robinson (TCG)" userId="402e82a9-e008-424f-93fc-b3098f09f2d6" providerId="ADAL" clId="{24036CC1-F470-304C-BD06-87F641E487BC}" dt="2019-01-17T00:24:24.481" v="3793" actId="478"/>
          <ac:picMkLst>
            <pc:docMk/>
            <pc:sldMk cId="3788920018" sldId="982"/>
            <ac:picMk id="33" creationId="{A80C291A-26F7-774B-BD2F-7A845513F59A}"/>
          </ac:picMkLst>
        </pc:picChg>
        <pc:picChg chg="add del mod">
          <ac:chgData name="Daniel Robinson (TCG)" userId="402e82a9-e008-424f-93fc-b3098f09f2d6" providerId="ADAL" clId="{24036CC1-F470-304C-BD06-87F641E487BC}" dt="2019-01-17T01:18:59.896" v="3807" actId="478"/>
          <ac:picMkLst>
            <pc:docMk/>
            <pc:sldMk cId="3788920018" sldId="982"/>
            <ac:picMk id="35" creationId="{B7DDBB76-E44B-5546-AFD7-557226E99220}"/>
          </ac:picMkLst>
        </pc:picChg>
        <pc:picChg chg="add del mod">
          <ac:chgData name="Daniel Robinson (TCG)" userId="402e82a9-e008-424f-93fc-b3098f09f2d6" providerId="ADAL" clId="{24036CC1-F470-304C-BD06-87F641E487BC}" dt="2019-01-17T01:30:08.713" v="3856" actId="478"/>
          <ac:picMkLst>
            <pc:docMk/>
            <pc:sldMk cId="3788920018" sldId="982"/>
            <ac:picMk id="37" creationId="{936E1283-E3D8-E540-80B5-2BC62BF38976}"/>
          </ac:picMkLst>
        </pc:picChg>
        <pc:picChg chg="add mod">
          <ac:chgData name="Daniel Robinson (TCG)" userId="402e82a9-e008-424f-93fc-b3098f09f2d6" providerId="ADAL" clId="{24036CC1-F470-304C-BD06-87F641E487BC}" dt="2019-01-17T01:30:31.226" v="3860" actId="1076"/>
          <ac:picMkLst>
            <pc:docMk/>
            <pc:sldMk cId="3788920018" sldId="982"/>
            <ac:picMk id="39" creationId="{054C8A04-7738-664F-AC76-524FDE2959D8}"/>
          </ac:picMkLst>
        </pc:picChg>
      </pc:sldChg>
      <pc:sldChg chg="addSp delSp modSp modTransition">
        <pc:chgData name="Daniel Robinson (TCG)" userId="402e82a9-e008-424f-93fc-b3098f09f2d6" providerId="ADAL" clId="{24036CC1-F470-304C-BD06-87F641E487BC}" dt="2019-01-18T22:58:38.759" v="3877"/>
        <pc:sldMkLst>
          <pc:docMk/>
          <pc:sldMk cId="2984157664" sldId="983"/>
        </pc:sldMkLst>
        <pc:spChg chg="mod">
          <ac:chgData name="Daniel Robinson (TCG)" userId="402e82a9-e008-424f-93fc-b3098f09f2d6" providerId="ADAL" clId="{24036CC1-F470-304C-BD06-87F641E487BC}" dt="2019-01-16T01:02:52.104" v="3185" actId="1076"/>
          <ac:spMkLst>
            <pc:docMk/>
            <pc:sldMk cId="2984157664" sldId="983"/>
            <ac:spMk id="5" creationId="{FE2492EB-7F43-43CF-BC60-C2A0FC30E905}"/>
          </ac:spMkLst>
        </pc:spChg>
        <pc:spChg chg="mod">
          <ac:chgData name="Daniel Robinson (TCG)" userId="402e82a9-e008-424f-93fc-b3098f09f2d6" providerId="ADAL" clId="{24036CC1-F470-304C-BD06-87F641E487BC}" dt="2019-01-16T01:03:01.468" v="3188" actId="1076"/>
          <ac:spMkLst>
            <pc:docMk/>
            <pc:sldMk cId="2984157664" sldId="983"/>
            <ac:spMk id="13" creationId="{A4AF9DBE-B508-B041-AC29-993FD6285986}"/>
          </ac:spMkLst>
        </pc:spChg>
        <pc:picChg chg="add del mod">
          <ac:chgData name="Daniel Robinson (TCG)" userId="402e82a9-e008-424f-93fc-b3098f09f2d6" providerId="ADAL" clId="{24036CC1-F470-304C-BD06-87F641E487BC}" dt="2019-01-09T22:01:43.245" v="1007" actId="478"/>
          <ac:picMkLst>
            <pc:docMk/>
            <pc:sldMk cId="2984157664" sldId="983"/>
            <ac:picMk id="3" creationId="{7CCA669A-EE1C-D14C-B565-9F454B142155}"/>
          </ac:picMkLst>
        </pc:picChg>
        <pc:picChg chg="del mod">
          <ac:chgData name="Daniel Robinson (TCG)" userId="402e82a9-e008-424f-93fc-b3098f09f2d6" providerId="ADAL" clId="{24036CC1-F470-304C-BD06-87F641E487BC}" dt="2019-01-09T22:00:38.137" v="1002" actId="478"/>
          <ac:picMkLst>
            <pc:docMk/>
            <pc:sldMk cId="2984157664" sldId="983"/>
            <ac:picMk id="6" creationId="{6C905C5F-8F80-6447-8090-B0E08BA00F5F}"/>
          </ac:picMkLst>
        </pc:picChg>
        <pc:picChg chg="add mod">
          <ac:chgData name="Daniel Robinson (TCG)" userId="402e82a9-e008-424f-93fc-b3098f09f2d6" providerId="ADAL" clId="{24036CC1-F470-304C-BD06-87F641E487BC}" dt="2019-01-16T00:48:15.683" v="3024" actId="1076"/>
          <ac:picMkLst>
            <pc:docMk/>
            <pc:sldMk cId="2984157664" sldId="983"/>
            <ac:picMk id="7" creationId="{026E552C-C5A1-584B-92C5-E958A0295367}"/>
          </ac:picMkLst>
        </pc:picChg>
        <pc:picChg chg="del mod">
          <ac:chgData name="Daniel Robinson (TCG)" userId="402e82a9-e008-424f-93fc-b3098f09f2d6" providerId="ADAL" clId="{24036CC1-F470-304C-BD06-87F641E487BC}" dt="2019-01-09T22:00:39.384" v="1003" actId="478"/>
          <ac:picMkLst>
            <pc:docMk/>
            <pc:sldMk cId="2984157664" sldId="983"/>
            <ac:picMk id="8" creationId="{55BC0AE0-1593-3949-B038-478CF56942A3}"/>
          </ac:picMkLst>
        </pc:picChg>
        <pc:picChg chg="add del mod">
          <ac:chgData name="Daniel Robinson (TCG)" userId="402e82a9-e008-424f-93fc-b3098f09f2d6" providerId="ADAL" clId="{24036CC1-F470-304C-BD06-87F641E487BC}" dt="2019-01-16T01:02:55.358" v="3187" actId="1076"/>
          <ac:picMkLst>
            <pc:docMk/>
            <pc:sldMk cId="2984157664" sldId="983"/>
            <ac:picMk id="9" creationId="{B658FAA8-4AF6-3C49-A6D2-4E2E052DFE48}"/>
          </ac:picMkLst>
        </pc:picChg>
        <pc:picChg chg="mod">
          <ac:chgData name="Daniel Robinson (TCG)" userId="402e82a9-e008-424f-93fc-b3098f09f2d6" providerId="ADAL" clId="{24036CC1-F470-304C-BD06-87F641E487BC}" dt="2019-01-08T19:52:53.864" v="39" actId="1076"/>
          <ac:picMkLst>
            <pc:docMk/>
            <pc:sldMk cId="2984157664" sldId="983"/>
            <ac:picMk id="11" creationId="{D1B6709E-4497-3440-9517-3BA41023F6BD}"/>
          </ac:picMkLst>
        </pc:picChg>
      </pc:sldChg>
      <pc:sldChg chg="addSp delSp modSp modTransition">
        <pc:chgData name="Daniel Robinson (TCG)" userId="402e82a9-e008-424f-93fc-b3098f09f2d6" providerId="ADAL" clId="{24036CC1-F470-304C-BD06-87F641E487BC}" dt="2019-01-18T22:58:38.759" v="3877"/>
        <pc:sldMkLst>
          <pc:docMk/>
          <pc:sldMk cId="885410344" sldId="984"/>
        </pc:sldMkLst>
        <pc:spChg chg="add del mod">
          <ac:chgData name="Daniel Robinson (TCG)" userId="402e82a9-e008-424f-93fc-b3098f09f2d6" providerId="ADAL" clId="{24036CC1-F470-304C-BD06-87F641E487BC}" dt="2019-01-09T00:30:31.843" v="872" actId="478"/>
          <ac:spMkLst>
            <pc:docMk/>
            <pc:sldMk cId="885410344" sldId="984"/>
            <ac:spMk id="2" creationId="{99346425-1F16-4A06-8ABB-842B15C5B2FC}"/>
          </ac:spMkLst>
        </pc:spChg>
        <pc:spChg chg="del mod">
          <ac:chgData name="Daniel Robinson (TCG)" userId="402e82a9-e008-424f-93fc-b3098f09f2d6" providerId="ADAL" clId="{24036CC1-F470-304C-BD06-87F641E487BC}" dt="2019-01-09T00:29:28.215" v="860" actId="478"/>
          <ac:spMkLst>
            <pc:docMk/>
            <pc:sldMk cId="885410344" sldId="984"/>
            <ac:spMk id="3" creationId="{EC2B117E-95C5-48E1-B470-F65826EBD119}"/>
          </ac:spMkLst>
        </pc:spChg>
        <pc:spChg chg="add del mod">
          <ac:chgData name="Daniel Robinson (TCG)" userId="402e82a9-e008-424f-93fc-b3098f09f2d6" providerId="ADAL" clId="{24036CC1-F470-304C-BD06-87F641E487BC}" dt="2019-01-15T23:41:28.769" v="2514" actId="478"/>
          <ac:spMkLst>
            <pc:docMk/>
            <pc:sldMk cId="885410344" sldId="984"/>
            <ac:spMk id="4" creationId="{048A1231-EA95-4EAD-8691-452CBA5DFDA8}"/>
          </ac:spMkLst>
        </pc:spChg>
        <pc:spChg chg="add mod">
          <ac:chgData name="Daniel Robinson (TCG)" userId="402e82a9-e008-424f-93fc-b3098f09f2d6" providerId="ADAL" clId="{24036CC1-F470-304C-BD06-87F641E487BC}" dt="2019-01-16T00:38:35.280" v="2853" actId="1076"/>
          <ac:spMkLst>
            <pc:docMk/>
            <pc:sldMk cId="885410344" sldId="984"/>
            <ac:spMk id="6" creationId="{9C0FEAC1-E5CE-4B4E-8B05-6AFC4DEA824D}"/>
          </ac:spMkLst>
        </pc:spChg>
        <pc:spChg chg="mod">
          <ac:chgData name="Daniel Robinson (TCG)" userId="402e82a9-e008-424f-93fc-b3098f09f2d6" providerId="ADAL" clId="{24036CC1-F470-304C-BD06-87F641E487BC}" dt="2019-01-16T23:23:42.854" v="3694" actId="403"/>
          <ac:spMkLst>
            <pc:docMk/>
            <pc:sldMk cId="885410344" sldId="984"/>
            <ac:spMk id="7" creationId="{944F15CA-CD81-4021-A641-B1655163EAA3}"/>
          </ac:spMkLst>
        </pc:spChg>
        <pc:picChg chg="add del mod">
          <ac:chgData name="Daniel Robinson (TCG)" userId="402e82a9-e008-424f-93fc-b3098f09f2d6" providerId="ADAL" clId="{24036CC1-F470-304C-BD06-87F641E487BC}" dt="2019-01-15T23:30:19.756" v="2375" actId="478"/>
          <ac:picMkLst>
            <pc:docMk/>
            <pc:sldMk cId="885410344" sldId="984"/>
            <ac:picMk id="2" creationId="{DFFB463C-CA9E-4244-8D38-79BEBAA36A45}"/>
          </ac:picMkLst>
        </pc:picChg>
        <pc:picChg chg="add del mod">
          <ac:chgData name="Daniel Robinson (TCG)" userId="402e82a9-e008-424f-93fc-b3098f09f2d6" providerId="ADAL" clId="{24036CC1-F470-304C-BD06-87F641E487BC}" dt="2019-01-09T18:13:43.475" v="956" actId="478"/>
          <ac:picMkLst>
            <pc:docMk/>
            <pc:sldMk cId="885410344" sldId="984"/>
            <ac:picMk id="4" creationId="{CCCC845F-D72C-F548-B1B7-118029223A9A}"/>
          </ac:picMkLst>
        </pc:picChg>
        <pc:picChg chg="add del mod">
          <ac:chgData name="Daniel Robinson (TCG)" userId="402e82a9-e008-424f-93fc-b3098f09f2d6" providerId="ADAL" clId="{24036CC1-F470-304C-BD06-87F641E487BC}" dt="2019-01-16T00:58:12.591" v="3129" actId="1076"/>
          <ac:picMkLst>
            <pc:docMk/>
            <pc:sldMk cId="885410344" sldId="984"/>
            <ac:picMk id="5" creationId="{7AF5B629-DC32-384E-B102-FA68952FE2CF}"/>
          </ac:picMkLst>
        </pc:picChg>
        <pc:picChg chg="add del mod">
          <ac:chgData name="Daniel Robinson (TCG)" userId="402e82a9-e008-424f-93fc-b3098f09f2d6" providerId="ADAL" clId="{24036CC1-F470-304C-BD06-87F641E487BC}" dt="2019-01-09T00:42:20.373" v="951" actId="478"/>
          <ac:picMkLst>
            <pc:docMk/>
            <pc:sldMk cId="885410344" sldId="984"/>
            <ac:picMk id="8" creationId="{8E822531-8BFA-0741-B148-5A71CEE2A9A6}"/>
          </ac:picMkLst>
        </pc:picChg>
        <pc:picChg chg="add mod">
          <ac:chgData name="Daniel Robinson (TCG)" userId="402e82a9-e008-424f-93fc-b3098f09f2d6" providerId="ADAL" clId="{24036CC1-F470-304C-BD06-87F641E487BC}" dt="2019-01-15T23:31:39.158" v="2466" actId="1038"/>
          <ac:picMkLst>
            <pc:docMk/>
            <pc:sldMk cId="885410344" sldId="984"/>
            <ac:picMk id="8" creationId="{CFEE865C-1478-5341-9301-78A835A93E8C}"/>
          </ac:picMkLst>
        </pc:picChg>
        <pc:picChg chg="add del mod">
          <ac:chgData name="Daniel Robinson (TCG)" userId="402e82a9-e008-424f-93fc-b3098f09f2d6" providerId="ADAL" clId="{24036CC1-F470-304C-BD06-87F641E487BC}" dt="2019-01-16T19:45:17.721" v="3227" actId="478"/>
          <ac:picMkLst>
            <pc:docMk/>
            <pc:sldMk cId="885410344" sldId="984"/>
            <ac:picMk id="9" creationId="{E4FAE2F1-7A1D-814F-9A47-837C72871E58}"/>
          </ac:picMkLst>
        </pc:picChg>
        <pc:picChg chg="add del mod">
          <ac:chgData name="Daniel Robinson (TCG)" userId="402e82a9-e008-424f-93fc-b3098f09f2d6" providerId="ADAL" clId="{24036CC1-F470-304C-BD06-87F641E487BC}" dt="2019-01-09T00:40:29.960" v="944" actId="478"/>
          <ac:picMkLst>
            <pc:docMk/>
            <pc:sldMk cId="885410344" sldId="984"/>
            <ac:picMk id="10" creationId="{3CAC931E-49E6-654E-AA98-CD414EE01FF3}"/>
          </ac:picMkLst>
        </pc:picChg>
        <pc:picChg chg="add mod">
          <ac:chgData name="Daniel Robinson (TCG)" userId="402e82a9-e008-424f-93fc-b3098f09f2d6" providerId="ADAL" clId="{24036CC1-F470-304C-BD06-87F641E487BC}" dt="2019-01-16T19:45:37.631" v="3247" actId="171"/>
          <ac:picMkLst>
            <pc:docMk/>
            <pc:sldMk cId="885410344" sldId="984"/>
            <ac:picMk id="11" creationId="{6B7B2037-3EF9-D642-BD31-D470B354F347}"/>
          </ac:picMkLst>
        </pc:picChg>
        <pc:picChg chg="add del mod">
          <ac:chgData name="Daniel Robinson (TCG)" userId="402e82a9-e008-424f-93fc-b3098f09f2d6" providerId="ADAL" clId="{24036CC1-F470-304C-BD06-87F641E487BC}" dt="2019-01-09T00:41:07.969" v="948" actId="478"/>
          <ac:picMkLst>
            <pc:docMk/>
            <pc:sldMk cId="885410344" sldId="984"/>
            <ac:picMk id="12" creationId="{F0A263B3-58F4-114C-BBC0-93CBFE319F18}"/>
          </ac:picMkLst>
        </pc:picChg>
        <pc:picChg chg="add mod">
          <ac:chgData name="Daniel Robinson (TCG)" userId="402e82a9-e008-424f-93fc-b3098f09f2d6" providerId="ADAL" clId="{24036CC1-F470-304C-BD06-87F641E487BC}" dt="2019-01-15T23:37:27.955" v="2511" actId="166"/>
          <ac:picMkLst>
            <pc:docMk/>
            <pc:sldMk cId="885410344" sldId="984"/>
            <ac:picMk id="14" creationId="{31D80130-B2DB-5F44-AB8C-B0174CD7DD77}"/>
          </ac:picMkLst>
        </pc:picChg>
      </pc:sldChg>
      <pc:sldMasterChg chg="modTransition modSldLayout">
        <pc:chgData name="Daniel Robinson (TCG)" userId="402e82a9-e008-424f-93fc-b3098f09f2d6" providerId="ADAL" clId="{24036CC1-F470-304C-BD06-87F641E487BC}" dt="2019-01-18T22:58:38.759" v="3877"/>
        <pc:sldMasterMkLst>
          <pc:docMk/>
          <pc:sldMasterMk cId="1097759243" sldId="2147483662"/>
        </pc:sldMasterMkLst>
        <pc:sldLayoutChg chg="modTransition">
          <pc:chgData name="Daniel Robinson (TCG)" userId="402e82a9-e008-424f-93fc-b3098f09f2d6" providerId="ADAL" clId="{24036CC1-F470-304C-BD06-87F641E487BC}" dt="2019-01-18T22:58:38.759" v="3877"/>
          <pc:sldLayoutMkLst>
            <pc:docMk/>
            <pc:sldMasterMk cId="1097759243" sldId="2147483662"/>
            <pc:sldLayoutMk cId="4289073408" sldId="2147483663"/>
          </pc:sldLayoutMkLst>
        </pc:sldLayoutChg>
        <pc:sldLayoutChg chg="modTransition">
          <pc:chgData name="Daniel Robinson (TCG)" userId="402e82a9-e008-424f-93fc-b3098f09f2d6" providerId="ADAL" clId="{24036CC1-F470-304C-BD06-87F641E487BC}" dt="2019-01-18T22:58:38.759" v="3877"/>
          <pc:sldLayoutMkLst>
            <pc:docMk/>
            <pc:sldMasterMk cId="1097759243" sldId="2147483662"/>
            <pc:sldLayoutMk cId="3154005124" sldId="2147483664"/>
          </pc:sldLayoutMkLst>
        </pc:sldLayoutChg>
        <pc:sldLayoutChg chg="modTransition">
          <pc:chgData name="Daniel Robinson (TCG)" userId="402e82a9-e008-424f-93fc-b3098f09f2d6" providerId="ADAL" clId="{24036CC1-F470-304C-BD06-87F641E487BC}" dt="2019-01-18T22:58:38.759" v="3877"/>
          <pc:sldLayoutMkLst>
            <pc:docMk/>
            <pc:sldMasterMk cId="1097759243" sldId="2147483662"/>
            <pc:sldLayoutMk cId="2645390420" sldId="2147483665"/>
          </pc:sldLayoutMkLst>
        </pc:sldLayoutChg>
        <pc:sldLayoutChg chg="modTransition">
          <pc:chgData name="Daniel Robinson (TCG)" userId="402e82a9-e008-424f-93fc-b3098f09f2d6" providerId="ADAL" clId="{24036CC1-F470-304C-BD06-87F641E487BC}" dt="2019-01-18T22:58:38.759" v="3877"/>
          <pc:sldLayoutMkLst>
            <pc:docMk/>
            <pc:sldMasterMk cId="1097759243" sldId="2147483662"/>
            <pc:sldLayoutMk cId="3025747773" sldId="2147483666"/>
          </pc:sldLayoutMkLst>
        </pc:sldLayoutChg>
        <pc:sldLayoutChg chg="modTransition">
          <pc:chgData name="Daniel Robinson (TCG)" userId="402e82a9-e008-424f-93fc-b3098f09f2d6" providerId="ADAL" clId="{24036CC1-F470-304C-BD06-87F641E487BC}" dt="2019-01-18T22:58:38.759" v="3877"/>
          <pc:sldLayoutMkLst>
            <pc:docMk/>
            <pc:sldMasterMk cId="1097759243" sldId="2147483662"/>
            <pc:sldLayoutMk cId="1298566448" sldId="2147483667"/>
          </pc:sldLayoutMkLst>
        </pc:sldLayoutChg>
        <pc:sldLayoutChg chg="modTransition">
          <pc:chgData name="Daniel Robinson (TCG)" userId="402e82a9-e008-424f-93fc-b3098f09f2d6" providerId="ADAL" clId="{24036CC1-F470-304C-BD06-87F641E487BC}" dt="2019-01-18T22:58:38.759" v="3877"/>
          <pc:sldLayoutMkLst>
            <pc:docMk/>
            <pc:sldMasterMk cId="1097759243" sldId="2147483662"/>
            <pc:sldLayoutMk cId="10189473" sldId="2147483668"/>
          </pc:sldLayoutMkLst>
        </pc:sldLayoutChg>
        <pc:sldLayoutChg chg="modTransition">
          <pc:chgData name="Daniel Robinson (TCG)" userId="402e82a9-e008-424f-93fc-b3098f09f2d6" providerId="ADAL" clId="{24036CC1-F470-304C-BD06-87F641E487BC}" dt="2019-01-18T22:58:38.759" v="3877"/>
          <pc:sldLayoutMkLst>
            <pc:docMk/>
            <pc:sldMasterMk cId="1097759243" sldId="2147483662"/>
            <pc:sldLayoutMk cId="946661116" sldId="2147483669"/>
          </pc:sldLayoutMkLst>
        </pc:sldLayoutChg>
        <pc:sldLayoutChg chg="modTransition">
          <pc:chgData name="Daniel Robinson (TCG)" userId="402e82a9-e008-424f-93fc-b3098f09f2d6" providerId="ADAL" clId="{24036CC1-F470-304C-BD06-87F641E487BC}" dt="2019-01-18T22:58:38.759" v="3877"/>
          <pc:sldLayoutMkLst>
            <pc:docMk/>
            <pc:sldMasterMk cId="1097759243" sldId="2147483662"/>
            <pc:sldLayoutMk cId="212100344" sldId="2147483670"/>
          </pc:sldLayoutMkLst>
        </pc:sldLayoutChg>
        <pc:sldLayoutChg chg="modTransition">
          <pc:chgData name="Daniel Robinson (TCG)" userId="402e82a9-e008-424f-93fc-b3098f09f2d6" providerId="ADAL" clId="{24036CC1-F470-304C-BD06-87F641E487BC}" dt="2019-01-18T22:58:38.759" v="3877"/>
          <pc:sldLayoutMkLst>
            <pc:docMk/>
            <pc:sldMasterMk cId="1097759243" sldId="2147483662"/>
            <pc:sldLayoutMk cId="2696711007" sldId="2147483671"/>
          </pc:sldLayoutMkLst>
        </pc:sldLayoutChg>
        <pc:sldLayoutChg chg="modTransition">
          <pc:chgData name="Daniel Robinson (TCG)" userId="402e82a9-e008-424f-93fc-b3098f09f2d6" providerId="ADAL" clId="{24036CC1-F470-304C-BD06-87F641E487BC}" dt="2019-01-18T22:58:38.759" v="3877"/>
          <pc:sldLayoutMkLst>
            <pc:docMk/>
            <pc:sldMasterMk cId="1097759243" sldId="2147483662"/>
            <pc:sldLayoutMk cId="673729611" sldId="2147483672"/>
          </pc:sldLayoutMkLst>
        </pc:sldLayoutChg>
        <pc:sldLayoutChg chg="modTransition">
          <pc:chgData name="Daniel Robinson (TCG)" userId="402e82a9-e008-424f-93fc-b3098f09f2d6" providerId="ADAL" clId="{24036CC1-F470-304C-BD06-87F641E487BC}" dt="2019-01-18T22:58:38.759" v="3877"/>
          <pc:sldLayoutMkLst>
            <pc:docMk/>
            <pc:sldMasterMk cId="1097759243" sldId="2147483662"/>
            <pc:sldLayoutMk cId="2309778833" sldId="2147483673"/>
          </pc:sldLayoutMkLst>
        </pc:sldLayoutChg>
        <pc:sldLayoutChg chg="modTransition">
          <pc:chgData name="Daniel Robinson (TCG)" userId="402e82a9-e008-424f-93fc-b3098f09f2d6" providerId="ADAL" clId="{24036CC1-F470-304C-BD06-87F641E487BC}" dt="2019-01-18T22:58:38.759" v="3877"/>
          <pc:sldLayoutMkLst>
            <pc:docMk/>
            <pc:sldMasterMk cId="1097759243" sldId="2147483662"/>
            <pc:sldLayoutMk cId="3914192363" sldId="2147483674"/>
          </pc:sldLayoutMkLst>
        </pc:sldLayoutChg>
        <pc:sldLayoutChg chg="modTransition">
          <pc:chgData name="Daniel Robinson (TCG)" userId="402e82a9-e008-424f-93fc-b3098f09f2d6" providerId="ADAL" clId="{24036CC1-F470-304C-BD06-87F641E487BC}" dt="2019-01-18T22:58:38.759" v="3877"/>
          <pc:sldLayoutMkLst>
            <pc:docMk/>
            <pc:sldMasterMk cId="1097759243" sldId="2147483662"/>
            <pc:sldLayoutMk cId="1153620860" sldId="2147483675"/>
          </pc:sldLayoutMkLst>
        </pc:sldLayoutChg>
      </pc:sldMasterChg>
    </pc:docChg>
  </pc:docChgLst>
  <pc:docChgLst>
    <pc:chgData name="Anoo Padte" userId="ba8c16b7-3269-4c46-96c6-c717dc1f8fb1" providerId="ADAL" clId="{10D270B7-42A9-49B4-9546-A558A355D712}"/>
    <pc:docChg chg="addSld modSld modSection">
      <pc:chgData name="Anoo Padte" userId="ba8c16b7-3269-4c46-96c6-c717dc1f8fb1" providerId="ADAL" clId="{10D270B7-42A9-49B4-9546-A558A355D712}" dt="2019-01-07T23:44:26.375" v="70" actId="20577"/>
      <pc:docMkLst>
        <pc:docMk/>
      </pc:docMkLst>
      <pc:sldChg chg="modSp new add">
        <pc:chgData name="Anoo Padte" userId="ba8c16b7-3269-4c46-96c6-c717dc1f8fb1" providerId="ADAL" clId="{10D270B7-42A9-49B4-9546-A558A355D712}" dt="2019-01-07T23:44:26.375" v="70" actId="20577"/>
        <pc:sldMkLst>
          <pc:docMk/>
          <pc:sldMk cId="885410344" sldId="984"/>
        </pc:sldMkLst>
        <pc:spChg chg="mod">
          <ac:chgData name="Anoo Padte" userId="ba8c16b7-3269-4c46-96c6-c717dc1f8fb1" providerId="ADAL" clId="{10D270B7-42A9-49B4-9546-A558A355D712}" dt="2019-01-07T23:44:26.375" v="70" actId="20577"/>
          <ac:spMkLst>
            <pc:docMk/>
            <pc:sldMk cId="885410344" sldId="984"/>
            <ac:spMk id="2" creationId="{99346425-1F16-4A06-8ABB-842B15C5B2FC}"/>
          </ac:spMkLst>
        </pc:spChg>
      </pc:sldChg>
    </pc:docChg>
  </pc:docChgLst>
  <pc:docChgLst>
    <pc:chgData name="James Burke (I2E LLC)" userId="S::v-jaburk@microsoft.com::1793d43f-0a68-4dfe-a6af-0cea41b2422f" providerId="AD" clId="Web-{F26255F4-1E1B-45BE-B8A0-308C4D06CBD4}"/>
    <pc:docChg chg="modSld sldOrd">
      <pc:chgData name="James Burke (I2E LLC)" userId="S::v-jaburk@microsoft.com::1793d43f-0a68-4dfe-a6af-0cea41b2422f" providerId="AD" clId="Web-{F26255F4-1E1B-45BE-B8A0-308C4D06CBD4}" dt="2019-01-15T17:54:19.898" v="822" actId="20577"/>
      <pc:docMkLst>
        <pc:docMk/>
      </pc:docMkLst>
      <pc:sldChg chg="addSp modSp">
        <pc:chgData name="James Burke (I2E LLC)" userId="S::v-jaburk@microsoft.com::1793d43f-0a68-4dfe-a6af-0cea41b2422f" providerId="AD" clId="Web-{F26255F4-1E1B-45BE-B8A0-308C4D06CBD4}" dt="2019-01-15T17:29:51.671" v="81" actId="20577"/>
        <pc:sldMkLst>
          <pc:docMk/>
          <pc:sldMk cId="3716996516" sldId="957"/>
        </pc:sldMkLst>
        <pc:spChg chg="add mod">
          <ac:chgData name="James Burke (I2E LLC)" userId="S::v-jaburk@microsoft.com::1793d43f-0a68-4dfe-a6af-0cea41b2422f" providerId="AD" clId="Web-{F26255F4-1E1B-45BE-B8A0-308C4D06CBD4}" dt="2019-01-15T17:29:08.638" v="77" actId="1076"/>
          <ac:spMkLst>
            <pc:docMk/>
            <pc:sldMk cId="3716996516" sldId="957"/>
            <ac:spMk id="2" creationId="{F7DA61F9-1209-4364-A386-A66CF4B696DE}"/>
          </ac:spMkLst>
        </pc:spChg>
        <pc:spChg chg="mod">
          <ac:chgData name="James Burke (I2E LLC)" userId="S::v-jaburk@microsoft.com::1793d43f-0a68-4dfe-a6af-0cea41b2422f" providerId="AD" clId="Web-{F26255F4-1E1B-45BE-B8A0-308C4D06CBD4}" dt="2019-01-15T17:28:09.463" v="0" actId="14100"/>
          <ac:spMkLst>
            <pc:docMk/>
            <pc:sldMk cId="3716996516" sldId="957"/>
            <ac:spMk id="5" creationId="{7E3D1A3A-0E98-440A-946D-842B6A4419CF}"/>
          </ac:spMkLst>
        </pc:spChg>
        <pc:spChg chg="mod">
          <ac:chgData name="James Burke (I2E LLC)" userId="S::v-jaburk@microsoft.com::1793d43f-0a68-4dfe-a6af-0cea41b2422f" providerId="AD" clId="Web-{F26255F4-1E1B-45BE-B8A0-308C4D06CBD4}" dt="2019-01-15T17:29:51.671" v="81" actId="20577"/>
          <ac:spMkLst>
            <pc:docMk/>
            <pc:sldMk cId="3716996516" sldId="957"/>
            <ac:spMk id="6" creationId="{8555B41B-9989-4E18-84CF-BCEA347B07C6}"/>
          </ac:spMkLst>
        </pc:spChg>
        <pc:picChg chg="mod">
          <ac:chgData name="James Burke (I2E LLC)" userId="S::v-jaburk@microsoft.com::1793d43f-0a68-4dfe-a6af-0cea41b2422f" providerId="AD" clId="Web-{F26255F4-1E1B-45BE-B8A0-308C4D06CBD4}" dt="2019-01-15T17:29:02.512" v="76" actId="1076"/>
          <ac:picMkLst>
            <pc:docMk/>
            <pc:sldMk cId="3716996516" sldId="957"/>
            <ac:picMk id="4" creationId="{6A8F51A0-64C8-3542-8499-26318BCBBF4A}"/>
          </ac:picMkLst>
        </pc:picChg>
      </pc:sldChg>
      <pc:sldChg chg="modSp">
        <pc:chgData name="James Burke (I2E LLC)" userId="S::v-jaburk@microsoft.com::1793d43f-0a68-4dfe-a6af-0cea41b2422f" providerId="AD" clId="Web-{F26255F4-1E1B-45BE-B8A0-308C4D06CBD4}" dt="2019-01-15T17:34:11.045" v="226" actId="20577"/>
        <pc:sldMkLst>
          <pc:docMk/>
          <pc:sldMk cId="4233854998" sldId="961"/>
        </pc:sldMkLst>
        <pc:spChg chg="mod">
          <ac:chgData name="James Burke (I2E LLC)" userId="S::v-jaburk@microsoft.com::1793d43f-0a68-4dfe-a6af-0cea41b2422f" providerId="AD" clId="Web-{F26255F4-1E1B-45BE-B8A0-308C4D06CBD4}" dt="2019-01-15T17:34:11.045" v="226" actId="20577"/>
          <ac:spMkLst>
            <pc:docMk/>
            <pc:sldMk cId="4233854998" sldId="961"/>
            <ac:spMk id="6" creationId="{CCD29FB4-B94C-49A8-9CF6-9D0FFCFDD08E}"/>
          </ac:spMkLst>
        </pc:spChg>
      </pc:sldChg>
      <pc:sldChg chg="delSp modSp ord">
        <pc:chgData name="James Burke (I2E LLC)" userId="S::v-jaburk@microsoft.com::1793d43f-0a68-4dfe-a6af-0cea41b2422f" providerId="AD" clId="Web-{F26255F4-1E1B-45BE-B8A0-308C4D06CBD4}" dt="2019-01-15T17:39:24.673" v="405" actId="20577"/>
        <pc:sldMkLst>
          <pc:docMk/>
          <pc:sldMk cId="2623075955" sldId="962"/>
        </pc:sldMkLst>
        <pc:spChg chg="del">
          <ac:chgData name="James Burke (I2E LLC)" userId="S::v-jaburk@microsoft.com::1793d43f-0a68-4dfe-a6af-0cea41b2422f" providerId="AD" clId="Web-{F26255F4-1E1B-45BE-B8A0-308C4D06CBD4}" dt="2019-01-15T17:39:24.673" v="405" actId="20577"/>
          <ac:spMkLst>
            <pc:docMk/>
            <pc:sldMk cId="2623075955" sldId="962"/>
            <ac:spMk id="2" creationId="{306CA2E6-06AA-43EC-AAD8-253F0205EA5B}"/>
          </ac:spMkLst>
        </pc:spChg>
        <pc:spChg chg="mod">
          <ac:chgData name="James Burke (I2E LLC)" userId="S::v-jaburk@microsoft.com::1793d43f-0a68-4dfe-a6af-0cea41b2422f" providerId="AD" clId="Web-{F26255F4-1E1B-45BE-B8A0-308C4D06CBD4}" dt="2019-01-15T17:38:33.014" v="401" actId="20577"/>
          <ac:spMkLst>
            <pc:docMk/>
            <pc:sldMk cId="2623075955" sldId="962"/>
            <ac:spMk id="14" creationId="{0DECAC9A-C3FE-C345-B7E4-8C1AC2D32AF8}"/>
          </ac:spMkLst>
        </pc:spChg>
        <pc:spChg chg="mod">
          <ac:chgData name="James Burke (I2E LLC)" userId="S::v-jaburk@microsoft.com::1793d43f-0a68-4dfe-a6af-0cea41b2422f" providerId="AD" clId="Web-{F26255F4-1E1B-45BE-B8A0-308C4D06CBD4}" dt="2019-01-15T17:38:46.734" v="404" actId="1076"/>
          <ac:spMkLst>
            <pc:docMk/>
            <pc:sldMk cId="2623075955" sldId="962"/>
            <ac:spMk id="16" creationId="{4C54618C-E60E-0441-A223-8E86CF7BD57D}"/>
          </ac:spMkLst>
        </pc:spChg>
      </pc:sldChg>
      <pc:sldChg chg="modSp ord">
        <pc:chgData name="James Burke (I2E LLC)" userId="S::v-jaburk@microsoft.com::1793d43f-0a68-4dfe-a6af-0cea41b2422f" providerId="AD" clId="Web-{F26255F4-1E1B-45BE-B8A0-308C4D06CBD4}" dt="2019-01-15T17:40:15.301" v="434" actId="1076"/>
        <pc:sldMkLst>
          <pc:docMk/>
          <pc:sldMk cId="3789125255" sldId="970"/>
        </pc:sldMkLst>
        <pc:spChg chg="mod">
          <ac:chgData name="James Burke (I2E LLC)" userId="S::v-jaburk@microsoft.com::1793d43f-0a68-4dfe-a6af-0cea41b2422f" providerId="AD" clId="Web-{F26255F4-1E1B-45BE-B8A0-308C4D06CBD4}" dt="2019-01-15T17:40:15.301" v="434" actId="1076"/>
          <ac:spMkLst>
            <pc:docMk/>
            <pc:sldMk cId="3789125255" sldId="970"/>
            <ac:spMk id="7" creationId="{58B35F8B-C574-D64D-A4F4-D2B63F7BC27E}"/>
          </ac:spMkLst>
        </pc:spChg>
        <pc:spChg chg="mod">
          <ac:chgData name="James Burke (I2E LLC)" userId="S::v-jaburk@microsoft.com::1793d43f-0a68-4dfe-a6af-0cea41b2422f" providerId="AD" clId="Web-{F26255F4-1E1B-45BE-B8A0-308C4D06CBD4}" dt="2019-01-15T17:40:09.301" v="432" actId="20577"/>
          <ac:spMkLst>
            <pc:docMk/>
            <pc:sldMk cId="3789125255" sldId="970"/>
            <ac:spMk id="10" creationId="{1F17E197-D03D-401B-B1D2-9CD3D9A22877}"/>
          </ac:spMkLst>
        </pc:spChg>
      </pc:sldChg>
      <pc:sldChg chg="modSp">
        <pc:chgData name="James Burke (I2E LLC)" userId="S::v-jaburk@microsoft.com::1793d43f-0a68-4dfe-a6af-0cea41b2422f" providerId="AD" clId="Web-{F26255F4-1E1B-45BE-B8A0-308C4D06CBD4}" dt="2019-01-15T17:31:13.958" v="85" actId="14100"/>
        <pc:sldMkLst>
          <pc:docMk/>
          <pc:sldMk cId="4119918273" sldId="973"/>
        </pc:sldMkLst>
        <pc:spChg chg="mod">
          <ac:chgData name="James Burke (I2E LLC)" userId="S::v-jaburk@microsoft.com::1793d43f-0a68-4dfe-a6af-0cea41b2422f" providerId="AD" clId="Web-{F26255F4-1E1B-45BE-B8A0-308C4D06CBD4}" dt="2019-01-15T17:31:08.802" v="84" actId="1076"/>
          <ac:spMkLst>
            <pc:docMk/>
            <pc:sldMk cId="4119918273" sldId="973"/>
            <ac:spMk id="13" creationId="{DC578953-C95D-7E4F-837E-8FBE23E6A6E0}"/>
          </ac:spMkLst>
        </pc:spChg>
        <pc:picChg chg="mod">
          <ac:chgData name="James Burke (I2E LLC)" userId="S::v-jaburk@microsoft.com::1793d43f-0a68-4dfe-a6af-0cea41b2422f" providerId="AD" clId="Web-{F26255F4-1E1B-45BE-B8A0-308C4D06CBD4}" dt="2019-01-15T17:31:13.958" v="85" actId="14100"/>
          <ac:picMkLst>
            <pc:docMk/>
            <pc:sldMk cId="4119918273" sldId="973"/>
            <ac:picMk id="3" creationId="{9D36D477-176C-1A4E-9E98-E07F88B47442}"/>
          </ac:picMkLst>
        </pc:picChg>
      </pc:sldChg>
      <pc:sldChg chg="modSp">
        <pc:chgData name="James Burke (I2E LLC)" userId="S::v-jaburk@microsoft.com::1793d43f-0a68-4dfe-a6af-0cea41b2422f" providerId="AD" clId="Web-{F26255F4-1E1B-45BE-B8A0-308C4D06CBD4}" dt="2019-01-15T17:32:57.479" v="182" actId="20577"/>
        <pc:sldMkLst>
          <pc:docMk/>
          <pc:sldMk cId="3895039605" sldId="974"/>
        </pc:sldMkLst>
        <pc:spChg chg="mod">
          <ac:chgData name="James Burke (I2E LLC)" userId="S::v-jaburk@microsoft.com::1793d43f-0a68-4dfe-a6af-0cea41b2422f" providerId="AD" clId="Web-{F26255F4-1E1B-45BE-B8A0-308C4D06CBD4}" dt="2019-01-15T17:32:57.479" v="182" actId="20577"/>
          <ac:spMkLst>
            <pc:docMk/>
            <pc:sldMk cId="3895039605" sldId="974"/>
            <ac:spMk id="4" creationId="{C04E1758-86F1-3F41-BBD5-356FD6D14251}"/>
          </ac:spMkLst>
        </pc:spChg>
      </pc:sldChg>
      <pc:sldChg chg="addSp modSp">
        <pc:chgData name="James Burke (I2E LLC)" userId="S::v-jaburk@microsoft.com::1793d43f-0a68-4dfe-a6af-0cea41b2422f" providerId="AD" clId="Web-{F26255F4-1E1B-45BE-B8A0-308C4D06CBD4}" dt="2019-01-15T17:37:16.338" v="373" actId="20577"/>
        <pc:sldMkLst>
          <pc:docMk/>
          <pc:sldMk cId="1404223471" sldId="981"/>
        </pc:sldMkLst>
        <pc:spChg chg="add mod">
          <ac:chgData name="James Burke (I2E LLC)" userId="S::v-jaburk@microsoft.com::1793d43f-0a68-4dfe-a6af-0cea41b2422f" providerId="AD" clId="Web-{F26255F4-1E1B-45BE-B8A0-308C4D06CBD4}" dt="2019-01-15T17:36:50.259" v="341" actId="20577"/>
          <ac:spMkLst>
            <pc:docMk/>
            <pc:sldMk cId="1404223471" sldId="981"/>
            <ac:spMk id="2" creationId="{1010E998-4B63-407C-8B17-2419F9B4658E}"/>
          </ac:spMkLst>
        </pc:spChg>
        <pc:spChg chg="mod">
          <ac:chgData name="James Burke (I2E LLC)" userId="S::v-jaburk@microsoft.com::1793d43f-0a68-4dfe-a6af-0cea41b2422f" providerId="AD" clId="Web-{F26255F4-1E1B-45BE-B8A0-308C4D06CBD4}" dt="2019-01-15T17:37:16.338" v="373" actId="20577"/>
          <ac:spMkLst>
            <pc:docMk/>
            <pc:sldMk cId="1404223471" sldId="981"/>
            <ac:spMk id="17" creationId="{6586406B-2A21-D646-B330-2E191A66BA0B}"/>
          </ac:spMkLst>
        </pc:spChg>
      </pc:sldChg>
      <pc:sldChg chg="modSp">
        <pc:chgData name="James Burke (I2E LLC)" userId="S::v-jaburk@microsoft.com::1793d43f-0a68-4dfe-a6af-0cea41b2422f" providerId="AD" clId="Web-{F26255F4-1E1B-45BE-B8A0-308C4D06CBD4}" dt="2019-01-15T17:52:00.549" v="767" actId="20577"/>
        <pc:sldMkLst>
          <pc:docMk/>
          <pc:sldMk cId="3788920018" sldId="982"/>
        </pc:sldMkLst>
        <pc:spChg chg="mod">
          <ac:chgData name="James Burke (I2E LLC)" userId="S::v-jaburk@microsoft.com::1793d43f-0a68-4dfe-a6af-0cea41b2422f" providerId="AD" clId="Web-{F26255F4-1E1B-45BE-B8A0-308C4D06CBD4}" dt="2019-01-15T17:52:00.549" v="767" actId="20577"/>
          <ac:spMkLst>
            <pc:docMk/>
            <pc:sldMk cId="3788920018" sldId="982"/>
            <ac:spMk id="13" creationId="{A4AF9DBE-B508-B041-AC29-993FD6285986}"/>
          </ac:spMkLst>
        </pc:spChg>
      </pc:sldChg>
      <pc:sldChg chg="modSp">
        <pc:chgData name="James Burke (I2E LLC)" userId="S::v-jaburk@microsoft.com::1793d43f-0a68-4dfe-a6af-0cea41b2422f" providerId="AD" clId="Web-{F26255F4-1E1B-45BE-B8A0-308C4D06CBD4}" dt="2019-01-15T17:54:19.898" v="821" actId="20577"/>
        <pc:sldMkLst>
          <pc:docMk/>
          <pc:sldMk cId="2984157664" sldId="983"/>
        </pc:sldMkLst>
        <pc:spChg chg="mod">
          <ac:chgData name="James Burke (I2E LLC)" userId="S::v-jaburk@microsoft.com::1793d43f-0a68-4dfe-a6af-0cea41b2422f" providerId="AD" clId="Web-{F26255F4-1E1B-45BE-B8A0-308C4D06CBD4}" dt="2019-01-15T17:54:19.898" v="821" actId="20577"/>
          <ac:spMkLst>
            <pc:docMk/>
            <pc:sldMk cId="2984157664" sldId="983"/>
            <ac:spMk id="13" creationId="{A4AF9DBE-B508-B041-AC29-993FD6285986}"/>
          </ac:spMkLst>
        </pc:spChg>
      </pc:sldChg>
      <pc:sldChg chg="addSp delSp modSp">
        <pc:chgData name="James Burke (I2E LLC)" userId="S::v-jaburk@microsoft.com::1793d43f-0a68-4dfe-a6af-0cea41b2422f" providerId="AD" clId="Web-{F26255F4-1E1B-45BE-B8A0-308C4D06CBD4}" dt="2019-01-15T17:50:14.255" v="659" actId="1076"/>
        <pc:sldMkLst>
          <pc:docMk/>
          <pc:sldMk cId="885410344" sldId="984"/>
        </pc:sldMkLst>
        <pc:spChg chg="add del mod">
          <ac:chgData name="James Burke (I2E LLC)" userId="S::v-jaburk@microsoft.com::1793d43f-0a68-4dfe-a6af-0cea41b2422f" providerId="AD" clId="Web-{F26255F4-1E1B-45BE-B8A0-308C4D06CBD4}" dt="2019-01-15T17:42:38.043" v="437" actId="1076"/>
          <ac:spMkLst>
            <pc:docMk/>
            <pc:sldMk cId="885410344" sldId="984"/>
            <ac:spMk id="3" creationId="{6D0BC7BC-F817-41A6-BF9F-4FFB98B6E62F}"/>
          </ac:spMkLst>
        </pc:spChg>
        <pc:spChg chg="add mod">
          <ac:chgData name="James Burke (I2E LLC)" userId="S::v-jaburk@microsoft.com::1793d43f-0a68-4dfe-a6af-0cea41b2422f" providerId="AD" clId="Web-{F26255F4-1E1B-45BE-B8A0-308C4D06CBD4}" dt="2019-01-15T17:50:14.255" v="659" actId="1076"/>
          <ac:spMkLst>
            <pc:docMk/>
            <pc:sldMk cId="885410344" sldId="984"/>
            <ac:spMk id="4" creationId="{048A1231-EA95-4EAD-8691-452CBA5DFDA8}"/>
          </ac:spMkLst>
        </pc:spChg>
        <pc:spChg chg="mod">
          <ac:chgData name="James Burke (I2E LLC)" userId="S::v-jaburk@microsoft.com::1793d43f-0a68-4dfe-a6af-0cea41b2422f" providerId="AD" clId="Web-{F26255F4-1E1B-45BE-B8A0-308C4D06CBD4}" dt="2019-01-15T17:50:10.755" v="657" actId="20577"/>
          <ac:spMkLst>
            <pc:docMk/>
            <pc:sldMk cId="885410344" sldId="984"/>
            <ac:spMk id="7" creationId="{944F15CA-CD81-4021-A641-B1655163EAA3}"/>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4" dt="2018-12-14T16:49:40.883" idx="1">
    <p:pos x="10" y="10"/>
    <p:text>Need to change the image of the fish to being a silvery salmon</p:text>
    <p:extLst>
      <p:ext uri="{C676402C-5697-4E1C-873F-D02D1690AC5C}">
        <p15:threadingInfo xmlns:p15="http://schemas.microsoft.com/office/powerpoint/2012/main" timeZoneBias="4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4" dt="2018-12-14T16:49:55.408" idx="2">
    <p:pos x="10" y="10"/>
    <p:text>Need to change the image of the fish to being a silvery salmon</p:text>
    <p:extLst>
      <p:ext uri="{C676402C-5697-4E1C-873F-D02D1690AC5C}">
        <p15:threadingInfo xmlns:p15="http://schemas.microsoft.com/office/powerpoint/2012/main" timeZoneBias="4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4" dt="2018-12-14T16:50:10.117" idx="3">
    <p:pos x="10" y="10"/>
    <p:text>Need to change the object that the vessel is transmitting and receiving from to be the ocean floor</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438AEC-FAF9-4E0F-8B3C-B7842832AB58}" type="datetimeFigureOut">
              <a:rPr lang="en-US" smtClean="0"/>
              <a:t>6/8/2021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E0CD0A-E569-4F3A-A9E7-AC22CD69A640}" type="slidenum">
              <a:rPr lang="en-US" smtClean="0"/>
              <a:t>‹#›</a:t>
            </a:fld>
            <a:endParaRPr lang="en-US"/>
          </a:p>
        </p:txBody>
      </p:sp>
    </p:spTree>
    <p:extLst>
      <p:ext uri="{BB962C8B-B14F-4D97-AF65-F5344CB8AC3E}">
        <p14:creationId xmlns:p14="http://schemas.microsoft.com/office/powerpoint/2010/main" val="4237765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oceanexplorer.noaa.gov/technology/tools/sonar/sonar.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oceanexplorer.noaa.gov/technology/tools/sonar/sonar.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oceanexplorer.noaa.gov/technology/tools/sonar/sonar.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eaworld.org/en/animal-info/animal-infobooks/bottlenose-dolphins/communication-and-echolocatio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eaworld.org/en/animal-info/animal-infobooks/bottlenose-dolphins/communication-and-echolocatio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oceanexplorer.noaa.gov/technology/tools/sonar/sonar.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mn-ea"/>
                <a:cs typeface="+mn-cs"/>
              </a:rPr>
              <a:t>*Microsoft Education provides contextual links for informational purposes only; they do not imply support or affiliation with the authors or source of publication.</a:t>
            </a:r>
            <a:endParaRPr lang="en-US"/>
          </a:p>
        </p:txBody>
      </p:sp>
      <p:sp>
        <p:nvSpPr>
          <p:cNvPr id="4" name="Slide Number Placeholder 3"/>
          <p:cNvSpPr>
            <a:spLocks noGrp="1"/>
          </p:cNvSpPr>
          <p:nvPr>
            <p:ph type="sldNum" sz="quarter" idx="10"/>
          </p:nvPr>
        </p:nvSpPr>
        <p:spPr/>
        <p:txBody>
          <a:bodyPr/>
          <a:lstStyle/>
          <a:p>
            <a:fld id="{230D49A0-0FE3-4BE4-A497-699F59511F41}" type="slidenum">
              <a:rPr lang="en-US" smtClean="0"/>
              <a:t>1</a:t>
            </a:fld>
            <a:endParaRPr lang="en-US"/>
          </a:p>
        </p:txBody>
      </p:sp>
    </p:spTree>
    <p:extLst>
      <p:ext uri="{BB962C8B-B14F-4D97-AF65-F5344CB8AC3E}">
        <p14:creationId xmlns:p14="http://schemas.microsoft.com/office/powerpoint/2010/main" val="2756682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1200"/>
              </a:spcAft>
            </a:pPr>
            <a:r>
              <a:rPr lang="en-US"/>
              <a:t>Types of sonar: </a:t>
            </a:r>
          </a:p>
          <a:p>
            <a:pPr marL="514350" indent="-514350">
              <a:lnSpc>
                <a:spcPct val="90000"/>
              </a:lnSpc>
              <a:spcAft>
                <a:spcPts val="1200"/>
              </a:spcAft>
              <a:buAutoNum type="arabicPeriod"/>
            </a:pPr>
            <a:endParaRPr lang="en-US"/>
          </a:p>
          <a:p>
            <a:pPr>
              <a:lnSpc>
                <a:spcPct val="90000"/>
              </a:lnSpc>
              <a:spcAft>
                <a:spcPts val="1200"/>
              </a:spcAft>
            </a:pPr>
            <a:r>
              <a:rPr lang="en-US">
                <a:hlinkClick r:id="rId3"/>
              </a:rPr>
              <a:t>https://oceanexplorer.noaa.gov/technology/tools/sonar/sonar.html</a:t>
            </a:r>
            <a:endParaRPr lang="en-US"/>
          </a:p>
          <a:p>
            <a:pPr marL="514350" indent="-514350">
              <a:lnSpc>
                <a:spcPct val="90000"/>
              </a:lnSpc>
              <a:spcAft>
                <a:spcPts val="1200"/>
              </a:spcAft>
              <a:buAutoNum type="arabicPeriod"/>
            </a:pPr>
            <a:endParaRPr lang="en-US"/>
          </a:p>
          <a:p>
            <a:endParaRPr lang="en-US">
              <a:cs typeface="Calibri"/>
            </a:endParaRPr>
          </a:p>
        </p:txBody>
      </p:sp>
      <p:sp>
        <p:nvSpPr>
          <p:cNvPr id="4" name="Slide Number Placeholder 3"/>
          <p:cNvSpPr>
            <a:spLocks noGrp="1"/>
          </p:cNvSpPr>
          <p:nvPr>
            <p:ph type="sldNum" sz="quarter" idx="10"/>
          </p:nvPr>
        </p:nvSpPr>
        <p:spPr/>
        <p:txBody>
          <a:bodyPr/>
          <a:lstStyle/>
          <a:p>
            <a:fld id="{F4E0CD0A-E569-4F3A-A9E7-AC22CD69A640}" type="slidenum">
              <a:rPr lang="en-US" smtClean="0"/>
              <a:t>11</a:t>
            </a:fld>
            <a:endParaRPr lang="en-US"/>
          </a:p>
        </p:txBody>
      </p:sp>
    </p:spTree>
    <p:extLst>
      <p:ext uri="{BB962C8B-B14F-4D97-AF65-F5344CB8AC3E}">
        <p14:creationId xmlns:p14="http://schemas.microsoft.com/office/powerpoint/2010/main" val="4122321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www.smithsonianmag.com</a:t>
            </a:r>
            <a:r>
              <a:rPr lang="en-US"/>
              <a:t>/science-nature/first-complete-map-ocean-floor-stirring-controversial-waters-180963993/</a:t>
            </a:r>
          </a:p>
          <a:p>
            <a:r>
              <a:rPr lang="en-US"/>
              <a:t>http://</a:t>
            </a:r>
            <a:r>
              <a:rPr lang="en-US" err="1"/>
              <a:t>www.bbc.com</a:t>
            </a:r>
            <a:r>
              <a:rPr lang="en-US"/>
              <a:t>/future/story/20180404-the-quest-to-map-the-mysteries-of-the-ocean-floor</a:t>
            </a:r>
          </a:p>
          <a:p>
            <a:endParaRPr lang="en-US"/>
          </a:p>
        </p:txBody>
      </p:sp>
      <p:sp>
        <p:nvSpPr>
          <p:cNvPr id="4" name="Slide Number Placeholder 3"/>
          <p:cNvSpPr>
            <a:spLocks noGrp="1"/>
          </p:cNvSpPr>
          <p:nvPr>
            <p:ph type="sldNum" sz="quarter" idx="10"/>
          </p:nvPr>
        </p:nvSpPr>
        <p:spPr/>
        <p:txBody>
          <a:bodyPr/>
          <a:lstStyle/>
          <a:p>
            <a:fld id="{F4E0CD0A-E569-4F3A-A9E7-AC22CD69A640}" type="slidenum">
              <a:rPr lang="en-US" smtClean="0"/>
              <a:t>12</a:t>
            </a:fld>
            <a:endParaRPr lang="en-US"/>
          </a:p>
        </p:txBody>
      </p:sp>
    </p:spTree>
    <p:extLst>
      <p:ext uri="{BB962C8B-B14F-4D97-AF65-F5344CB8AC3E}">
        <p14:creationId xmlns:p14="http://schemas.microsoft.com/office/powerpoint/2010/main" val="3462791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1200"/>
              </a:spcAft>
            </a:pPr>
            <a:r>
              <a:rPr lang="en-US"/>
              <a:t>Research ship image from: https://www.flickr.com/photos/prayitnophotography/31483738515 </a:t>
            </a:r>
          </a:p>
          <a:p>
            <a:pPr>
              <a:lnSpc>
                <a:spcPct val="90000"/>
              </a:lnSpc>
              <a:spcAft>
                <a:spcPts val="1200"/>
              </a:spcAft>
            </a:pPr>
            <a:endParaRPr lang="en-US"/>
          </a:p>
          <a:p>
            <a:pPr>
              <a:lnSpc>
                <a:spcPct val="90000"/>
              </a:lnSpc>
              <a:spcAft>
                <a:spcPts val="1200"/>
              </a:spcAft>
            </a:pPr>
            <a:r>
              <a:rPr lang="en-US"/>
              <a:t>Types of sonar: </a:t>
            </a:r>
          </a:p>
          <a:p>
            <a:pPr marL="514350" indent="-514350">
              <a:lnSpc>
                <a:spcPct val="90000"/>
              </a:lnSpc>
              <a:spcAft>
                <a:spcPts val="1200"/>
              </a:spcAft>
              <a:buAutoNum type="arabicPeriod"/>
            </a:pPr>
            <a:endParaRPr lang="en-US"/>
          </a:p>
          <a:p>
            <a:pPr>
              <a:lnSpc>
                <a:spcPct val="90000"/>
              </a:lnSpc>
              <a:spcAft>
                <a:spcPts val="1200"/>
              </a:spcAft>
            </a:pPr>
            <a:r>
              <a:rPr lang="en-US">
                <a:hlinkClick r:id="rId3"/>
              </a:rPr>
              <a:t>https://oceanexplorer.noaa.gov/technology/tools/sonar/sonar.html</a:t>
            </a:r>
            <a:endParaRPr lang="en-US"/>
          </a:p>
          <a:p>
            <a:pPr marL="514350" indent="-514350">
              <a:lnSpc>
                <a:spcPct val="90000"/>
              </a:lnSpc>
              <a:spcAft>
                <a:spcPts val="1200"/>
              </a:spcAft>
              <a:buAutoNum type="arabicPeriod"/>
            </a:pPr>
            <a:endParaRPr lang="en-US"/>
          </a:p>
          <a:p>
            <a:endParaRPr lang="en-US">
              <a:cs typeface="Calibri"/>
            </a:endParaRPr>
          </a:p>
        </p:txBody>
      </p:sp>
      <p:sp>
        <p:nvSpPr>
          <p:cNvPr id="4" name="Slide Number Placeholder 3"/>
          <p:cNvSpPr>
            <a:spLocks noGrp="1"/>
          </p:cNvSpPr>
          <p:nvPr>
            <p:ph type="sldNum" sz="quarter" idx="10"/>
          </p:nvPr>
        </p:nvSpPr>
        <p:spPr/>
        <p:txBody>
          <a:bodyPr/>
          <a:lstStyle/>
          <a:p>
            <a:fld id="{F4E0CD0A-E569-4F3A-A9E7-AC22CD69A640}" type="slidenum">
              <a:rPr lang="en-US" smtClean="0"/>
              <a:t>13</a:t>
            </a:fld>
            <a:endParaRPr lang="en-US"/>
          </a:p>
        </p:txBody>
      </p:sp>
    </p:spTree>
    <p:extLst>
      <p:ext uri="{BB962C8B-B14F-4D97-AF65-F5344CB8AC3E}">
        <p14:creationId xmlns:p14="http://schemas.microsoft.com/office/powerpoint/2010/main" val="711540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1200"/>
              </a:spcAft>
            </a:pPr>
            <a:r>
              <a:rPr lang="en-US"/>
              <a:t>Types of sonar: </a:t>
            </a:r>
          </a:p>
          <a:p>
            <a:pPr marL="514350" indent="-514350">
              <a:lnSpc>
                <a:spcPct val="90000"/>
              </a:lnSpc>
              <a:spcAft>
                <a:spcPts val="1200"/>
              </a:spcAft>
              <a:buAutoNum type="arabicPeriod"/>
            </a:pPr>
            <a:endParaRPr lang="en-US"/>
          </a:p>
          <a:p>
            <a:pPr>
              <a:lnSpc>
                <a:spcPct val="90000"/>
              </a:lnSpc>
              <a:spcAft>
                <a:spcPts val="1200"/>
              </a:spcAft>
            </a:pPr>
            <a:r>
              <a:rPr lang="en-US">
                <a:hlinkClick r:id="rId3"/>
              </a:rPr>
              <a:t>https://oceanexplorer.noaa.gov/technology/tools/sonar/sonar.html</a:t>
            </a:r>
            <a:endParaRPr lang="en-US"/>
          </a:p>
          <a:p>
            <a:pPr marL="514350" indent="-514350">
              <a:lnSpc>
                <a:spcPct val="90000"/>
              </a:lnSpc>
              <a:spcAft>
                <a:spcPts val="1200"/>
              </a:spcAft>
              <a:buAutoNum type="arabicPeriod"/>
            </a:pPr>
            <a:endParaRPr lang="en-US"/>
          </a:p>
          <a:p>
            <a:endParaRPr lang="en-US">
              <a:cs typeface="Calibri"/>
            </a:endParaRPr>
          </a:p>
        </p:txBody>
      </p:sp>
      <p:sp>
        <p:nvSpPr>
          <p:cNvPr id="4" name="Slide Number Placeholder 3"/>
          <p:cNvSpPr>
            <a:spLocks noGrp="1"/>
          </p:cNvSpPr>
          <p:nvPr>
            <p:ph type="sldNum" sz="quarter" idx="10"/>
          </p:nvPr>
        </p:nvSpPr>
        <p:spPr/>
        <p:txBody>
          <a:bodyPr/>
          <a:lstStyle/>
          <a:p>
            <a:fld id="{F4E0CD0A-E569-4F3A-A9E7-AC22CD69A640}" type="slidenum">
              <a:rPr lang="en-US" smtClean="0"/>
              <a:t>14</a:t>
            </a:fld>
            <a:endParaRPr lang="en-US"/>
          </a:p>
        </p:txBody>
      </p:sp>
    </p:spTree>
    <p:extLst>
      <p:ext uri="{BB962C8B-B14F-4D97-AF65-F5344CB8AC3E}">
        <p14:creationId xmlns:p14="http://schemas.microsoft.com/office/powerpoint/2010/main" val="4012541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http://www.seasky.org/deep-sea/ocean-layers.html</a:t>
            </a:r>
          </a:p>
          <a:p>
            <a:endParaRPr lang="en-US"/>
          </a:p>
        </p:txBody>
      </p:sp>
      <p:sp>
        <p:nvSpPr>
          <p:cNvPr id="4" name="Slide Number Placeholder 3"/>
          <p:cNvSpPr>
            <a:spLocks noGrp="1"/>
          </p:cNvSpPr>
          <p:nvPr>
            <p:ph type="sldNum" sz="quarter" idx="10"/>
          </p:nvPr>
        </p:nvSpPr>
        <p:spPr/>
        <p:txBody>
          <a:bodyPr/>
          <a:lstStyle/>
          <a:p>
            <a:fld id="{230D49A0-0FE3-4BE4-A497-699F59511F41}" type="slidenum">
              <a:rPr lang="en-US" smtClean="0"/>
              <a:t>15</a:t>
            </a:fld>
            <a:endParaRPr lang="en-US"/>
          </a:p>
        </p:txBody>
      </p:sp>
    </p:spTree>
    <p:extLst>
      <p:ext uri="{BB962C8B-B14F-4D97-AF65-F5344CB8AC3E}">
        <p14:creationId xmlns:p14="http://schemas.microsoft.com/office/powerpoint/2010/main" val="436412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2D3714-B553-A044-BA72-366907BA36B5}" type="slidenum">
              <a:rPr lang="en-US" smtClean="0"/>
              <a:t>16</a:t>
            </a:fld>
            <a:endParaRPr lang="en-US"/>
          </a:p>
        </p:txBody>
      </p:sp>
    </p:spTree>
    <p:extLst>
      <p:ext uri="{BB962C8B-B14F-4D97-AF65-F5344CB8AC3E}">
        <p14:creationId xmlns:p14="http://schemas.microsoft.com/office/powerpoint/2010/main" val="3626735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https://en.wikipedia.org/wiki/Sonar</a:t>
            </a:r>
          </a:p>
        </p:txBody>
      </p:sp>
      <p:sp>
        <p:nvSpPr>
          <p:cNvPr id="4" name="Slide Number Placeholder 3"/>
          <p:cNvSpPr>
            <a:spLocks noGrp="1"/>
          </p:cNvSpPr>
          <p:nvPr>
            <p:ph type="sldNum" sz="quarter" idx="10"/>
          </p:nvPr>
        </p:nvSpPr>
        <p:spPr/>
        <p:txBody>
          <a:bodyPr/>
          <a:lstStyle/>
          <a:p>
            <a:fld id="{F4E0CD0A-E569-4F3A-A9E7-AC22CD69A640}" type="slidenum">
              <a:rPr lang="en-US" smtClean="0"/>
              <a:t>2</a:t>
            </a:fld>
            <a:endParaRPr lang="en-US"/>
          </a:p>
        </p:txBody>
      </p:sp>
    </p:spTree>
    <p:extLst>
      <p:ext uri="{BB962C8B-B14F-4D97-AF65-F5344CB8AC3E}">
        <p14:creationId xmlns:p14="http://schemas.microsoft.com/office/powerpoint/2010/main" val="571586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cs typeface="Calibri"/>
              </a:rPr>
              <a:t>https://oceanservice.noaa.gov/education/tutorial_currents/05conveyor1.html</a:t>
            </a:r>
          </a:p>
          <a:p>
            <a:r>
              <a:rPr lang="en-US">
                <a:cs typeface="Calibri"/>
              </a:rPr>
              <a:t>https://youtu.be/cmysAmXGqlk?t=335</a:t>
            </a:r>
          </a:p>
          <a:p>
            <a:endParaRPr lang="en-US">
              <a:cs typeface="Calibri"/>
            </a:endParaRPr>
          </a:p>
          <a:p>
            <a:r>
              <a:rPr lang="en-US">
                <a:cs typeface="Calibri"/>
              </a:rPr>
              <a:t>Main idea: Both temperature and salinity impact water density </a:t>
            </a:r>
            <a:br>
              <a:rPr lang="en-US">
                <a:cs typeface="Calibri"/>
              </a:rPr>
            </a:br>
            <a:endParaRPr lang="en-US">
              <a:cs typeface="Calibri"/>
            </a:endParaRPr>
          </a:p>
          <a:p>
            <a:r>
              <a:rPr lang="en-US">
                <a:cs typeface="Calibri"/>
              </a:rPr>
              <a:t>Text:</a:t>
            </a:r>
          </a:p>
          <a:p>
            <a:endParaRPr lang="en-US">
              <a:cs typeface="Calibri"/>
            </a:endParaRPr>
          </a:p>
          <a:p>
            <a:r>
              <a:rPr lang="en-US">
                <a:cs typeface="Calibri"/>
              </a:rPr>
              <a:t>- Density in the oceans is impacted by salinity and temperature</a:t>
            </a:r>
          </a:p>
          <a:p>
            <a:pPr marL="171450" indent="-171450">
              <a:buFontTx/>
              <a:buChar char="-"/>
            </a:pPr>
            <a:r>
              <a:rPr lang="en-US">
                <a:cs typeface="Calibri"/>
              </a:rPr>
              <a:t>Introduce the fact that we are talking about deep water currents </a:t>
            </a:r>
          </a:p>
          <a:p>
            <a:pPr marL="171450" indent="-171450">
              <a:buFontTx/>
              <a:buChar char="-"/>
            </a:pPr>
            <a:r>
              <a:rPr lang="en-US">
                <a:cs typeface="Calibri"/>
              </a:rPr>
              <a:t>Deep water currents == Thermohaline circulation</a:t>
            </a:r>
          </a:p>
          <a:p>
            <a:pPr marL="171450" indent="-171450">
              <a:buFontTx/>
              <a:buChar char="-"/>
            </a:pPr>
            <a:endParaRPr lang="en-US">
              <a:cs typeface="Calibri"/>
            </a:endParaRPr>
          </a:p>
          <a:p>
            <a:pPr marL="0" indent="0">
              <a:buFontTx/>
              <a:buNone/>
            </a:pPr>
            <a:r>
              <a:rPr lang="en-US">
                <a:cs typeface="Calibri"/>
              </a:rPr>
              <a:t>Visual:</a:t>
            </a:r>
          </a:p>
          <a:p>
            <a:pPr marL="0" indent="0">
              <a:buFontTx/>
              <a:buNone/>
            </a:pPr>
            <a:r>
              <a:rPr lang="en-US">
                <a:cs typeface="Calibri"/>
              </a:rPr>
              <a:t>- Similar to the one shown with a few differences – Map laid so you can identify the continents, focus on the currents in the Atlantic with lower emphasis on the system of currents across the globe. Great to show cold, salty water lower in the ocean than warm water.</a:t>
            </a:r>
            <a:endParaRPr lang="en-US"/>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230D49A0-0FE3-4BE4-A497-699F59511F41}" type="slidenum">
              <a:rPr lang="en-US" smtClean="0"/>
              <a:t>3</a:t>
            </a:fld>
            <a:endParaRPr lang="en-US"/>
          </a:p>
        </p:txBody>
      </p:sp>
    </p:spTree>
    <p:extLst>
      <p:ext uri="{BB962C8B-B14F-4D97-AF65-F5344CB8AC3E}">
        <p14:creationId xmlns:p14="http://schemas.microsoft.com/office/powerpoint/2010/main" val="376243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https://en.wikipedia.org/wiki/Lateral_line</a:t>
            </a:r>
          </a:p>
          <a:p>
            <a:endParaRPr lang="en-US"/>
          </a:p>
        </p:txBody>
      </p:sp>
      <p:sp>
        <p:nvSpPr>
          <p:cNvPr id="4" name="Slide Number Placeholder 3"/>
          <p:cNvSpPr>
            <a:spLocks noGrp="1"/>
          </p:cNvSpPr>
          <p:nvPr>
            <p:ph type="sldNum" sz="quarter" idx="10"/>
          </p:nvPr>
        </p:nvSpPr>
        <p:spPr/>
        <p:txBody>
          <a:bodyPr/>
          <a:lstStyle/>
          <a:p>
            <a:fld id="{F4E0CD0A-E569-4F3A-A9E7-AC22CD69A640}" type="slidenum">
              <a:rPr lang="en-US" smtClean="0"/>
              <a:t>4</a:t>
            </a:fld>
            <a:endParaRPr lang="en-US"/>
          </a:p>
        </p:txBody>
      </p:sp>
    </p:spTree>
    <p:extLst>
      <p:ext uri="{BB962C8B-B14F-4D97-AF65-F5344CB8AC3E}">
        <p14:creationId xmlns:p14="http://schemas.microsoft.com/office/powerpoint/2010/main" val="147128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https://en.wikipedia.org/wiki/Lateral_line</a:t>
            </a:r>
          </a:p>
          <a:p>
            <a:endParaRPr lang="en-US"/>
          </a:p>
          <a:p>
            <a:endParaRPr lang="en-US"/>
          </a:p>
        </p:txBody>
      </p:sp>
      <p:sp>
        <p:nvSpPr>
          <p:cNvPr id="4" name="Slide Number Placeholder 3"/>
          <p:cNvSpPr>
            <a:spLocks noGrp="1"/>
          </p:cNvSpPr>
          <p:nvPr>
            <p:ph type="sldNum" sz="quarter" idx="10"/>
          </p:nvPr>
        </p:nvSpPr>
        <p:spPr/>
        <p:txBody>
          <a:bodyPr/>
          <a:lstStyle/>
          <a:p>
            <a:fld id="{F4E0CD0A-E569-4F3A-A9E7-AC22CD69A640}" type="slidenum">
              <a:rPr lang="en-US" smtClean="0"/>
              <a:t>5</a:t>
            </a:fld>
            <a:endParaRPr lang="en-US"/>
          </a:p>
        </p:txBody>
      </p:sp>
    </p:spTree>
    <p:extLst>
      <p:ext uri="{BB962C8B-B14F-4D97-AF65-F5344CB8AC3E}">
        <p14:creationId xmlns:p14="http://schemas.microsoft.com/office/powerpoint/2010/main" val="3161500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8605" indent="-268605">
              <a:lnSpc>
                <a:spcPct val="90000"/>
              </a:lnSpc>
              <a:spcAft>
                <a:spcPts val="1200"/>
              </a:spcAft>
              <a:buChar char="•"/>
            </a:pPr>
            <a:r>
              <a:rPr lang="en-US">
                <a:hlinkClick r:id="rId3"/>
              </a:rPr>
              <a:t>https://seaworld.org/en/animal-info/animal-infobooks/bottlenose-dolphins/communication-and-echolocation/</a:t>
            </a:r>
            <a:endParaRPr lang="en-US"/>
          </a:p>
          <a:p>
            <a:pPr marL="268605" indent="-268605">
              <a:lnSpc>
                <a:spcPct val="90000"/>
              </a:lnSpc>
              <a:spcAft>
                <a:spcPts val="1200"/>
              </a:spcAft>
              <a:buChar char="•"/>
            </a:pPr>
            <a:r>
              <a:rPr lang="en-US" b="1"/>
              <a:t>bottlenose dolphins echolocate similar to our ultrasonic sensor – this article has some really cool clicks and chirping audio of how our BBC oceans hero the Bottlenose Dolphin uses </a:t>
            </a:r>
            <a:r>
              <a:rPr lang="en-US" b="1" err="1"/>
              <a:t>biosonar</a:t>
            </a:r>
            <a:r>
              <a:rPr lang="en-US" b="1"/>
              <a:t>.</a:t>
            </a:r>
            <a:endParaRPr lang="en-US"/>
          </a:p>
          <a:p>
            <a:endParaRPr lang="en-US"/>
          </a:p>
        </p:txBody>
      </p:sp>
      <p:sp>
        <p:nvSpPr>
          <p:cNvPr id="4" name="Slide Number Placeholder 3"/>
          <p:cNvSpPr>
            <a:spLocks noGrp="1"/>
          </p:cNvSpPr>
          <p:nvPr>
            <p:ph type="sldNum" sz="quarter" idx="10"/>
          </p:nvPr>
        </p:nvSpPr>
        <p:spPr/>
        <p:txBody>
          <a:bodyPr/>
          <a:lstStyle/>
          <a:p>
            <a:fld id="{F4E0CD0A-E569-4F3A-A9E7-AC22CD69A640}" type="slidenum">
              <a:rPr lang="en-US" smtClean="0"/>
              <a:t>6</a:t>
            </a:fld>
            <a:endParaRPr lang="en-US"/>
          </a:p>
        </p:txBody>
      </p:sp>
    </p:spTree>
    <p:extLst>
      <p:ext uri="{BB962C8B-B14F-4D97-AF65-F5344CB8AC3E}">
        <p14:creationId xmlns:p14="http://schemas.microsoft.com/office/powerpoint/2010/main" val="2778342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8605" indent="-268605">
              <a:lnSpc>
                <a:spcPct val="90000"/>
              </a:lnSpc>
              <a:spcAft>
                <a:spcPts val="1200"/>
              </a:spcAft>
              <a:buChar char="•"/>
            </a:pPr>
            <a:r>
              <a:rPr lang="en-US">
                <a:hlinkClick r:id="rId3"/>
              </a:rPr>
              <a:t>https://seaworld.org/en/animal-info/animal-infobooks/bottlenose-dolphins/communication-and-echolocation/</a:t>
            </a:r>
            <a:endParaRPr lang="en-US"/>
          </a:p>
          <a:p>
            <a:pPr marL="268605" indent="-268605">
              <a:lnSpc>
                <a:spcPct val="90000"/>
              </a:lnSpc>
              <a:spcAft>
                <a:spcPts val="1200"/>
              </a:spcAft>
              <a:buChar char="•"/>
            </a:pPr>
            <a:r>
              <a:rPr lang="en-US" b="1"/>
              <a:t>bottlenose dolphins echolocate similar to our ultrasonic sensor – this article has some really cool clicks and chirping audio of how our BBC oceans hero the Bottlenose Dolphin uses </a:t>
            </a:r>
            <a:r>
              <a:rPr lang="en-US" b="1" err="1"/>
              <a:t>biosonar</a:t>
            </a:r>
            <a:r>
              <a:rPr lang="en-US" b="1"/>
              <a:t>.</a:t>
            </a:r>
            <a:endParaRPr lang="en-US"/>
          </a:p>
          <a:p>
            <a:endParaRPr lang="en-US"/>
          </a:p>
        </p:txBody>
      </p:sp>
      <p:sp>
        <p:nvSpPr>
          <p:cNvPr id="4" name="Slide Number Placeholder 3"/>
          <p:cNvSpPr>
            <a:spLocks noGrp="1"/>
          </p:cNvSpPr>
          <p:nvPr>
            <p:ph type="sldNum" sz="quarter" idx="10"/>
          </p:nvPr>
        </p:nvSpPr>
        <p:spPr/>
        <p:txBody>
          <a:bodyPr/>
          <a:lstStyle/>
          <a:p>
            <a:fld id="{F4E0CD0A-E569-4F3A-A9E7-AC22CD69A640}" type="slidenum">
              <a:rPr lang="en-US" smtClean="0"/>
              <a:t>7</a:t>
            </a:fld>
            <a:endParaRPr lang="en-US"/>
          </a:p>
        </p:txBody>
      </p:sp>
    </p:spTree>
    <p:extLst>
      <p:ext uri="{BB962C8B-B14F-4D97-AF65-F5344CB8AC3E}">
        <p14:creationId xmlns:p14="http://schemas.microsoft.com/office/powerpoint/2010/main" val="328805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230D49A0-0FE3-4BE4-A497-699F59511F41}" type="slidenum">
              <a:rPr lang="en-US" smtClean="0"/>
              <a:t>8</a:t>
            </a:fld>
            <a:endParaRPr lang="en-US"/>
          </a:p>
        </p:txBody>
      </p:sp>
    </p:spTree>
    <p:extLst>
      <p:ext uri="{BB962C8B-B14F-4D97-AF65-F5344CB8AC3E}">
        <p14:creationId xmlns:p14="http://schemas.microsoft.com/office/powerpoint/2010/main" val="1679905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1200"/>
              </a:spcAft>
            </a:pPr>
            <a:r>
              <a:rPr lang="en-US"/>
              <a:t>Types of sonar: </a:t>
            </a:r>
          </a:p>
          <a:p>
            <a:pPr marL="514350" indent="-514350">
              <a:lnSpc>
                <a:spcPct val="90000"/>
              </a:lnSpc>
              <a:spcAft>
                <a:spcPts val="1200"/>
              </a:spcAft>
              <a:buAutoNum type="arabicPeriod"/>
            </a:pPr>
            <a:endParaRPr lang="en-US"/>
          </a:p>
          <a:p>
            <a:pPr>
              <a:lnSpc>
                <a:spcPct val="90000"/>
              </a:lnSpc>
              <a:spcAft>
                <a:spcPts val="1200"/>
              </a:spcAft>
            </a:pPr>
            <a:r>
              <a:rPr lang="en-US">
                <a:hlinkClick r:id="rId3"/>
              </a:rPr>
              <a:t>https://oceanexplorer.noaa.gov/technology/tools/sonar/sonar.html</a:t>
            </a:r>
            <a:endParaRPr lang="en-US"/>
          </a:p>
          <a:p>
            <a:pPr marL="514350" indent="-514350">
              <a:lnSpc>
                <a:spcPct val="90000"/>
              </a:lnSpc>
              <a:spcAft>
                <a:spcPts val="1200"/>
              </a:spcAft>
              <a:buAutoNum type="arabicPeriod"/>
            </a:pPr>
            <a:endParaRPr lang="en-US"/>
          </a:p>
          <a:p>
            <a:endParaRPr lang="en-US">
              <a:cs typeface="Calibri"/>
            </a:endParaRPr>
          </a:p>
        </p:txBody>
      </p:sp>
      <p:sp>
        <p:nvSpPr>
          <p:cNvPr id="4" name="Slide Number Placeholder 3"/>
          <p:cNvSpPr>
            <a:spLocks noGrp="1"/>
          </p:cNvSpPr>
          <p:nvPr>
            <p:ph type="sldNum" sz="quarter" idx="10"/>
          </p:nvPr>
        </p:nvSpPr>
        <p:spPr/>
        <p:txBody>
          <a:bodyPr/>
          <a:lstStyle/>
          <a:p>
            <a:fld id="{F4E0CD0A-E569-4F3A-A9E7-AC22CD69A640}" type="slidenum">
              <a:rPr lang="en-US" smtClean="0"/>
              <a:t>10</a:t>
            </a:fld>
            <a:endParaRPr lang="en-US"/>
          </a:p>
        </p:txBody>
      </p:sp>
    </p:spTree>
    <p:extLst>
      <p:ext uri="{BB962C8B-B14F-4D97-AF65-F5344CB8AC3E}">
        <p14:creationId xmlns:p14="http://schemas.microsoft.com/office/powerpoint/2010/main" val="999485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7683-AA52-F84F-BB24-F9A43B8621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5EEDCA-0798-C049-8E65-EE868579C7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B9F91B-4474-0C40-8D00-B3E04FC31D23}"/>
              </a:ext>
            </a:extLst>
          </p:cNvPr>
          <p:cNvSpPr>
            <a:spLocks noGrp="1"/>
          </p:cNvSpPr>
          <p:nvPr>
            <p:ph type="dt" sz="half" idx="10"/>
          </p:nvPr>
        </p:nvSpPr>
        <p:spPr/>
        <p:txBody>
          <a:bodyPr/>
          <a:lstStyle/>
          <a:p>
            <a:fld id="{687A0489-44E2-4558-AA86-7EF2E036F55C}" type="datetimeFigureOut">
              <a:rPr lang="en-US" smtClean="0"/>
              <a:t>6/8/2021</a:t>
            </a:fld>
            <a:endParaRPr lang="en-US"/>
          </a:p>
        </p:txBody>
      </p:sp>
      <p:sp>
        <p:nvSpPr>
          <p:cNvPr id="5" name="Footer Placeholder 4">
            <a:extLst>
              <a:ext uri="{FF2B5EF4-FFF2-40B4-BE49-F238E27FC236}">
                <a16:creationId xmlns:a16="http://schemas.microsoft.com/office/drawing/2014/main" id="{C1C1F37D-A4D0-3344-A4FA-5A6910C1B3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CD0B75-4598-9547-A019-6E8BB1F853F9}"/>
              </a:ext>
            </a:extLst>
          </p:cNvPr>
          <p:cNvSpPr>
            <a:spLocks noGrp="1"/>
          </p:cNvSpPr>
          <p:nvPr>
            <p:ph type="sldNum" sz="quarter" idx="12"/>
          </p:nvPr>
        </p:nvSpPr>
        <p:spPr/>
        <p:txBody>
          <a:bodyPr/>
          <a:lstStyle/>
          <a:p>
            <a:fld id="{7AAAEF76-3A13-4D90-B23E-285AFF4CCB89}" type="slidenum">
              <a:rPr lang="en-US" smtClean="0"/>
              <a:t>‹#›</a:t>
            </a:fld>
            <a:endParaRPr lang="en-US"/>
          </a:p>
        </p:txBody>
      </p:sp>
    </p:spTree>
    <p:extLst>
      <p:ext uri="{BB962C8B-B14F-4D97-AF65-F5344CB8AC3E}">
        <p14:creationId xmlns:p14="http://schemas.microsoft.com/office/powerpoint/2010/main" val="4289073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03B72-8EB2-F843-BEF6-3DCCD85E64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3755F6-30AD-284B-943F-11069CEABA2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0190B8-AECF-1145-B67A-559100EB39CE}"/>
              </a:ext>
            </a:extLst>
          </p:cNvPr>
          <p:cNvSpPr>
            <a:spLocks noGrp="1"/>
          </p:cNvSpPr>
          <p:nvPr>
            <p:ph type="dt" sz="half" idx="10"/>
          </p:nvPr>
        </p:nvSpPr>
        <p:spPr/>
        <p:txBody>
          <a:bodyPr/>
          <a:lstStyle/>
          <a:p>
            <a:fld id="{687A0489-44E2-4558-AA86-7EF2E036F55C}" type="datetimeFigureOut">
              <a:rPr lang="en-US" smtClean="0"/>
              <a:t>6/8/2021</a:t>
            </a:fld>
            <a:endParaRPr lang="en-US"/>
          </a:p>
        </p:txBody>
      </p:sp>
      <p:sp>
        <p:nvSpPr>
          <p:cNvPr id="5" name="Footer Placeholder 4">
            <a:extLst>
              <a:ext uri="{FF2B5EF4-FFF2-40B4-BE49-F238E27FC236}">
                <a16:creationId xmlns:a16="http://schemas.microsoft.com/office/drawing/2014/main" id="{62703EBB-E9C8-C64A-9719-2B404095EA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09C53-1F2E-0343-BFC1-A324C170805D}"/>
              </a:ext>
            </a:extLst>
          </p:cNvPr>
          <p:cNvSpPr>
            <a:spLocks noGrp="1"/>
          </p:cNvSpPr>
          <p:nvPr>
            <p:ph type="sldNum" sz="quarter" idx="12"/>
          </p:nvPr>
        </p:nvSpPr>
        <p:spPr/>
        <p:txBody>
          <a:bodyPr/>
          <a:lstStyle/>
          <a:p>
            <a:fld id="{7AAAEF76-3A13-4D90-B23E-285AFF4CCB89}" type="slidenum">
              <a:rPr lang="en-US" smtClean="0"/>
              <a:t>‹#›</a:t>
            </a:fld>
            <a:endParaRPr lang="en-US"/>
          </a:p>
        </p:txBody>
      </p:sp>
    </p:spTree>
    <p:extLst>
      <p:ext uri="{BB962C8B-B14F-4D97-AF65-F5344CB8AC3E}">
        <p14:creationId xmlns:p14="http://schemas.microsoft.com/office/powerpoint/2010/main" val="673729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A3C0B6-2091-9E4C-8127-7F644F3BB8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FD7CFF-E625-E747-B9A3-529FB3F038C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2128B9-77ED-5C4B-A82D-7E3E8A071D20}"/>
              </a:ext>
            </a:extLst>
          </p:cNvPr>
          <p:cNvSpPr>
            <a:spLocks noGrp="1"/>
          </p:cNvSpPr>
          <p:nvPr>
            <p:ph type="dt" sz="half" idx="10"/>
          </p:nvPr>
        </p:nvSpPr>
        <p:spPr/>
        <p:txBody>
          <a:bodyPr/>
          <a:lstStyle/>
          <a:p>
            <a:fld id="{687A0489-44E2-4558-AA86-7EF2E036F55C}" type="datetimeFigureOut">
              <a:rPr lang="en-US" smtClean="0"/>
              <a:t>6/8/2021</a:t>
            </a:fld>
            <a:endParaRPr lang="en-US"/>
          </a:p>
        </p:txBody>
      </p:sp>
      <p:sp>
        <p:nvSpPr>
          <p:cNvPr id="5" name="Footer Placeholder 4">
            <a:extLst>
              <a:ext uri="{FF2B5EF4-FFF2-40B4-BE49-F238E27FC236}">
                <a16:creationId xmlns:a16="http://schemas.microsoft.com/office/drawing/2014/main" id="{2CC8690B-BAAF-E343-9EB7-3FE4CD2199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494D8-EB24-8844-B73D-7CDDF4C9CFAF}"/>
              </a:ext>
            </a:extLst>
          </p:cNvPr>
          <p:cNvSpPr>
            <a:spLocks noGrp="1"/>
          </p:cNvSpPr>
          <p:nvPr>
            <p:ph type="sldNum" sz="quarter" idx="12"/>
          </p:nvPr>
        </p:nvSpPr>
        <p:spPr/>
        <p:txBody>
          <a:bodyPr/>
          <a:lstStyle/>
          <a:p>
            <a:fld id="{7AAAEF76-3A13-4D90-B23E-285AFF4CCB89}" type="slidenum">
              <a:rPr lang="en-US" smtClean="0"/>
              <a:t>‹#›</a:t>
            </a:fld>
            <a:endParaRPr lang="en-US"/>
          </a:p>
        </p:txBody>
      </p:sp>
    </p:spTree>
    <p:extLst>
      <p:ext uri="{BB962C8B-B14F-4D97-AF65-F5344CB8AC3E}">
        <p14:creationId xmlns:p14="http://schemas.microsoft.com/office/powerpoint/2010/main" val="2309778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3914192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Tree>
    <p:extLst>
      <p:ext uri="{BB962C8B-B14F-4D97-AF65-F5344CB8AC3E}">
        <p14:creationId xmlns:p14="http://schemas.microsoft.com/office/powerpoint/2010/main" val="11536208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0845-427A-4643-AB4F-22DAC4D339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59C426-97E3-0B49-94B9-DEB457A49CA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28E4F8-D60A-F74B-A098-5D3A80714545}"/>
              </a:ext>
            </a:extLst>
          </p:cNvPr>
          <p:cNvSpPr>
            <a:spLocks noGrp="1"/>
          </p:cNvSpPr>
          <p:nvPr>
            <p:ph type="dt" sz="half" idx="10"/>
          </p:nvPr>
        </p:nvSpPr>
        <p:spPr/>
        <p:txBody>
          <a:bodyPr/>
          <a:lstStyle/>
          <a:p>
            <a:fld id="{687A0489-44E2-4558-AA86-7EF2E036F55C}" type="datetimeFigureOut">
              <a:rPr lang="en-US" smtClean="0"/>
              <a:t>6/8/2021</a:t>
            </a:fld>
            <a:endParaRPr lang="en-US"/>
          </a:p>
        </p:txBody>
      </p:sp>
      <p:sp>
        <p:nvSpPr>
          <p:cNvPr id="5" name="Footer Placeholder 4">
            <a:extLst>
              <a:ext uri="{FF2B5EF4-FFF2-40B4-BE49-F238E27FC236}">
                <a16:creationId xmlns:a16="http://schemas.microsoft.com/office/drawing/2014/main" id="{9931B3B9-339F-D74E-B5CE-D6050304F0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D89E9F-B4E6-3743-8F01-EC93B4AB0D3F}"/>
              </a:ext>
            </a:extLst>
          </p:cNvPr>
          <p:cNvSpPr>
            <a:spLocks noGrp="1"/>
          </p:cNvSpPr>
          <p:nvPr>
            <p:ph type="sldNum" sz="quarter" idx="12"/>
          </p:nvPr>
        </p:nvSpPr>
        <p:spPr/>
        <p:txBody>
          <a:bodyPr/>
          <a:lstStyle/>
          <a:p>
            <a:fld id="{7AAAEF76-3A13-4D90-B23E-285AFF4CCB89}" type="slidenum">
              <a:rPr lang="en-US" smtClean="0"/>
              <a:t>‹#›</a:t>
            </a:fld>
            <a:endParaRPr lang="en-US"/>
          </a:p>
        </p:txBody>
      </p:sp>
    </p:spTree>
    <p:extLst>
      <p:ext uri="{BB962C8B-B14F-4D97-AF65-F5344CB8AC3E}">
        <p14:creationId xmlns:p14="http://schemas.microsoft.com/office/powerpoint/2010/main" val="3154005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C64A6-6EF6-4D41-A1B9-72FDFF966C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8341A1-CC00-CD46-B9BA-B2A2A98442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A0CA566-C483-B34D-B540-4ACDD2ACD07C}"/>
              </a:ext>
            </a:extLst>
          </p:cNvPr>
          <p:cNvSpPr>
            <a:spLocks noGrp="1"/>
          </p:cNvSpPr>
          <p:nvPr>
            <p:ph type="dt" sz="half" idx="10"/>
          </p:nvPr>
        </p:nvSpPr>
        <p:spPr/>
        <p:txBody>
          <a:bodyPr/>
          <a:lstStyle/>
          <a:p>
            <a:fld id="{687A0489-44E2-4558-AA86-7EF2E036F55C}" type="datetimeFigureOut">
              <a:rPr lang="en-US" smtClean="0"/>
              <a:t>6/8/2021</a:t>
            </a:fld>
            <a:endParaRPr lang="en-US"/>
          </a:p>
        </p:txBody>
      </p:sp>
      <p:sp>
        <p:nvSpPr>
          <p:cNvPr id="5" name="Footer Placeholder 4">
            <a:extLst>
              <a:ext uri="{FF2B5EF4-FFF2-40B4-BE49-F238E27FC236}">
                <a16:creationId xmlns:a16="http://schemas.microsoft.com/office/drawing/2014/main" id="{D075A399-3E72-0F44-A0C5-66AD531F4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A7569C-B11F-9545-A658-E94D36C57CB3}"/>
              </a:ext>
            </a:extLst>
          </p:cNvPr>
          <p:cNvSpPr>
            <a:spLocks noGrp="1"/>
          </p:cNvSpPr>
          <p:nvPr>
            <p:ph type="sldNum" sz="quarter" idx="12"/>
          </p:nvPr>
        </p:nvSpPr>
        <p:spPr/>
        <p:txBody>
          <a:bodyPr/>
          <a:lstStyle/>
          <a:p>
            <a:fld id="{7AAAEF76-3A13-4D90-B23E-285AFF4CCB89}" type="slidenum">
              <a:rPr lang="en-US" smtClean="0"/>
              <a:t>‹#›</a:t>
            </a:fld>
            <a:endParaRPr lang="en-US"/>
          </a:p>
        </p:txBody>
      </p:sp>
    </p:spTree>
    <p:extLst>
      <p:ext uri="{BB962C8B-B14F-4D97-AF65-F5344CB8AC3E}">
        <p14:creationId xmlns:p14="http://schemas.microsoft.com/office/powerpoint/2010/main" val="2645390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67A96-49DC-7E44-B9C0-5399C0EC3D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C58DFA-5E21-1440-82D2-ECEBDB9E2E8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B4D96D-656C-D44E-A501-86068426544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C088F9-71B6-CD49-BE7C-1B7A5AD59B53}"/>
              </a:ext>
            </a:extLst>
          </p:cNvPr>
          <p:cNvSpPr>
            <a:spLocks noGrp="1"/>
          </p:cNvSpPr>
          <p:nvPr>
            <p:ph type="dt" sz="half" idx="10"/>
          </p:nvPr>
        </p:nvSpPr>
        <p:spPr/>
        <p:txBody>
          <a:bodyPr/>
          <a:lstStyle/>
          <a:p>
            <a:fld id="{687A0489-44E2-4558-AA86-7EF2E036F55C}" type="datetimeFigureOut">
              <a:rPr lang="en-US" smtClean="0"/>
              <a:t>6/8/2021</a:t>
            </a:fld>
            <a:endParaRPr lang="en-US"/>
          </a:p>
        </p:txBody>
      </p:sp>
      <p:sp>
        <p:nvSpPr>
          <p:cNvPr id="6" name="Footer Placeholder 5">
            <a:extLst>
              <a:ext uri="{FF2B5EF4-FFF2-40B4-BE49-F238E27FC236}">
                <a16:creationId xmlns:a16="http://schemas.microsoft.com/office/drawing/2014/main" id="{B0BD1F65-755F-C349-AE06-7FF13F792A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B9E31A-3162-5446-B10F-9F1F7AF6CC6A}"/>
              </a:ext>
            </a:extLst>
          </p:cNvPr>
          <p:cNvSpPr>
            <a:spLocks noGrp="1"/>
          </p:cNvSpPr>
          <p:nvPr>
            <p:ph type="sldNum" sz="quarter" idx="12"/>
          </p:nvPr>
        </p:nvSpPr>
        <p:spPr/>
        <p:txBody>
          <a:bodyPr/>
          <a:lstStyle/>
          <a:p>
            <a:fld id="{7AAAEF76-3A13-4D90-B23E-285AFF4CCB89}" type="slidenum">
              <a:rPr lang="en-US" smtClean="0"/>
              <a:t>‹#›</a:t>
            </a:fld>
            <a:endParaRPr lang="en-US"/>
          </a:p>
        </p:txBody>
      </p:sp>
    </p:spTree>
    <p:extLst>
      <p:ext uri="{BB962C8B-B14F-4D97-AF65-F5344CB8AC3E}">
        <p14:creationId xmlns:p14="http://schemas.microsoft.com/office/powerpoint/2010/main" val="3025747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C6DA3-CADD-4849-983D-4A6568FFD3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FE5366-095B-1E43-9ED5-F38F5D4BC5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1FEB4C5-3D54-F84B-B278-BC5E1243429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090C72-54C1-314D-B6CF-4B6F39B806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6A41BD3-D86D-3146-983D-6D9D670D0CD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EDA20E-FC3C-9D47-89F1-2D3AC677722C}"/>
              </a:ext>
            </a:extLst>
          </p:cNvPr>
          <p:cNvSpPr>
            <a:spLocks noGrp="1"/>
          </p:cNvSpPr>
          <p:nvPr>
            <p:ph type="dt" sz="half" idx="10"/>
          </p:nvPr>
        </p:nvSpPr>
        <p:spPr/>
        <p:txBody>
          <a:bodyPr/>
          <a:lstStyle/>
          <a:p>
            <a:fld id="{687A0489-44E2-4558-AA86-7EF2E036F55C}" type="datetimeFigureOut">
              <a:rPr lang="en-US" smtClean="0"/>
              <a:t>6/8/2021</a:t>
            </a:fld>
            <a:endParaRPr lang="en-US"/>
          </a:p>
        </p:txBody>
      </p:sp>
      <p:sp>
        <p:nvSpPr>
          <p:cNvPr id="8" name="Footer Placeholder 7">
            <a:extLst>
              <a:ext uri="{FF2B5EF4-FFF2-40B4-BE49-F238E27FC236}">
                <a16:creationId xmlns:a16="http://schemas.microsoft.com/office/drawing/2014/main" id="{8E5F24CA-B140-8847-B4BB-F04C8F93FE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566387-9209-8246-BCE6-0B009555BBB0}"/>
              </a:ext>
            </a:extLst>
          </p:cNvPr>
          <p:cNvSpPr>
            <a:spLocks noGrp="1"/>
          </p:cNvSpPr>
          <p:nvPr>
            <p:ph type="sldNum" sz="quarter" idx="12"/>
          </p:nvPr>
        </p:nvSpPr>
        <p:spPr/>
        <p:txBody>
          <a:bodyPr/>
          <a:lstStyle/>
          <a:p>
            <a:fld id="{7AAAEF76-3A13-4D90-B23E-285AFF4CCB89}" type="slidenum">
              <a:rPr lang="en-US" smtClean="0"/>
              <a:t>‹#›</a:t>
            </a:fld>
            <a:endParaRPr lang="en-US"/>
          </a:p>
        </p:txBody>
      </p:sp>
    </p:spTree>
    <p:extLst>
      <p:ext uri="{BB962C8B-B14F-4D97-AF65-F5344CB8AC3E}">
        <p14:creationId xmlns:p14="http://schemas.microsoft.com/office/powerpoint/2010/main" val="1298566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8B764-4C36-F245-8C3A-013AEB96C1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FC2070-C8DC-A241-9ED6-E65EA56CD124}"/>
              </a:ext>
            </a:extLst>
          </p:cNvPr>
          <p:cNvSpPr>
            <a:spLocks noGrp="1"/>
          </p:cNvSpPr>
          <p:nvPr>
            <p:ph type="dt" sz="half" idx="10"/>
          </p:nvPr>
        </p:nvSpPr>
        <p:spPr/>
        <p:txBody>
          <a:bodyPr/>
          <a:lstStyle/>
          <a:p>
            <a:fld id="{687A0489-44E2-4558-AA86-7EF2E036F55C}" type="datetimeFigureOut">
              <a:rPr lang="en-US" smtClean="0"/>
              <a:t>6/8/2021</a:t>
            </a:fld>
            <a:endParaRPr lang="en-US"/>
          </a:p>
        </p:txBody>
      </p:sp>
      <p:sp>
        <p:nvSpPr>
          <p:cNvPr id="4" name="Footer Placeholder 3">
            <a:extLst>
              <a:ext uri="{FF2B5EF4-FFF2-40B4-BE49-F238E27FC236}">
                <a16:creationId xmlns:a16="http://schemas.microsoft.com/office/drawing/2014/main" id="{217D0923-6E2D-774F-AD9D-058D6F9335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BB05D6-84A7-E14C-B861-07C6AA75DDCF}"/>
              </a:ext>
            </a:extLst>
          </p:cNvPr>
          <p:cNvSpPr>
            <a:spLocks noGrp="1"/>
          </p:cNvSpPr>
          <p:nvPr>
            <p:ph type="sldNum" sz="quarter" idx="12"/>
          </p:nvPr>
        </p:nvSpPr>
        <p:spPr/>
        <p:txBody>
          <a:bodyPr/>
          <a:lstStyle/>
          <a:p>
            <a:fld id="{7AAAEF76-3A13-4D90-B23E-285AFF4CCB89}" type="slidenum">
              <a:rPr lang="en-US" smtClean="0"/>
              <a:t>‹#›</a:t>
            </a:fld>
            <a:endParaRPr lang="en-US"/>
          </a:p>
        </p:txBody>
      </p:sp>
    </p:spTree>
    <p:extLst>
      <p:ext uri="{BB962C8B-B14F-4D97-AF65-F5344CB8AC3E}">
        <p14:creationId xmlns:p14="http://schemas.microsoft.com/office/powerpoint/2010/main" val="10189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6878BE-D6DB-5948-8FE3-21CF0D4708C3}"/>
              </a:ext>
            </a:extLst>
          </p:cNvPr>
          <p:cNvSpPr>
            <a:spLocks noGrp="1"/>
          </p:cNvSpPr>
          <p:nvPr>
            <p:ph type="dt" sz="half" idx="10"/>
          </p:nvPr>
        </p:nvSpPr>
        <p:spPr/>
        <p:txBody>
          <a:bodyPr/>
          <a:lstStyle/>
          <a:p>
            <a:fld id="{687A0489-44E2-4558-AA86-7EF2E036F55C}" type="datetimeFigureOut">
              <a:rPr lang="en-US" smtClean="0"/>
              <a:t>6/8/2021</a:t>
            </a:fld>
            <a:endParaRPr lang="en-US"/>
          </a:p>
        </p:txBody>
      </p:sp>
      <p:sp>
        <p:nvSpPr>
          <p:cNvPr id="3" name="Footer Placeholder 2">
            <a:extLst>
              <a:ext uri="{FF2B5EF4-FFF2-40B4-BE49-F238E27FC236}">
                <a16:creationId xmlns:a16="http://schemas.microsoft.com/office/drawing/2014/main" id="{C8510610-A308-1F49-9F64-4C105A6A43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B69097-3C86-4A4B-AA03-C21A55AFAE90}"/>
              </a:ext>
            </a:extLst>
          </p:cNvPr>
          <p:cNvSpPr>
            <a:spLocks noGrp="1"/>
          </p:cNvSpPr>
          <p:nvPr>
            <p:ph type="sldNum" sz="quarter" idx="12"/>
          </p:nvPr>
        </p:nvSpPr>
        <p:spPr/>
        <p:txBody>
          <a:bodyPr/>
          <a:lstStyle/>
          <a:p>
            <a:fld id="{7AAAEF76-3A13-4D90-B23E-285AFF4CCB89}" type="slidenum">
              <a:rPr lang="en-US" smtClean="0"/>
              <a:t>‹#›</a:t>
            </a:fld>
            <a:endParaRPr lang="en-US"/>
          </a:p>
        </p:txBody>
      </p:sp>
    </p:spTree>
    <p:extLst>
      <p:ext uri="{BB962C8B-B14F-4D97-AF65-F5344CB8AC3E}">
        <p14:creationId xmlns:p14="http://schemas.microsoft.com/office/powerpoint/2010/main" val="946661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0CACF-CB9B-AE4C-8504-7CDE107923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8ED89F-3196-9048-A5F4-4029DB2FC8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4D82C6-DA33-DB4B-AD5D-CD1FAAFC0E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6534A9-A842-BE47-9962-840FA3C3D7AE}"/>
              </a:ext>
            </a:extLst>
          </p:cNvPr>
          <p:cNvSpPr>
            <a:spLocks noGrp="1"/>
          </p:cNvSpPr>
          <p:nvPr>
            <p:ph type="dt" sz="half" idx="10"/>
          </p:nvPr>
        </p:nvSpPr>
        <p:spPr/>
        <p:txBody>
          <a:bodyPr/>
          <a:lstStyle/>
          <a:p>
            <a:fld id="{687A0489-44E2-4558-AA86-7EF2E036F55C}" type="datetimeFigureOut">
              <a:rPr lang="en-US" smtClean="0"/>
              <a:t>6/8/2021</a:t>
            </a:fld>
            <a:endParaRPr lang="en-US"/>
          </a:p>
        </p:txBody>
      </p:sp>
      <p:sp>
        <p:nvSpPr>
          <p:cNvPr id="6" name="Footer Placeholder 5">
            <a:extLst>
              <a:ext uri="{FF2B5EF4-FFF2-40B4-BE49-F238E27FC236}">
                <a16:creationId xmlns:a16="http://schemas.microsoft.com/office/drawing/2014/main" id="{22F1299A-3B5F-D048-95DE-4650A76C83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4A0A61-0439-8D41-9B2E-769CAC6AC812}"/>
              </a:ext>
            </a:extLst>
          </p:cNvPr>
          <p:cNvSpPr>
            <a:spLocks noGrp="1"/>
          </p:cNvSpPr>
          <p:nvPr>
            <p:ph type="sldNum" sz="quarter" idx="12"/>
          </p:nvPr>
        </p:nvSpPr>
        <p:spPr/>
        <p:txBody>
          <a:bodyPr/>
          <a:lstStyle/>
          <a:p>
            <a:fld id="{7AAAEF76-3A13-4D90-B23E-285AFF4CCB89}" type="slidenum">
              <a:rPr lang="en-US" smtClean="0"/>
              <a:t>‹#›</a:t>
            </a:fld>
            <a:endParaRPr lang="en-US"/>
          </a:p>
        </p:txBody>
      </p:sp>
    </p:spTree>
    <p:extLst>
      <p:ext uri="{BB962C8B-B14F-4D97-AF65-F5344CB8AC3E}">
        <p14:creationId xmlns:p14="http://schemas.microsoft.com/office/powerpoint/2010/main" val="212100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83520-53F4-E84F-898B-DFDD314718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F39C5F-9AEB-E24F-9213-5F93823E7B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4C126A-FA99-3C45-A993-7D14209574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F33F2D-2F21-E743-AEC9-AB6179873FAD}"/>
              </a:ext>
            </a:extLst>
          </p:cNvPr>
          <p:cNvSpPr>
            <a:spLocks noGrp="1"/>
          </p:cNvSpPr>
          <p:nvPr>
            <p:ph type="dt" sz="half" idx="10"/>
          </p:nvPr>
        </p:nvSpPr>
        <p:spPr/>
        <p:txBody>
          <a:bodyPr/>
          <a:lstStyle/>
          <a:p>
            <a:fld id="{687A0489-44E2-4558-AA86-7EF2E036F55C}" type="datetimeFigureOut">
              <a:rPr lang="en-US" smtClean="0"/>
              <a:t>6/8/2021</a:t>
            </a:fld>
            <a:endParaRPr lang="en-US"/>
          </a:p>
        </p:txBody>
      </p:sp>
      <p:sp>
        <p:nvSpPr>
          <p:cNvPr id="6" name="Footer Placeholder 5">
            <a:extLst>
              <a:ext uri="{FF2B5EF4-FFF2-40B4-BE49-F238E27FC236}">
                <a16:creationId xmlns:a16="http://schemas.microsoft.com/office/drawing/2014/main" id="{11294490-6ECE-3F4F-AF1D-7F48818FA9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8580AB-DB2B-694D-BBAA-EF082E35D07E}"/>
              </a:ext>
            </a:extLst>
          </p:cNvPr>
          <p:cNvSpPr>
            <a:spLocks noGrp="1"/>
          </p:cNvSpPr>
          <p:nvPr>
            <p:ph type="sldNum" sz="quarter" idx="12"/>
          </p:nvPr>
        </p:nvSpPr>
        <p:spPr/>
        <p:txBody>
          <a:bodyPr/>
          <a:lstStyle/>
          <a:p>
            <a:fld id="{7AAAEF76-3A13-4D90-B23E-285AFF4CCB89}" type="slidenum">
              <a:rPr lang="en-US" smtClean="0"/>
              <a:t>‹#›</a:t>
            </a:fld>
            <a:endParaRPr lang="en-US"/>
          </a:p>
        </p:txBody>
      </p:sp>
    </p:spTree>
    <p:extLst>
      <p:ext uri="{BB962C8B-B14F-4D97-AF65-F5344CB8AC3E}">
        <p14:creationId xmlns:p14="http://schemas.microsoft.com/office/powerpoint/2010/main" val="2696711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E15F68-48BB-1B48-80DD-3BD44524FD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0888AF-F348-D546-8582-DFEBC46F46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61292D-AF2A-C54A-BA3A-7E759D320F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7A0489-44E2-4558-AA86-7EF2E036F55C}" type="datetimeFigureOut">
              <a:rPr lang="en-US" smtClean="0"/>
              <a:t>6/8/2021</a:t>
            </a:fld>
            <a:endParaRPr lang="en-US"/>
          </a:p>
        </p:txBody>
      </p:sp>
      <p:sp>
        <p:nvSpPr>
          <p:cNvPr id="5" name="Footer Placeholder 4">
            <a:extLst>
              <a:ext uri="{FF2B5EF4-FFF2-40B4-BE49-F238E27FC236}">
                <a16:creationId xmlns:a16="http://schemas.microsoft.com/office/drawing/2014/main" id="{4EBFF1EA-0272-3441-A5FB-92FFD8513B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6E7282-F331-4B4E-82AD-96FF4ADCF0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AEF76-3A13-4D90-B23E-285AFF4CCB89}" type="slidenum">
              <a:rPr lang="en-US" smtClean="0"/>
              <a:t>‹#›</a:t>
            </a:fld>
            <a:endParaRPr lang="en-US"/>
          </a:p>
        </p:txBody>
      </p:sp>
    </p:spTree>
    <p:extLst>
      <p:ext uri="{BB962C8B-B14F-4D97-AF65-F5344CB8AC3E}">
        <p14:creationId xmlns:p14="http://schemas.microsoft.com/office/powerpoint/2010/main" val="109775924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6.emf"/><Relationship Id="rId4" Type="http://schemas.openxmlformats.org/officeDocument/2006/relationships/image" Target="../media/image13.tiff"/></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comments" Target="../comments/comment3.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5.emf"/><Relationship Id="rId4" Type="http://schemas.openxmlformats.org/officeDocument/2006/relationships/image" Target="../media/image13.tiff"/></Relationships>
</file>

<file path=ppt/slides/_rels/slide1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3.tiff"/></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3.tiff"/></Relationships>
</file>

<file path=ppt/slides/_rels/slide1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hyperlink" Target="http://microsoft.com/education/STEM-oceans"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tiff"/><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comments" Target="../comments/comment1.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comments" Target="../comments/comment2.xml"/><Relationship Id="rId5" Type="http://schemas.openxmlformats.org/officeDocument/2006/relationships/image" Target="../media/image3.png"/><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tiff"/></Relationships>
</file>

<file path=ppt/slides/_rels/slide7.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8.emf"/><Relationship Id="rId5" Type="http://schemas.openxmlformats.org/officeDocument/2006/relationships/image" Target="../media/image4.tiff"/><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419236-F532-4766-804E-CA6E1FA83939}"/>
              </a:ext>
            </a:extLst>
          </p:cNvPr>
          <p:cNvSpPr/>
          <p:nvPr/>
        </p:nvSpPr>
        <p:spPr>
          <a:xfrm>
            <a:off x="727478" y="4041548"/>
            <a:ext cx="3642444" cy="7678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93EC4FC-033D-4E7B-A51C-273026F3B2A2}"/>
              </a:ext>
            </a:extLst>
          </p:cNvPr>
          <p:cNvSpPr txBox="1">
            <a:spLocks/>
          </p:cNvSpPr>
          <p:nvPr/>
        </p:nvSpPr>
        <p:spPr>
          <a:xfrm>
            <a:off x="564874" y="0"/>
            <a:ext cx="5531125" cy="6857999"/>
          </a:xfrm>
          <a:prstGeom prst="rect">
            <a:avLst/>
          </a:prstGeom>
        </p:spPr>
        <p:txBody>
          <a:bodyPr vert="horz" wrap="square" lIns="0" tIns="164592" rIns="0" bIns="0" rtlCol="0" anchor="ctr">
            <a:noAutofit/>
          </a:bodyPr>
          <a:lstStyle>
            <a:lvl1pPr algn="l" defTabSz="914400" rtl="0" eaLnBrk="1" latinLnBrk="0" hangingPunct="1">
              <a:lnSpc>
                <a:spcPct val="90000"/>
              </a:lnSpc>
              <a:spcBef>
                <a:spcPct val="0"/>
              </a:spcBef>
              <a:buNone/>
              <a:defRPr sz="4400" kern="1200">
                <a:solidFill>
                  <a:srgbClr val="000000"/>
                </a:solidFill>
                <a:latin typeface="+mj-lt"/>
                <a:ea typeface="+mj-ea"/>
                <a:cs typeface="+mj-cs"/>
              </a:defRPr>
            </a:lvl1pPr>
          </a:lstStyle>
          <a:p>
            <a:r>
              <a:rPr lang="bg-BG" sz="6000" b="1" dirty="0">
                <a:solidFill>
                  <a:schemeClr val="tx1"/>
                </a:solidFill>
                <a:latin typeface="Segoe UI" panose="020B0502040204020203" pitchFamily="34" charset="0"/>
                <a:ea typeface="Segoe UI Black" panose="020B0A02040204020203" pitchFamily="34" charset="0"/>
                <a:cs typeface="Segoe UI" panose="020B0502040204020203" pitchFamily="34" charset="0"/>
              </a:rPr>
              <a:t>Сонар</a:t>
            </a:r>
            <a:r>
              <a:rPr lang="en-US" sz="6000" b="1" dirty="0">
                <a:solidFill>
                  <a:schemeClr val="tx1"/>
                </a:solidFill>
                <a:latin typeface="Segoe UI" panose="020B0502040204020203" pitchFamily="34" charset="0"/>
                <a:ea typeface="Segoe UI Black" panose="020B0A02040204020203" pitchFamily="34" charset="0"/>
                <a:cs typeface="Segoe UI" panose="020B0502040204020203" pitchFamily="34" charset="0"/>
              </a:rPr>
              <a:t> </a:t>
            </a:r>
          </a:p>
        </p:txBody>
      </p:sp>
      <p:pic>
        <p:nvPicPr>
          <p:cNvPr id="6" name="Picture 5">
            <a:extLst>
              <a:ext uri="{FF2B5EF4-FFF2-40B4-BE49-F238E27FC236}">
                <a16:creationId xmlns:a16="http://schemas.microsoft.com/office/drawing/2014/main" id="{6E5D886B-456E-419E-AD0B-20D7C82007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2550" y="437137"/>
            <a:ext cx="896425" cy="190218"/>
          </a:xfrm>
          <a:prstGeom prst="rect">
            <a:avLst/>
          </a:prstGeom>
        </p:spPr>
      </p:pic>
    </p:spTree>
    <p:extLst>
      <p:ext uri="{BB962C8B-B14F-4D97-AF65-F5344CB8AC3E}">
        <p14:creationId xmlns:p14="http://schemas.microsoft.com/office/powerpoint/2010/main" val="3221850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C209BCC-CF1F-9447-975E-AA4100C2C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 y="995"/>
            <a:ext cx="12179300" cy="6858000"/>
          </a:xfrm>
          <a:prstGeom prst="rect">
            <a:avLst/>
          </a:prstGeom>
        </p:spPr>
      </p:pic>
      <p:pic>
        <p:nvPicPr>
          <p:cNvPr id="14" name="Picture 13">
            <a:extLst>
              <a:ext uri="{FF2B5EF4-FFF2-40B4-BE49-F238E27FC236}">
                <a16:creationId xmlns:a16="http://schemas.microsoft.com/office/drawing/2014/main" id="{00B86474-3E95-FB4D-9EFE-543ED8B64150}"/>
              </a:ext>
            </a:extLst>
          </p:cNvPr>
          <p:cNvPicPr>
            <a:picLocks noChangeAspect="1"/>
          </p:cNvPicPr>
          <p:nvPr/>
        </p:nvPicPr>
        <p:blipFill>
          <a:blip r:embed="rId4"/>
          <a:stretch>
            <a:fillRect/>
          </a:stretch>
        </p:blipFill>
        <p:spPr>
          <a:xfrm>
            <a:off x="6432514" y="1189388"/>
            <a:ext cx="4021400" cy="1183220"/>
          </a:xfrm>
          <a:prstGeom prst="rect">
            <a:avLst/>
          </a:prstGeom>
        </p:spPr>
      </p:pic>
      <p:pic>
        <p:nvPicPr>
          <p:cNvPr id="11" name="Picture 10">
            <a:extLst>
              <a:ext uri="{FF2B5EF4-FFF2-40B4-BE49-F238E27FC236}">
                <a16:creationId xmlns:a16="http://schemas.microsoft.com/office/drawing/2014/main" id="{0D0C53EB-3724-374B-8661-D73A4A20F8A9}"/>
              </a:ext>
            </a:extLst>
          </p:cNvPr>
          <p:cNvPicPr>
            <a:picLocks noChangeAspect="1"/>
          </p:cNvPicPr>
          <p:nvPr/>
        </p:nvPicPr>
        <p:blipFill>
          <a:blip r:embed="rId5"/>
          <a:stretch>
            <a:fillRect/>
          </a:stretch>
        </p:blipFill>
        <p:spPr>
          <a:xfrm rot="16200000">
            <a:off x="7402985" y="1494376"/>
            <a:ext cx="2632391" cy="3871161"/>
          </a:xfrm>
          <a:prstGeom prst="rect">
            <a:avLst/>
          </a:prstGeom>
        </p:spPr>
      </p:pic>
      <p:sp>
        <p:nvSpPr>
          <p:cNvPr id="17" name="Rectangle 16">
            <a:extLst>
              <a:ext uri="{FF2B5EF4-FFF2-40B4-BE49-F238E27FC236}">
                <a16:creationId xmlns:a16="http://schemas.microsoft.com/office/drawing/2014/main" id="{6586406B-2A21-D646-B330-2E191A66BA0B}"/>
              </a:ext>
            </a:extLst>
          </p:cNvPr>
          <p:cNvSpPr/>
          <p:nvPr/>
        </p:nvSpPr>
        <p:spPr>
          <a:xfrm>
            <a:off x="502852" y="2807160"/>
            <a:ext cx="5929662" cy="2169825"/>
          </a:xfrm>
          <a:prstGeom prst="rect">
            <a:avLst/>
          </a:prstGeom>
        </p:spPr>
        <p:txBody>
          <a:bodyPr wrap="square" anchor="t">
            <a:spAutoFit/>
          </a:bodyPr>
          <a:lstStyle/>
          <a:p>
            <a:pPr marL="0" lvl="1">
              <a:lnSpc>
                <a:spcPts val="1800"/>
              </a:lnSpc>
            </a:pPr>
            <a:r>
              <a:rPr lang="bg-BG" dirty="0">
                <a:solidFill>
                  <a:schemeClr val="bg1"/>
                </a:solidFill>
                <a:latin typeface="Segoe UI"/>
                <a:ea typeface="Segoe UI Black" panose="020B0A02040204020203" pitchFamily="34" charset="0"/>
                <a:cs typeface="Segoe UI"/>
              </a:rPr>
              <a:t>Пасивните сонарни системи не изпращат сигнали, а само „слушат“.</a:t>
            </a:r>
            <a:endParaRPr lang="en-US"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a:p>
            <a:pPr marL="0" lvl="1">
              <a:lnSpc>
                <a:spcPts val="1800"/>
              </a:lnSpc>
            </a:pPr>
            <a:endParaRPr lang="en-US"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a:p>
            <a:pPr marL="0" lvl="1">
              <a:lnSpc>
                <a:spcPts val="1800"/>
              </a:lnSpc>
            </a:pPr>
            <a:r>
              <a:rPr lang="bg-BG" dirty="0">
                <a:solidFill>
                  <a:schemeClr val="bg1"/>
                </a:solidFill>
                <a:latin typeface="Segoe UI"/>
                <a:ea typeface="Segoe UI Black" panose="020B0A02040204020203" pitchFamily="34" charset="0"/>
                <a:cs typeface="Segoe UI"/>
              </a:rPr>
              <a:t>Целта е да се долавят сигналите, идващи от други източници.</a:t>
            </a:r>
            <a:endParaRPr lang="en-US" dirty="0">
              <a:solidFill>
                <a:schemeClr val="bg1"/>
              </a:solidFill>
              <a:latin typeface="Segoe UI"/>
              <a:ea typeface="Segoe UI Black" panose="020B0A02040204020203" pitchFamily="34" charset="0"/>
              <a:cs typeface="Segoe UI"/>
            </a:endParaRPr>
          </a:p>
          <a:p>
            <a:pPr marL="0" lvl="1">
              <a:lnSpc>
                <a:spcPts val="1800"/>
              </a:lnSpc>
            </a:pPr>
            <a:endParaRPr lang="en-US"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a:p>
            <a:pPr marL="0" lvl="1">
              <a:lnSpc>
                <a:spcPts val="1800"/>
              </a:lnSpc>
            </a:pPr>
            <a:r>
              <a:rPr lang="bg-BG" dirty="0">
                <a:solidFill>
                  <a:schemeClr val="bg1"/>
                </a:solidFill>
                <a:latin typeface="Segoe UI"/>
                <a:ea typeface="Segoe UI Black" panose="020B0A02040204020203" pitchFamily="34" charset="0"/>
                <a:cs typeface="Segoe UI"/>
              </a:rPr>
              <a:t>Доловеният звук помага на получателя да събере данни за размера и разстоянието до предмет във водата.</a:t>
            </a:r>
            <a:endParaRPr lang="en-US" dirty="0">
              <a:solidFill>
                <a:schemeClr val="bg1"/>
              </a:solidFill>
              <a:latin typeface="Segoe UI"/>
              <a:ea typeface="Segoe UI Black" panose="020B0A02040204020203" pitchFamily="34" charset="0"/>
              <a:cs typeface="Segoe UI"/>
            </a:endParaRPr>
          </a:p>
        </p:txBody>
      </p:sp>
      <p:sp>
        <p:nvSpPr>
          <p:cNvPr id="5" name="Title 1">
            <a:extLst>
              <a:ext uri="{FF2B5EF4-FFF2-40B4-BE49-F238E27FC236}">
                <a16:creationId xmlns:a16="http://schemas.microsoft.com/office/drawing/2014/main" id="{FE2492EB-7F43-43CF-BC60-C2A0FC30E905}"/>
              </a:ext>
            </a:extLst>
          </p:cNvPr>
          <p:cNvSpPr txBox="1">
            <a:spLocks/>
          </p:cNvSpPr>
          <p:nvPr/>
        </p:nvSpPr>
        <p:spPr>
          <a:xfrm>
            <a:off x="615043" y="591631"/>
            <a:ext cx="7364820" cy="1460065"/>
          </a:xfrm>
          <a:prstGeom prst="rect">
            <a:avLst/>
          </a:prstGeom>
        </p:spPr>
        <p:txBody>
          <a:bodyPr vert="horz" wrap="square" lIns="0" tIns="164592" rIns="0" bIns="0" rtlCol="0" anchor="t">
            <a:noAutofit/>
          </a:bodyPr>
          <a:lstStyle>
            <a:lvl1pPr algn="l" defTabSz="914400" rtl="0" eaLnBrk="1" latinLnBrk="0" hangingPunct="1">
              <a:lnSpc>
                <a:spcPct val="90000"/>
              </a:lnSpc>
              <a:spcBef>
                <a:spcPct val="0"/>
              </a:spcBef>
              <a:buNone/>
              <a:defRPr sz="4400" kern="1200">
                <a:solidFill>
                  <a:srgbClr val="000000"/>
                </a:solidFill>
                <a:latin typeface="+mj-lt"/>
                <a:ea typeface="+mj-ea"/>
                <a:cs typeface="+mj-cs"/>
              </a:defRPr>
            </a:lvl1pPr>
          </a:lstStyle>
          <a:p>
            <a:r>
              <a:rPr lang="bg-BG" sz="40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Пасивен сонар</a:t>
            </a:r>
            <a:endParaRPr lang="en-US" sz="4000" b="1"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pic>
        <p:nvPicPr>
          <p:cNvPr id="13" name="Picture 12">
            <a:extLst>
              <a:ext uri="{FF2B5EF4-FFF2-40B4-BE49-F238E27FC236}">
                <a16:creationId xmlns:a16="http://schemas.microsoft.com/office/drawing/2014/main" id="{6F247F6F-790C-6B4F-8C25-0269BC7E38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6385" y="3928293"/>
            <a:ext cx="3884747" cy="2184695"/>
          </a:xfrm>
          <a:prstGeom prst="rect">
            <a:avLst/>
          </a:prstGeom>
        </p:spPr>
      </p:pic>
      <p:sp>
        <p:nvSpPr>
          <p:cNvPr id="16" name="TextBox 15">
            <a:extLst>
              <a:ext uri="{FF2B5EF4-FFF2-40B4-BE49-F238E27FC236}">
                <a16:creationId xmlns:a16="http://schemas.microsoft.com/office/drawing/2014/main" id="{E1747657-FF5B-7F47-AAB8-BFB111FF2BCB}"/>
              </a:ext>
            </a:extLst>
          </p:cNvPr>
          <p:cNvSpPr txBox="1"/>
          <p:nvPr/>
        </p:nvSpPr>
        <p:spPr>
          <a:xfrm>
            <a:off x="8152140" y="696691"/>
            <a:ext cx="1376778" cy="307777"/>
          </a:xfrm>
          <a:prstGeom prst="rect">
            <a:avLst/>
          </a:prstGeom>
          <a:noFill/>
        </p:spPr>
        <p:txBody>
          <a:bodyPr wrap="square" rtlCol="0">
            <a:spAutoFit/>
          </a:bodyPr>
          <a:lstStyle/>
          <a:p>
            <a:r>
              <a:rPr lang="bg-BG" sz="1400" b="1" dirty="0">
                <a:solidFill>
                  <a:schemeClr val="bg1"/>
                </a:solidFill>
                <a:latin typeface="Segoe UI" panose="020B0502040204020203" pitchFamily="34" charset="0"/>
                <a:cs typeface="Segoe UI" panose="020B0502040204020203" pitchFamily="34" charset="0"/>
              </a:rPr>
              <a:t>Получател</a:t>
            </a:r>
            <a:endParaRPr lang="en-US" sz="1400" b="1" dirty="0">
              <a:solidFill>
                <a:schemeClr val="bg1"/>
              </a:solidFill>
              <a:latin typeface="Segoe UI" panose="020B0502040204020203" pitchFamily="34" charset="0"/>
              <a:cs typeface="Segoe UI" panose="020B0502040204020203" pitchFamily="34" charset="0"/>
            </a:endParaRPr>
          </a:p>
        </p:txBody>
      </p:sp>
      <p:cxnSp>
        <p:nvCxnSpPr>
          <p:cNvPr id="18" name="Straight Connector 17">
            <a:extLst>
              <a:ext uri="{FF2B5EF4-FFF2-40B4-BE49-F238E27FC236}">
                <a16:creationId xmlns:a16="http://schemas.microsoft.com/office/drawing/2014/main" id="{7FACE3BA-E982-5443-AD18-FCCF9A7A404F}"/>
              </a:ext>
            </a:extLst>
          </p:cNvPr>
          <p:cNvCxnSpPr>
            <a:cxnSpLocks/>
          </p:cNvCxnSpPr>
          <p:nvPr/>
        </p:nvCxnSpPr>
        <p:spPr>
          <a:xfrm flipV="1">
            <a:off x="8783893" y="1115737"/>
            <a:ext cx="0" cy="1256871"/>
          </a:xfrm>
          <a:prstGeom prst="line">
            <a:avLst/>
          </a:prstGeom>
          <a:noFill/>
          <a:ln w="6350" cap="flat" cmpd="sng" algn="ctr">
            <a:solidFill>
              <a:schemeClr val="bg1"/>
            </a:solidFill>
            <a:prstDash val="dash"/>
            <a:miter lim="800000"/>
          </a:ln>
          <a:effectLst/>
        </p:spPr>
      </p:cxnSp>
    </p:spTree>
    <p:extLst>
      <p:ext uri="{BB962C8B-B14F-4D97-AF65-F5344CB8AC3E}">
        <p14:creationId xmlns:p14="http://schemas.microsoft.com/office/powerpoint/2010/main" val="1404223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ADDCE23-4832-424F-B81E-067392B4C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5" name="Title 1">
            <a:extLst>
              <a:ext uri="{FF2B5EF4-FFF2-40B4-BE49-F238E27FC236}">
                <a16:creationId xmlns:a16="http://schemas.microsoft.com/office/drawing/2014/main" id="{FE2492EB-7F43-43CF-BC60-C2A0FC30E905}"/>
              </a:ext>
            </a:extLst>
          </p:cNvPr>
          <p:cNvSpPr txBox="1">
            <a:spLocks/>
          </p:cNvSpPr>
          <p:nvPr/>
        </p:nvSpPr>
        <p:spPr>
          <a:xfrm>
            <a:off x="571500" y="587676"/>
            <a:ext cx="7364820" cy="1460065"/>
          </a:xfrm>
          <a:prstGeom prst="rect">
            <a:avLst/>
          </a:prstGeom>
        </p:spPr>
        <p:txBody>
          <a:bodyPr vert="horz" wrap="square" lIns="0" tIns="164592" rIns="0" bIns="0" rtlCol="0" anchor="t">
            <a:noAutofit/>
          </a:bodyPr>
          <a:lstStyle>
            <a:lvl1pPr algn="l" defTabSz="914400" rtl="0" eaLnBrk="1" latinLnBrk="0" hangingPunct="1">
              <a:lnSpc>
                <a:spcPct val="90000"/>
              </a:lnSpc>
              <a:spcBef>
                <a:spcPct val="0"/>
              </a:spcBef>
              <a:buNone/>
              <a:defRPr sz="4400" kern="1200">
                <a:solidFill>
                  <a:srgbClr val="000000"/>
                </a:solidFill>
                <a:latin typeface="+mj-lt"/>
                <a:ea typeface="+mj-ea"/>
                <a:cs typeface="+mj-cs"/>
              </a:defRPr>
            </a:lvl1pPr>
          </a:lstStyle>
          <a:p>
            <a:r>
              <a:rPr lang="bg-BG" sz="40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Активен сонар</a:t>
            </a:r>
            <a:endParaRPr lang="en-US" sz="4000" b="1"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14" name="Rectangle 13">
            <a:extLst>
              <a:ext uri="{FF2B5EF4-FFF2-40B4-BE49-F238E27FC236}">
                <a16:creationId xmlns:a16="http://schemas.microsoft.com/office/drawing/2014/main" id="{0DECAC9A-C3FE-C345-B7E4-8C1AC2D32AF8}"/>
              </a:ext>
            </a:extLst>
          </p:cNvPr>
          <p:cNvSpPr/>
          <p:nvPr/>
        </p:nvSpPr>
        <p:spPr>
          <a:xfrm>
            <a:off x="571499" y="2984313"/>
            <a:ext cx="4129781" cy="638316"/>
          </a:xfrm>
          <a:prstGeom prst="rect">
            <a:avLst/>
          </a:prstGeom>
        </p:spPr>
        <p:txBody>
          <a:bodyPr wrap="square" anchor="t">
            <a:spAutoFit/>
          </a:bodyPr>
          <a:lstStyle/>
          <a:p>
            <a:pPr>
              <a:lnSpc>
                <a:spcPts val="2200"/>
              </a:lnSpc>
              <a:spcAft>
                <a:spcPts val="1000"/>
              </a:spcAft>
            </a:pPr>
            <a:r>
              <a:rPr lang="bg-BG" dirty="0">
                <a:solidFill>
                  <a:schemeClr val="bg1"/>
                </a:solidFill>
                <a:latin typeface="Segoe UI"/>
                <a:ea typeface="Segoe UI Black" panose="020B0A02040204020203" pitchFamily="34" charset="0"/>
                <a:cs typeface="Segoe UI"/>
              </a:rPr>
              <a:t>Активният сонар изпраща и получава звукови сигнали.</a:t>
            </a:r>
            <a:endParaRPr lang="en-US"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16" name="Rectangle 15">
            <a:extLst>
              <a:ext uri="{FF2B5EF4-FFF2-40B4-BE49-F238E27FC236}">
                <a16:creationId xmlns:a16="http://schemas.microsoft.com/office/drawing/2014/main" id="{4C54618C-E60E-0441-A223-8E86CF7BD57D}"/>
              </a:ext>
            </a:extLst>
          </p:cNvPr>
          <p:cNvSpPr/>
          <p:nvPr/>
        </p:nvSpPr>
        <p:spPr>
          <a:xfrm>
            <a:off x="547948" y="3830077"/>
            <a:ext cx="3562448" cy="920445"/>
          </a:xfrm>
          <a:prstGeom prst="rect">
            <a:avLst/>
          </a:prstGeom>
        </p:spPr>
        <p:txBody>
          <a:bodyPr wrap="square">
            <a:spAutoFit/>
          </a:bodyPr>
          <a:lstStyle/>
          <a:p>
            <a:pPr marL="0" lvl="1">
              <a:lnSpc>
                <a:spcPts val="2200"/>
              </a:lnSpc>
            </a:pPr>
            <a:r>
              <a:rPr lang="bg-BG" dirty="0">
                <a:solidFill>
                  <a:schemeClr val="bg1"/>
                </a:solidFill>
                <a:latin typeface="Segoe UI" panose="020B0502040204020203" pitchFamily="34" charset="0"/>
                <a:ea typeface="Segoe UI Black" panose="020B0A02040204020203" pitchFamily="34" charset="0"/>
                <a:cs typeface="Segoe UI" panose="020B0502040204020203" pitchFamily="34" charset="0"/>
              </a:rPr>
              <a:t>Предавателят изпраша пулсове звук, насочени надолу, през водата.</a:t>
            </a:r>
            <a:endParaRPr lang="en-US"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17" name="Rectangle 16">
            <a:extLst>
              <a:ext uri="{FF2B5EF4-FFF2-40B4-BE49-F238E27FC236}">
                <a16:creationId xmlns:a16="http://schemas.microsoft.com/office/drawing/2014/main" id="{6586406B-2A21-D646-B330-2E191A66BA0B}"/>
              </a:ext>
            </a:extLst>
          </p:cNvPr>
          <p:cNvSpPr/>
          <p:nvPr/>
        </p:nvSpPr>
        <p:spPr>
          <a:xfrm>
            <a:off x="547948" y="4838250"/>
            <a:ext cx="4176882" cy="1484702"/>
          </a:xfrm>
          <a:prstGeom prst="rect">
            <a:avLst/>
          </a:prstGeom>
        </p:spPr>
        <p:txBody>
          <a:bodyPr wrap="square">
            <a:spAutoFit/>
          </a:bodyPr>
          <a:lstStyle/>
          <a:p>
            <a:pPr marL="0" lvl="1">
              <a:lnSpc>
                <a:spcPts val="2200"/>
              </a:lnSpc>
            </a:pPr>
            <a:r>
              <a:rPr lang="bg-BG" dirty="0">
                <a:solidFill>
                  <a:schemeClr val="bg1"/>
                </a:solidFill>
                <a:latin typeface="Segoe UI" panose="020B0502040204020203" pitchFamily="34" charset="0"/>
                <a:ea typeface="Segoe UI Black" panose="020B0A02040204020203" pitchFamily="34" charset="0"/>
                <a:cs typeface="Segoe UI" panose="020B0502040204020203" pitchFamily="34" charset="0"/>
              </a:rPr>
              <a:t>Получателят слуша за отражения на звука от океанското дъно или предмет във водата, като така се събират данни за повърхността или предмета.</a:t>
            </a:r>
            <a:endParaRPr lang="en-US"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18" name="TextBox 17">
            <a:extLst>
              <a:ext uri="{FF2B5EF4-FFF2-40B4-BE49-F238E27FC236}">
                <a16:creationId xmlns:a16="http://schemas.microsoft.com/office/drawing/2014/main" id="{C9E06A4A-625C-5748-9FC0-1BD604066153}"/>
              </a:ext>
            </a:extLst>
          </p:cNvPr>
          <p:cNvSpPr txBox="1"/>
          <p:nvPr/>
        </p:nvSpPr>
        <p:spPr>
          <a:xfrm>
            <a:off x="5805166" y="2683163"/>
            <a:ext cx="2200826" cy="523220"/>
          </a:xfrm>
          <a:prstGeom prst="rect">
            <a:avLst/>
          </a:prstGeom>
          <a:noFill/>
        </p:spPr>
        <p:txBody>
          <a:bodyPr wrap="square" rtlCol="0">
            <a:spAutoFit/>
          </a:bodyPr>
          <a:lstStyle/>
          <a:p>
            <a:r>
              <a:rPr lang="bg-BG" sz="1400" b="1" dirty="0">
                <a:solidFill>
                  <a:schemeClr val="bg1"/>
                </a:solidFill>
                <a:latin typeface="Segoe UI" panose="020B0502040204020203" pitchFamily="34" charset="0"/>
                <a:cs typeface="Segoe UI" panose="020B0502040204020203" pitchFamily="34" charset="0"/>
              </a:rPr>
              <a:t>Предаден звуков сигнал</a:t>
            </a:r>
            <a:endParaRPr lang="en-US" sz="1400" b="1" dirty="0">
              <a:solidFill>
                <a:schemeClr val="bg1"/>
              </a:solidFill>
              <a:latin typeface="Segoe UI" panose="020B0502040204020203" pitchFamily="34" charset="0"/>
              <a:cs typeface="Segoe UI" panose="020B0502040204020203" pitchFamily="34" charset="0"/>
            </a:endParaRPr>
          </a:p>
        </p:txBody>
      </p:sp>
      <p:sp>
        <p:nvSpPr>
          <p:cNvPr id="19" name="TextBox 18">
            <a:extLst>
              <a:ext uri="{FF2B5EF4-FFF2-40B4-BE49-F238E27FC236}">
                <a16:creationId xmlns:a16="http://schemas.microsoft.com/office/drawing/2014/main" id="{CD9C6DD9-2DDE-A84A-873B-C63C7541CE5B}"/>
              </a:ext>
            </a:extLst>
          </p:cNvPr>
          <p:cNvSpPr txBox="1"/>
          <p:nvPr/>
        </p:nvSpPr>
        <p:spPr>
          <a:xfrm>
            <a:off x="9497777" y="4451400"/>
            <a:ext cx="2200826" cy="307777"/>
          </a:xfrm>
          <a:prstGeom prst="rect">
            <a:avLst/>
          </a:prstGeom>
          <a:noFill/>
        </p:spPr>
        <p:txBody>
          <a:bodyPr wrap="square" rtlCol="0">
            <a:spAutoFit/>
          </a:bodyPr>
          <a:lstStyle/>
          <a:p>
            <a:r>
              <a:rPr lang="bg-BG" sz="1400" b="1" dirty="0">
                <a:solidFill>
                  <a:schemeClr val="bg1"/>
                </a:solidFill>
                <a:latin typeface="Segoe UI" panose="020B0502040204020203" pitchFamily="34" charset="0"/>
                <a:cs typeface="Segoe UI" panose="020B0502040204020203" pitchFamily="34" charset="0"/>
              </a:rPr>
              <a:t>Отразен звук</a:t>
            </a:r>
            <a:endParaRPr lang="en-US" sz="1400" b="1" dirty="0">
              <a:solidFill>
                <a:schemeClr val="bg1"/>
              </a:solidFill>
              <a:latin typeface="Segoe UI" panose="020B0502040204020203" pitchFamily="34" charset="0"/>
              <a:cs typeface="Segoe UI" panose="020B0502040204020203" pitchFamily="34" charset="0"/>
            </a:endParaRPr>
          </a:p>
        </p:txBody>
      </p:sp>
      <p:pic>
        <p:nvPicPr>
          <p:cNvPr id="24" name="Picture 23">
            <a:extLst>
              <a:ext uri="{FF2B5EF4-FFF2-40B4-BE49-F238E27FC236}">
                <a16:creationId xmlns:a16="http://schemas.microsoft.com/office/drawing/2014/main" id="{C3AD226B-AE3E-6F48-8069-09E859D48C2E}"/>
              </a:ext>
            </a:extLst>
          </p:cNvPr>
          <p:cNvPicPr>
            <a:picLocks noChangeAspect="1"/>
          </p:cNvPicPr>
          <p:nvPr/>
        </p:nvPicPr>
        <p:blipFill>
          <a:blip r:embed="rId4"/>
          <a:stretch>
            <a:fillRect/>
          </a:stretch>
        </p:blipFill>
        <p:spPr>
          <a:xfrm>
            <a:off x="6432514" y="1189388"/>
            <a:ext cx="4021400" cy="1183220"/>
          </a:xfrm>
          <a:prstGeom prst="rect">
            <a:avLst/>
          </a:prstGeom>
        </p:spPr>
      </p:pic>
      <p:pic>
        <p:nvPicPr>
          <p:cNvPr id="8" name="Picture 7">
            <a:extLst>
              <a:ext uri="{FF2B5EF4-FFF2-40B4-BE49-F238E27FC236}">
                <a16:creationId xmlns:a16="http://schemas.microsoft.com/office/drawing/2014/main" id="{2D46BA51-8F64-F049-BC9F-99E74F31E72D}"/>
              </a:ext>
            </a:extLst>
          </p:cNvPr>
          <p:cNvPicPr>
            <a:picLocks noChangeAspect="1"/>
          </p:cNvPicPr>
          <p:nvPr/>
        </p:nvPicPr>
        <p:blipFill>
          <a:blip r:embed="rId5"/>
          <a:stretch>
            <a:fillRect/>
          </a:stretch>
        </p:blipFill>
        <p:spPr>
          <a:xfrm rot="16200000">
            <a:off x="5972090" y="3570203"/>
            <a:ext cx="1341124" cy="75405"/>
          </a:xfrm>
          <a:prstGeom prst="rect">
            <a:avLst/>
          </a:prstGeom>
        </p:spPr>
      </p:pic>
      <p:pic>
        <p:nvPicPr>
          <p:cNvPr id="27" name="Picture 26">
            <a:extLst>
              <a:ext uri="{FF2B5EF4-FFF2-40B4-BE49-F238E27FC236}">
                <a16:creationId xmlns:a16="http://schemas.microsoft.com/office/drawing/2014/main" id="{2C744F2B-7ED6-E94D-B773-D3C5582269AF}"/>
              </a:ext>
            </a:extLst>
          </p:cNvPr>
          <p:cNvPicPr>
            <a:picLocks noChangeAspect="1"/>
          </p:cNvPicPr>
          <p:nvPr/>
        </p:nvPicPr>
        <p:blipFill>
          <a:blip r:embed="rId5"/>
          <a:stretch>
            <a:fillRect/>
          </a:stretch>
        </p:blipFill>
        <p:spPr>
          <a:xfrm rot="5400000">
            <a:off x="9573717" y="4014802"/>
            <a:ext cx="1341124" cy="75405"/>
          </a:xfrm>
          <a:prstGeom prst="rect">
            <a:avLst/>
          </a:prstGeom>
        </p:spPr>
      </p:pic>
      <p:pic>
        <p:nvPicPr>
          <p:cNvPr id="29" name="Picture 28">
            <a:extLst>
              <a:ext uri="{FF2B5EF4-FFF2-40B4-BE49-F238E27FC236}">
                <a16:creationId xmlns:a16="http://schemas.microsoft.com/office/drawing/2014/main" id="{5BC2146A-AE37-8649-8CF2-C8C1C43E73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9711" y="1710451"/>
            <a:ext cx="4173659" cy="4684105"/>
          </a:xfrm>
          <a:prstGeom prst="rect">
            <a:avLst/>
          </a:prstGeom>
        </p:spPr>
      </p:pic>
      <p:cxnSp>
        <p:nvCxnSpPr>
          <p:cNvPr id="30" name="Straight Connector 29">
            <a:extLst>
              <a:ext uri="{FF2B5EF4-FFF2-40B4-BE49-F238E27FC236}">
                <a16:creationId xmlns:a16="http://schemas.microsoft.com/office/drawing/2014/main" id="{13853999-AFCB-1A47-920E-59404DCBE4D6}"/>
              </a:ext>
            </a:extLst>
          </p:cNvPr>
          <p:cNvCxnSpPr>
            <a:cxnSpLocks/>
          </p:cNvCxnSpPr>
          <p:nvPr/>
        </p:nvCxnSpPr>
        <p:spPr>
          <a:xfrm flipV="1">
            <a:off x="8351191" y="1023458"/>
            <a:ext cx="0" cy="1199625"/>
          </a:xfrm>
          <a:prstGeom prst="line">
            <a:avLst/>
          </a:prstGeom>
          <a:noFill/>
          <a:ln w="6350" cap="flat" cmpd="sng" algn="ctr">
            <a:solidFill>
              <a:schemeClr val="bg1"/>
            </a:solidFill>
            <a:prstDash val="dash"/>
            <a:miter lim="800000"/>
          </a:ln>
          <a:effectLst/>
        </p:spPr>
      </p:cxnSp>
      <p:sp>
        <p:nvSpPr>
          <p:cNvPr id="20" name="TextBox 19">
            <a:extLst>
              <a:ext uri="{FF2B5EF4-FFF2-40B4-BE49-F238E27FC236}">
                <a16:creationId xmlns:a16="http://schemas.microsoft.com/office/drawing/2014/main" id="{9D4AC989-508C-1647-ADE8-9630D8BAF1FA}"/>
              </a:ext>
            </a:extLst>
          </p:cNvPr>
          <p:cNvSpPr txBox="1"/>
          <p:nvPr/>
        </p:nvSpPr>
        <p:spPr>
          <a:xfrm>
            <a:off x="7598542" y="675502"/>
            <a:ext cx="1979383" cy="523220"/>
          </a:xfrm>
          <a:prstGeom prst="rect">
            <a:avLst/>
          </a:prstGeom>
          <a:noFill/>
        </p:spPr>
        <p:txBody>
          <a:bodyPr wrap="square" rtlCol="0">
            <a:spAutoFit/>
          </a:bodyPr>
          <a:lstStyle/>
          <a:p>
            <a:r>
              <a:rPr lang="bg-BG" sz="1400" b="1" dirty="0">
                <a:solidFill>
                  <a:schemeClr val="bg1"/>
                </a:solidFill>
                <a:latin typeface="Segoe UI" panose="020B0502040204020203" pitchFamily="34" charset="0"/>
                <a:cs typeface="Segoe UI" panose="020B0502040204020203" pitchFamily="34" charset="0"/>
              </a:rPr>
              <a:t>Предавател и приемник</a:t>
            </a:r>
            <a:endParaRPr lang="en-US" sz="1400" b="1"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23075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736C105-D7E3-A645-8F99-88F38F14EFD3}"/>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3827A860-4A07-8F4E-9357-5C797A6B1930}"/>
              </a:ext>
            </a:extLst>
          </p:cNvPr>
          <p:cNvSpPr txBox="1">
            <a:spLocks/>
          </p:cNvSpPr>
          <p:nvPr/>
        </p:nvSpPr>
        <p:spPr>
          <a:xfrm>
            <a:off x="745670" y="2070620"/>
            <a:ext cx="5907680" cy="730033"/>
          </a:xfrm>
          <a:prstGeom prst="rect">
            <a:avLst/>
          </a:prstGeom>
        </p:spPr>
        <p:txBody>
          <a:bodyPr vert="horz" wrap="square" lIns="0" tIns="164592" rIns="0" bIns="0" rtlCol="0" anchor="t">
            <a:noAutofit/>
          </a:bodyPr>
          <a:lstStyle>
            <a:lvl1pPr algn="l" defTabSz="914400" rtl="0" eaLnBrk="1" latinLnBrk="0" hangingPunct="1">
              <a:lnSpc>
                <a:spcPct val="90000"/>
              </a:lnSpc>
              <a:spcBef>
                <a:spcPct val="0"/>
              </a:spcBef>
              <a:buNone/>
              <a:defRPr sz="4400" kern="1200">
                <a:solidFill>
                  <a:srgbClr val="000000"/>
                </a:solidFill>
                <a:latin typeface="+mj-lt"/>
                <a:ea typeface="+mj-ea"/>
                <a:cs typeface="+mj-cs"/>
              </a:defRPr>
            </a:lvl1pPr>
          </a:lstStyle>
          <a:p>
            <a:r>
              <a:rPr lang="bg-BG" sz="1800" dirty="0">
                <a:solidFill>
                  <a:schemeClr val="bg1"/>
                </a:solidFill>
                <a:latin typeface="Segoe UI" panose="020B0502040204020203" pitchFamily="34" charset="0"/>
                <a:ea typeface="Segoe UI Black" panose="020B0A02040204020203" pitchFamily="34" charset="0"/>
                <a:cs typeface="Segoe UI" panose="020B0502040204020203" pitchFamily="34" charset="0"/>
              </a:rPr>
              <a:t>Хората са използвали сонарни технологии, за да направят карта на океанското дъно. Познанията за топографията на океанското дъно ни помагат да:</a:t>
            </a:r>
            <a:endParaRPr lang="en-US" sz="1800"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7" name="Title 1">
            <a:extLst>
              <a:ext uri="{FF2B5EF4-FFF2-40B4-BE49-F238E27FC236}">
                <a16:creationId xmlns:a16="http://schemas.microsoft.com/office/drawing/2014/main" id="{58B35F8B-C574-D64D-A4F4-D2B63F7BC27E}"/>
              </a:ext>
            </a:extLst>
          </p:cNvPr>
          <p:cNvSpPr txBox="1">
            <a:spLocks/>
          </p:cNvSpPr>
          <p:nvPr/>
        </p:nvSpPr>
        <p:spPr>
          <a:xfrm>
            <a:off x="466996" y="3240954"/>
            <a:ext cx="5196256" cy="2688646"/>
          </a:xfrm>
          <a:prstGeom prst="rect">
            <a:avLst/>
          </a:prstGeom>
        </p:spPr>
        <p:txBody>
          <a:bodyPr vert="horz" wrap="square" lIns="0" tIns="164592" rIns="0" bIns="0" rtlCol="0" anchor="t">
            <a:noAutofit/>
          </a:bodyPr>
          <a:lstStyle>
            <a:lvl1pPr algn="l" defTabSz="914400" rtl="0" eaLnBrk="1" latinLnBrk="0" hangingPunct="1">
              <a:lnSpc>
                <a:spcPct val="90000"/>
              </a:lnSpc>
              <a:spcBef>
                <a:spcPct val="0"/>
              </a:spcBef>
              <a:buNone/>
              <a:defRPr sz="4400" kern="1200">
                <a:solidFill>
                  <a:srgbClr val="000000"/>
                </a:solidFill>
                <a:latin typeface="+mj-lt"/>
                <a:ea typeface="+mj-ea"/>
                <a:cs typeface="+mj-cs"/>
              </a:defRPr>
            </a:lvl1pPr>
          </a:lstStyle>
          <a:p>
            <a:pPr marL="285750" lvl="1" indent="-285750">
              <a:lnSpc>
                <a:spcPts val="2400"/>
              </a:lnSpc>
              <a:spcAft>
                <a:spcPts val="600"/>
              </a:spcAft>
              <a:buFont typeface="Arial" panose="020B0604020202020204" pitchFamily="34" charset="0"/>
              <a:buChar char="•"/>
            </a:pPr>
            <a:r>
              <a:rPr lang="bg-BG" dirty="0" err="1">
                <a:solidFill>
                  <a:schemeClr val="bg1"/>
                </a:solidFill>
                <a:latin typeface="Segoe UI" panose="020B0502040204020203" pitchFamily="34" charset="0"/>
                <a:ea typeface="Segoe UI Black" panose="020B0A02040204020203" pitchFamily="34" charset="0"/>
                <a:cs typeface="Segoe UI" panose="020B0502040204020203" pitchFamily="34" charset="0"/>
              </a:rPr>
              <a:t>Навигираме</a:t>
            </a:r>
            <a:r>
              <a:rPr lang="bg-BG" dirty="0">
                <a:solidFill>
                  <a:schemeClr val="bg1"/>
                </a:solidFill>
                <a:latin typeface="Segoe UI" panose="020B0502040204020203" pitchFamily="34" charset="0"/>
                <a:ea typeface="Segoe UI Black" panose="020B0A02040204020203" pitchFamily="34" charset="0"/>
                <a:cs typeface="Segoe UI" panose="020B0502040204020203" pitchFamily="34" charset="0"/>
              </a:rPr>
              <a:t> кораби безопасно.</a:t>
            </a:r>
            <a:endParaRPr lang="en-US"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a:p>
            <a:pPr marL="285750" lvl="1" indent="-285750">
              <a:lnSpc>
                <a:spcPts val="2400"/>
              </a:lnSpc>
              <a:spcAft>
                <a:spcPts val="600"/>
              </a:spcAft>
              <a:buFont typeface="Arial" panose="020B0604020202020204" pitchFamily="34" charset="0"/>
              <a:buChar char="•"/>
            </a:pPr>
            <a:r>
              <a:rPr lang="bg-BG" dirty="0">
                <a:solidFill>
                  <a:schemeClr val="bg1"/>
                </a:solidFill>
                <a:latin typeface="Segoe UI" panose="020B0502040204020203" pitchFamily="34" charset="0"/>
                <a:ea typeface="Segoe UI Black" panose="020B0A02040204020203" pitchFamily="34" charset="0"/>
                <a:cs typeface="Segoe UI" panose="020B0502040204020203" pitchFamily="34" charset="0"/>
              </a:rPr>
              <a:t>Предскажем възможни цунами. </a:t>
            </a:r>
            <a:endParaRPr lang="en-US"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a:p>
            <a:pPr marL="285750" lvl="1" indent="-285750">
              <a:lnSpc>
                <a:spcPts val="2400"/>
              </a:lnSpc>
              <a:spcAft>
                <a:spcPts val="600"/>
              </a:spcAft>
              <a:buFont typeface="Arial" panose="020B0604020202020204" pitchFamily="34" charset="0"/>
              <a:buChar char="•"/>
            </a:pPr>
            <a:r>
              <a:rPr lang="bg-BG" dirty="0">
                <a:solidFill>
                  <a:schemeClr val="bg1"/>
                </a:solidFill>
                <a:latin typeface="Segoe UI" panose="020B0502040204020203" pitchFamily="34" charset="0"/>
                <a:ea typeface="Segoe UI Black" panose="020B0A02040204020203" pitchFamily="34" charset="0"/>
                <a:cs typeface="Segoe UI" panose="020B0502040204020203" pitchFamily="34" charset="0"/>
              </a:rPr>
              <a:t>Открием риболовни райони, чрез които да се хранят милиони хора.</a:t>
            </a:r>
            <a:endParaRPr lang="en-US"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a:p>
            <a:pPr marL="285750" lvl="1" indent="-285750">
              <a:lnSpc>
                <a:spcPts val="2400"/>
              </a:lnSpc>
              <a:spcAft>
                <a:spcPts val="600"/>
              </a:spcAft>
              <a:buFont typeface="Arial" panose="020B0604020202020204" pitchFamily="34" charset="0"/>
              <a:buChar char="•"/>
            </a:pPr>
            <a:r>
              <a:rPr lang="bg-BG" dirty="0">
                <a:solidFill>
                  <a:schemeClr val="bg1"/>
                </a:solidFill>
                <a:latin typeface="Segoe UI" panose="020B0502040204020203" pitchFamily="34" charset="0"/>
                <a:ea typeface="Segoe UI Black" panose="020B0A02040204020203" pitchFamily="34" charset="0"/>
                <a:cs typeface="Segoe UI" panose="020B0502040204020203" pitchFamily="34" charset="0"/>
              </a:rPr>
              <a:t>Определим местоположението на ценни сурови материали.</a:t>
            </a:r>
            <a:endParaRPr lang="en-US"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8" name="Title 1">
            <a:extLst>
              <a:ext uri="{FF2B5EF4-FFF2-40B4-BE49-F238E27FC236}">
                <a16:creationId xmlns:a16="http://schemas.microsoft.com/office/drawing/2014/main" id="{ACBD13A7-A4DB-7E46-AE63-08FC5DC78DB2}"/>
              </a:ext>
            </a:extLst>
          </p:cNvPr>
          <p:cNvSpPr txBox="1">
            <a:spLocks/>
          </p:cNvSpPr>
          <p:nvPr/>
        </p:nvSpPr>
        <p:spPr>
          <a:xfrm>
            <a:off x="745669" y="605094"/>
            <a:ext cx="9195498" cy="871254"/>
          </a:xfrm>
          <a:prstGeom prst="rect">
            <a:avLst/>
          </a:prstGeom>
        </p:spPr>
        <p:txBody>
          <a:bodyPr vert="horz" wrap="square" lIns="0" tIns="164592" rIns="0" bIns="0" rtlCol="0" anchor="t">
            <a:noAutofit/>
          </a:bodyPr>
          <a:lstStyle>
            <a:lvl1pPr algn="l" defTabSz="914400" rtl="0" eaLnBrk="1" latinLnBrk="0" hangingPunct="1">
              <a:lnSpc>
                <a:spcPct val="90000"/>
              </a:lnSpc>
              <a:spcBef>
                <a:spcPct val="0"/>
              </a:spcBef>
              <a:buNone/>
              <a:defRPr sz="4400" kern="1200">
                <a:solidFill>
                  <a:srgbClr val="000000"/>
                </a:solidFill>
                <a:latin typeface="+mj-lt"/>
                <a:ea typeface="+mj-ea"/>
                <a:cs typeface="+mj-cs"/>
              </a:defRPr>
            </a:lvl1pPr>
          </a:lstStyle>
          <a:p>
            <a:r>
              <a:rPr lang="bg-BG" sz="40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Използване на </a:t>
            </a:r>
          </a:p>
          <a:p>
            <a:r>
              <a:rPr lang="bg-BG" sz="40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сонар в картографията</a:t>
            </a:r>
            <a:endParaRPr lang="en-US" sz="4000" b="1"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pic>
        <p:nvPicPr>
          <p:cNvPr id="12" name="Picture 11">
            <a:extLst>
              <a:ext uri="{FF2B5EF4-FFF2-40B4-BE49-F238E27FC236}">
                <a16:creationId xmlns:a16="http://schemas.microsoft.com/office/drawing/2014/main" id="{B32BD1F9-2065-8E49-B7D9-E4138936FA6A}"/>
              </a:ext>
            </a:extLst>
          </p:cNvPr>
          <p:cNvPicPr>
            <a:picLocks noChangeAspect="1"/>
          </p:cNvPicPr>
          <p:nvPr/>
        </p:nvPicPr>
        <p:blipFill rotWithShape="1">
          <a:blip r:embed="rId4">
            <a:extLst>
              <a:ext uri="{28A0092B-C50C-407E-A947-70E740481C1C}">
                <a14:useLocalDpi xmlns:a14="http://schemas.microsoft.com/office/drawing/2010/main" val="0"/>
              </a:ext>
            </a:extLst>
          </a:blip>
          <a:srcRect l="18471" r="28598"/>
          <a:stretch/>
        </p:blipFill>
        <p:spPr>
          <a:xfrm>
            <a:off x="7006281" y="1"/>
            <a:ext cx="5185719" cy="6858000"/>
          </a:xfrm>
          <a:prstGeom prst="rect">
            <a:avLst/>
          </a:prstGeom>
        </p:spPr>
      </p:pic>
    </p:spTree>
    <p:extLst>
      <p:ext uri="{BB962C8B-B14F-4D97-AF65-F5344CB8AC3E}">
        <p14:creationId xmlns:p14="http://schemas.microsoft.com/office/powerpoint/2010/main" val="3789125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2BB2BA-2E70-6B40-9681-D00669EFF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 y="0"/>
            <a:ext cx="12179300" cy="6858000"/>
          </a:xfrm>
          <a:prstGeom prst="rect">
            <a:avLst/>
          </a:prstGeom>
        </p:spPr>
      </p:pic>
      <p:sp>
        <p:nvSpPr>
          <p:cNvPr id="13" name="Rectangle 12">
            <a:extLst>
              <a:ext uri="{FF2B5EF4-FFF2-40B4-BE49-F238E27FC236}">
                <a16:creationId xmlns:a16="http://schemas.microsoft.com/office/drawing/2014/main" id="{A4AF9DBE-B508-B041-AC29-993FD6285986}"/>
              </a:ext>
            </a:extLst>
          </p:cNvPr>
          <p:cNvSpPr/>
          <p:nvPr/>
        </p:nvSpPr>
        <p:spPr>
          <a:xfrm>
            <a:off x="-51779" y="2657842"/>
            <a:ext cx="5391546" cy="2895344"/>
          </a:xfrm>
          <a:prstGeom prst="rect">
            <a:avLst/>
          </a:prstGeom>
        </p:spPr>
        <p:txBody>
          <a:bodyPr wrap="square" anchor="t">
            <a:spAutoFit/>
          </a:bodyPr>
          <a:lstStyle/>
          <a:p>
            <a:pPr marL="742950" lvl="1" indent="-285750">
              <a:lnSpc>
                <a:spcPts val="2200"/>
              </a:lnSpc>
              <a:buFont typeface="Arial" panose="020B0604020202020204" pitchFamily="34" charset="0"/>
              <a:buChar char="•"/>
            </a:pPr>
            <a:r>
              <a:rPr lang="bg-BG" dirty="0">
                <a:solidFill>
                  <a:schemeClr val="bg1"/>
                </a:solidFill>
                <a:latin typeface="Segoe UI"/>
                <a:ea typeface="Segoe UI Black" panose="020B0A02040204020203" pitchFamily="34" charset="0"/>
                <a:cs typeface="Segoe UI"/>
              </a:rPr>
              <a:t>Множество звукови лъчи с висока честота се изпращат под различни ъгли към дъното на океана.</a:t>
            </a:r>
            <a:endParaRPr lang="en-US" dirty="0">
              <a:solidFill>
                <a:schemeClr val="bg1"/>
              </a:solidFill>
              <a:latin typeface="Segoe UI"/>
              <a:ea typeface="Segoe UI Black" panose="020B0A02040204020203" pitchFamily="34" charset="0"/>
              <a:cs typeface="Segoe UI"/>
            </a:endParaRPr>
          </a:p>
          <a:p>
            <a:pPr marL="742950" lvl="1" indent="-285750">
              <a:lnSpc>
                <a:spcPts val="2200"/>
              </a:lnSpc>
              <a:buFont typeface="Arial" panose="020B0604020202020204" pitchFamily="34" charset="0"/>
              <a:buChar char="•"/>
            </a:pPr>
            <a:endParaRPr lang="en-US"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a:p>
            <a:pPr marL="742950" lvl="1" indent="-285750">
              <a:lnSpc>
                <a:spcPts val="2200"/>
              </a:lnSpc>
              <a:buFont typeface="Arial" panose="020B0604020202020204" pitchFamily="34" charset="0"/>
              <a:buChar char="•"/>
            </a:pPr>
            <a:r>
              <a:rPr lang="bg-BG" dirty="0">
                <a:solidFill>
                  <a:schemeClr val="bg1"/>
                </a:solidFill>
                <a:latin typeface="Segoe UI"/>
                <a:ea typeface="Segoe UI Black" panose="020B0A02040204020203" pitchFamily="34" charset="0"/>
                <a:cs typeface="Segoe UI"/>
              </a:rPr>
              <a:t>На база колко време е отнело на звукът от всеки лъч да се върне, може да се направи контур на океанското дъно.</a:t>
            </a:r>
            <a:endParaRPr lang="en-US" dirty="0">
              <a:solidFill>
                <a:schemeClr val="bg1"/>
              </a:solidFill>
              <a:latin typeface="Segoe UI"/>
              <a:ea typeface="Segoe UI Black" panose="020B0A02040204020203" pitchFamily="34" charset="0"/>
              <a:cs typeface="Segoe UI"/>
            </a:endParaRPr>
          </a:p>
          <a:p>
            <a:pPr marL="742950" lvl="1" indent="-285750">
              <a:lnSpc>
                <a:spcPts val="2200"/>
              </a:lnSpc>
              <a:buFont typeface="Arial" panose="020B0604020202020204" pitchFamily="34" charset="0"/>
              <a:buChar char="•"/>
            </a:pPr>
            <a:endParaRPr lang="en-US" dirty="0">
              <a:solidFill>
                <a:schemeClr val="bg1"/>
              </a:solidFill>
              <a:latin typeface="Segoe UI"/>
              <a:ea typeface="Segoe UI Black" panose="020B0A02040204020203" pitchFamily="34" charset="0"/>
              <a:cs typeface="Segoe UI"/>
            </a:endParaRPr>
          </a:p>
          <a:p>
            <a:pPr marL="742950" lvl="1" indent="-285750">
              <a:lnSpc>
                <a:spcPts val="2200"/>
              </a:lnSpc>
              <a:buFont typeface="Arial" panose="020B0604020202020204" pitchFamily="34" charset="0"/>
              <a:buChar char="•"/>
            </a:pPr>
            <a:r>
              <a:rPr lang="bg-BG" dirty="0">
                <a:solidFill>
                  <a:schemeClr val="bg1"/>
                </a:solidFill>
                <a:latin typeface="Segoe UI"/>
                <a:ea typeface="Segoe UI Black" panose="020B0A02040204020203" pitchFamily="34" charset="0"/>
                <a:cs typeface="Segoe UI"/>
              </a:rPr>
              <a:t>Този метод позволява измерването в дълбоки води.</a:t>
            </a:r>
            <a:endParaRPr lang="en-US"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5" name="Title 1">
            <a:extLst>
              <a:ext uri="{FF2B5EF4-FFF2-40B4-BE49-F238E27FC236}">
                <a16:creationId xmlns:a16="http://schemas.microsoft.com/office/drawing/2014/main" id="{FE2492EB-7F43-43CF-BC60-C2A0FC30E905}"/>
              </a:ext>
            </a:extLst>
          </p:cNvPr>
          <p:cNvSpPr txBox="1">
            <a:spLocks/>
          </p:cNvSpPr>
          <p:nvPr/>
        </p:nvSpPr>
        <p:spPr>
          <a:xfrm>
            <a:off x="238539" y="303037"/>
            <a:ext cx="6164265" cy="1460065"/>
          </a:xfrm>
          <a:prstGeom prst="rect">
            <a:avLst/>
          </a:prstGeom>
        </p:spPr>
        <p:txBody>
          <a:bodyPr vert="horz" wrap="square" lIns="0" tIns="164592" rIns="0" bIns="0" rtlCol="0" anchor="t">
            <a:noAutofit/>
          </a:bodyPr>
          <a:lstStyle>
            <a:lvl1pPr algn="l" defTabSz="914400" rtl="0" eaLnBrk="1" latinLnBrk="0" hangingPunct="1">
              <a:lnSpc>
                <a:spcPct val="90000"/>
              </a:lnSpc>
              <a:spcBef>
                <a:spcPct val="0"/>
              </a:spcBef>
              <a:buNone/>
              <a:defRPr sz="4400" kern="1200">
                <a:solidFill>
                  <a:srgbClr val="000000"/>
                </a:solidFill>
                <a:latin typeface="+mj-lt"/>
                <a:ea typeface="+mj-ea"/>
                <a:cs typeface="+mj-cs"/>
              </a:defRPr>
            </a:lvl1pPr>
          </a:lstStyle>
          <a:p>
            <a:r>
              <a:rPr lang="bg-BG" sz="40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Как учените използват </a:t>
            </a:r>
            <a:r>
              <a:rPr lang="bg-BG" sz="4000" b="1" dirty="0" err="1">
                <a:solidFill>
                  <a:schemeClr val="bg1"/>
                </a:solidFill>
                <a:latin typeface="Segoe UI" panose="020B0502040204020203" pitchFamily="34" charset="0"/>
                <a:ea typeface="Segoe UI Black" panose="020B0A02040204020203" pitchFamily="34" charset="0"/>
                <a:cs typeface="Segoe UI" panose="020B0502040204020203" pitchFamily="34" charset="0"/>
              </a:rPr>
              <a:t>сонари</a:t>
            </a:r>
            <a:r>
              <a:rPr lang="bg-BG" sz="40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 в картографията на океана?</a:t>
            </a:r>
            <a:endParaRPr lang="en-US" sz="4000" b="1"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pic>
        <p:nvPicPr>
          <p:cNvPr id="4" name="Picture 3">
            <a:extLst>
              <a:ext uri="{FF2B5EF4-FFF2-40B4-BE49-F238E27FC236}">
                <a16:creationId xmlns:a16="http://schemas.microsoft.com/office/drawing/2014/main" id="{2A6112B0-268F-E94A-B88B-26225B4676C9}"/>
              </a:ext>
            </a:extLst>
          </p:cNvPr>
          <p:cNvPicPr>
            <a:picLocks noChangeAspect="1"/>
          </p:cNvPicPr>
          <p:nvPr/>
        </p:nvPicPr>
        <p:blipFill>
          <a:blip r:embed="rId4"/>
          <a:stretch>
            <a:fillRect/>
          </a:stretch>
        </p:blipFill>
        <p:spPr>
          <a:xfrm>
            <a:off x="5780900" y="1189388"/>
            <a:ext cx="4021400" cy="1183220"/>
          </a:xfrm>
          <a:prstGeom prst="rect">
            <a:avLst/>
          </a:prstGeom>
        </p:spPr>
      </p:pic>
      <p:pic>
        <p:nvPicPr>
          <p:cNvPr id="39" name="Picture 38">
            <a:extLst>
              <a:ext uri="{FF2B5EF4-FFF2-40B4-BE49-F238E27FC236}">
                <a16:creationId xmlns:a16="http://schemas.microsoft.com/office/drawing/2014/main" id="{054C8A04-7738-664F-AC76-524FDE2959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7177" y="716973"/>
            <a:ext cx="6868184" cy="6234545"/>
          </a:xfrm>
          <a:prstGeom prst="rect">
            <a:avLst/>
          </a:prstGeom>
        </p:spPr>
      </p:pic>
    </p:spTree>
    <p:extLst>
      <p:ext uri="{BB962C8B-B14F-4D97-AF65-F5344CB8AC3E}">
        <p14:creationId xmlns:p14="http://schemas.microsoft.com/office/powerpoint/2010/main" val="3788920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58FAA8-4AF6-3C49-A6D2-4E2E052DF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79300" cy="6858000"/>
          </a:xfrm>
          <a:prstGeom prst="rect">
            <a:avLst/>
          </a:prstGeom>
        </p:spPr>
      </p:pic>
      <p:pic>
        <p:nvPicPr>
          <p:cNvPr id="11" name="Picture 10">
            <a:extLst>
              <a:ext uri="{FF2B5EF4-FFF2-40B4-BE49-F238E27FC236}">
                <a16:creationId xmlns:a16="http://schemas.microsoft.com/office/drawing/2014/main" id="{D1B6709E-4497-3440-9517-3BA41023F6BD}"/>
              </a:ext>
            </a:extLst>
          </p:cNvPr>
          <p:cNvPicPr>
            <a:picLocks noChangeAspect="1"/>
          </p:cNvPicPr>
          <p:nvPr/>
        </p:nvPicPr>
        <p:blipFill>
          <a:blip r:embed="rId4"/>
          <a:stretch>
            <a:fillRect/>
          </a:stretch>
        </p:blipFill>
        <p:spPr>
          <a:xfrm>
            <a:off x="5230864" y="1189388"/>
            <a:ext cx="4021400" cy="1183220"/>
          </a:xfrm>
          <a:prstGeom prst="rect">
            <a:avLst/>
          </a:prstGeom>
        </p:spPr>
      </p:pic>
      <p:pic>
        <p:nvPicPr>
          <p:cNvPr id="7" name="Picture 6">
            <a:extLst>
              <a:ext uri="{FF2B5EF4-FFF2-40B4-BE49-F238E27FC236}">
                <a16:creationId xmlns:a16="http://schemas.microsoft.com/office/drawing/2014/main" id="{026E552C-C5A1-584B-92C5-E958A02953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2386" y="3883277"/>
            <a:ext cx="3111500" cy="1943100"/>
          </a:xfrm>
          <a:prstGeom prst="rect">
            <a:avLst/>
          </a:prstGeom>
        </p:spPr>
      </p:pic>
      <p:sp>
        <p:nvSpPr>
          <p:cNvPr id="13" name="Rectangle 12">
            <a:extLst>
              <a:ext uri="{FF2B5EF4-FFF2-40B4-BE49-F238E27FC236}">
                <a16:creationId xmlns:a16="http://schemas.microsoft.com/office/drawing/2014/main" id="{A4AF9DBE-B508-B041-AC29-993FD6285986}"/>
              </a:ext>
            </a:extLst>
          </p:cNvPr>
          <p:cNvSpPr/>
          <p:nvPr/>
        </p:nvSpPr>
        <p:spPr>
          <a:xfrm>
            <a:off x="203752" y="2677628"/>
            <a:ext cx="5114497" cy="2741456"/>
          </a:xfrm>
          <a:prstGeom prst="rect">
            <a:avLst/>
          </a:prstGeom>
        </p:spPr>
        <p:txBody>
          <a:bodyPr wrap="square" anchor="t">
            <a:spAutoFit/>
          </a:bodyPr>
          <a:lstStyle/>
          <a:p>
            <a:pPr marL="285750" indent="-285750">
              <a:lnSpc>
                <a:spcPts val="2200"/>
              </a:lnSpc>
              <a:spcAft>
                <a:spcPts val="1000"/>
              </a:spcAft>
              <a:buFont typeface="Arial" panose="020B0604020202020204" pitchFamily="34" charset="0"/>
              <a:buChar char="•"/>
            </a:pPr>
            <a:r>
              <a:rPr lang="bg-BG" dirty="0">
                <a:solidFill>
                  <a:schemeClr val="bg1"/>
                </a:solidFill>
                <a:latin typeface="Segoe UI"/>
                <a:ea typeface="Segoe UI Black" panose="020B0A02040204020203" pitchFamily="34" charset="0"/>
                <a:cs typeface="Segoe UI"/>
              </a:rPr>
              <a:t>По време на изследвания на океанското дъно, учените получават информация и за географията и морския живот във водните зони между дъното и океанската повърхност.</a:t>
            </a:r>
            <a:endParaRPr lang="en-US" dirty="0">
              <a:solidFill>
                <a:schemeClr val="bg1"/>
              </a:solidFill>
              <a:latin typeface="Segoe UI"/>
              <a:ea typeface="Segoe UI Black" panose="020B0A02040204020203" pitchFamily="34" charset="0"/>
              <a:cs typeface="Segoe UI"/>
            </a:endParaRPr>
          </a:p>
          <a:p>
            <a:pPr marL="285750" indent="-285750">
              <a:lnSpc>
                <a:spcPts val="2200"/>
              </a:lnSpc>
              <a:spcAft>
                <a:spcPts val="1000"/>
              </a:spcAft>
              <a:buFont typeface="Arial" panose="020B0604020202020204" pitchFamily="34" charset="0"/>
              <a:buChar char="•"/>
            </a:pPr>
            <a:r>
              <a:rPr lang="bg-BG" dirty="0">
                <a:solidFill>
                  <a:schemeClr val="bg1"/>
                </a:solidFill>
                <a:latin typeface="Segoe UI"/>
                <a:ea typeface="Segoe UI Black" panose="020B0A02040204020203" pitchFamily="34" charset="0"/>
                <a:cs typeface="Segoe UI"/>
              </a:rPr>
              <a:t>Тези първоначални резултати помагат на учените да изучават</a:t>
            </a:r>
            <a:r>
              <a:rPr kumimoji="0" lang="bg-BG" sz="1800" b="0" i="0" u="none" strike="noStrike" kern="1200" cap="none" spc="0" normalizeH="0" baseline="0" noProof="0" dirty="0">
                <a:ln>
                  <a:noFill/>
                </a:ln>
                <a:solidFill>
                  <a:prstClr val="white"/>
                </a:solidFill>
                <a:effectLst/>
                <a:uLnTx/>
                <a:uFillTx/>
                <a:latin typeface="Segoe UI"/>
                <a:ea typeface="Segoe UI Black" panose="020B0A02040204020203" pitchFamily="34" charset="0"/>
                <a:cs typeface="Segoe UI"/>
              </a:rPr>
              <a:t> по-детайлно</a:t>
            </a:r>
            <a:r>
              <a:rPr lang="bg-BG" dirty="0">
                <a:solidFill>
                  <a:schemeClr val="bg1"/>
                </a:solidFill>
                <a:latin typeface="Segoe UI"/>
                <a:ea typeface="Segoe UI Black" panose="020B0A02040204020203" pitchFamily="34" charset="0"/>
                <a:cs typeface="Segoe UI"/>
              </a:rPr>
              <a:t> региони, които евентуално могат да доведат до нови открития. </a:t>
            </a:r>
            <a:endParaRPr lang="en-US" dirty="0">
              <a:solidFill>
                <a:schemeClr val="bg1"/>
              </a:solidFill>
              <a:latin typeface="Segoe UI"/>
              <a:ea typeface="Segoe UI Black" panose="020B0A02040204020203" pitchFamily="34" charset="0"/>
              <a:cs typeface="Segoe UI"/>
            </a:endParaRPr>
          </a:p>
        </p:txBody>
      </p:sp>
      <p:sp>
        <p:nvSpPr>
          <p:cNvPr id="5" name="Title 1">
            <a:extLst>
              <a:ext uri="{FF2B5EF4-FFF2-40B4-BE49-F238E27FC236}">
                <a16:creationId xmlns:a16="http://schemas.microsoft.com/office/drawing/2014/main" id="{FE2492EB-7F43-43CF-BC60-C2A0FC30E905}"/>
              </a:ext>
            </a:extLst>
          </p:cNvPr>
          <p:cNvSpPr txBox="1">
            <a:spLocks/>
          </p:cNvSpPr>
          <p:nvPr/>
        </p:nvSpPr>
        <p:spPr>
          <a:xfrm>
            <a:off x="571500" y="259039"/>
            <a:ext cx="4893635" cy="930349"/>
          </a:xfrm>
          <a:prstGeom prst="rect">
            <a:avLst/>
          </a:prstGeom>
        </p:spPr>
        <p:txBody>
          <a:bodyPr vert="horz" wrap="square" lIns="0" tIns="164592" rIns="0" bIns="0" rtlCol="0" anchor="t">
            <a:noAutofit/>
          </a:bodyPr>
          <a:lstStyle>
            <a:lvl1pPr algn="l" defTabSz="914400" rtl="0" eaLnBrk="1" latinLnBrk="0" hangingPunct="1">
              <a:lnSpc>
                <a:spcPct val="90000"/>
              </a:lnSpc>
              <a:spcBef>
                <a:spcPct val="0"/>
              </a:spcBef>
              <a:buNone/>
              <a:defRPr sz="4400" kern="1200">
                <a:solidFill>
                  <a:srgbClr val="000000"/>
                </a:solidFill>
                <a:latin typeface="+mj-lt"/>
                <a:ea typeface="+mj-ea"/>
                <a:cs typeface="+mj-cs"/>
              </a:defRPr>
            </a:lvl1pPr>
          </a:lstStyle>
          <a:p>
            <a:r>
              <a:rPr lang="bg-BG" sz="40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Други приложения на </a:t>
            </a:r>
            <a:r>
              <a:rPr lang="bg-BG" sz="4000" b="1" dirty="0" err="1">
                <a:solidFill>
                  <a:schemeClr val="bg1"/>
                </a:solidFill>
                <a:latin typeface="Segoe UI" panose="020B0502040204020203" pitchFamily="34" charset="0"/>
                <a:ea typeface="Segoe UI Black" panose="020B0A02040204020203" pitchFamily="34" charset="0"/>
                <a:cs typeface="Segoe UI" panose="020B0502040204020203" pitchFamily="34" charset="0"/>
              </a:rPr>
              <a:t>сонара</a:t>
            </a:r>
            <a:endParaRPr lang="en-US" sz="4000" b="1"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2984157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297C6CF-60BC-C647-B4E5-4A43DFCDEBD1}"/>
              </a:ext>
            </a:extLst>
          </p:cNvPr>
          <p:cNvPicPr>
            <a:picLocks noChangeAspect="1"/>
          </p:cNvPicPr>
          <p:nvPr/>
        </p:nvPicPr>
        <p:blipFill>
          <a:blip r:embed="rId3"/>
          <a:stretch>
            <a:fillRect/>
          </a:stretch>
        </p:blipFill>
        <p:spPr>
          <a:xfrm>
            <a:off x="11430" y="-1"/>
            <a:ext cx="12192000" cy="6858000"/>
          </a:xfrm>
          <a:prstGeom prst="rect">
            <a:avLst/>
          </a:prstGeom>
        </p:spPr>
      </p:pic>
      <p:pic>
        <p:nvPicPr>
          <p:cNvPr id="28" name="Picture 27" descr="A picture containing animal&#10;&#10;Description generated with high confidence">
            <a:extLst>
              <a:ext uri="{FF2B5EF4-FFF2-40B4-BE49-F238E27FC236}">
                <a16:creationId xmlns:a16="http://schemas.microsoft.com/office/drawing/2014/main" id="{1BCA20FD-D4EC-4BB7-BCD6-BC6D03C6DA1F}"/>
              </a:ext>
            </a:extLst>
          </p:cNvPr>
          <p:cNvPicPr>
            <a:picLocks noChangeAspect="1"/>
          </p:cNvPicPr>
          <p:nvPr/>
        </p:nvPicPr>
        <p:blipFill rotWithShape="1">
          <a:blip r:embed="rId4">
            <a:extLst>
              <a:ext uri="{28A0092B-C50C-407E-A947-70E740481C1C}">
                <a14:useLocalDpi xmlns:a14="http://schemas.microsoft.com/office/drawing/2010/main" val="0"/>
              </a:ext>
            </a:extLst>
          </a:blip>
          <a:srcRect t="13185"/>
          <a:stretch/>
        </p:blipFill>
        <p:spPr>
          <a:xfrm>
            <a:off x="8689434" y="-1"/>
            <a:ext cx="2471302" cy="6872147"/>
          </a:xfrm>
          <a:prstGeom prst="rect">
            <a:avLst/>
          </a:prstGeom>
        </p:spPr>
      </p:pic>
      <p:sp>
        <p:nvSpPr>
          <p:cNvPr id="22" name="TextBox 21">
            <a:extLst>
              <a:ext uri="{FF2B5EF4-FFF2-40B4-BE49-F238E27FC236}">
                <a16:creationId xmlns:a16="http://schemas.microsoft.com/office/drawing/2014/main" id="{23358C72-708E-44A4-9708-A1A37C98A68A}"/>
              </a:ext>
            </a:extLst>
          </p:cNvPr>
          <p:cNvSpPr txBox="1"/>
          <p:nvPr/>
        </p:nvSpPr>
        <p:spPr>
          <a:xfrm>
            <a:off x="8725477" y="314584"/>
            <a:ext cx="2596895" cy="281039"/>
          </a:xfrm>
          <a:prstGeom prst="rect">
            <a:avLst/>
          </a:prstGeom>
          <a:noFill/>
          <a:effectLst/>
        </p:spPr>
        <p:txBody>
          <a:bodyPr wrap="square" rtlCol="0">
            <a:spAutoFit/>
          </a:bodyPr>
          <a:lstStyle/>
          <a:p>
            <a:pPr>
              <a:lnSpc>
                <a:spcPts val="1600"/>
              </a:lnSpc>
            </a:pPr>
            <a:r>
              <a:rPr lang="bg-BG" sz="1200" dirty="0" err="1">
                <a:solidFill>
                  <a:schemeClr val="bg1"/>
                </a:solidFill>
                <a:latin typeface="Segoe UI" panose="020B0502040204020203" pitchFamily="34" charset="0"/>
                <a:ea typeface="Segoe UI Black" panose="020B0A02040204020203" pitchFamily="34" charset="0"/>
                <a:cs typeface="Segoe UI" panose="020B0502040204020203" pitchFamily="34" charset="0"/>
              </a:rPr>
              <a:t>Епипелагична</a:t>
            </a:r>
            <a:r>
              <a:rPr lang="bg-BG" sz="1200" dirty="0">
                <a:solidFill>
                  <a:schemeClr val="bg1"/>
                </a:solidFill>
                <a:latin typeface="Segoe UI" panose="020B0502040204020203" pitchFamily="34" charset="0"/>
                <a:ea typeface="Segoe UI Black" panose="020B0A02040204020203" pitchFamily="34" charset="0"/>
                <a:cs typeface="Segoe UI" panose="020B0502040204020203" pitchFamily="34" charset="0"/>
              </a:rPr>
              <a:t> зона</a:t>
            </a:r>
            <a:endParaRPr lang="en-US" sz="1200"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cxnSp>
        <p:nvCxnSpPr>
          <p:cNvPr id="3" name="Straight Connector 2">
            <a:extLst>
              <a:ext uri="{FF2B5EF4-FFF2-40B4-BE49-F238E27FC236}">
                <a16:creationId xmlns:a16="http://schemas.microsoft.com/office/drawing/2014/main" id="{21E8280B-F260-4E0C-B8BD-9E1214C75FF7}"/>
              </a:ext>
            </a:extLst>
          </p:cNvPr>
          <p:cNvCxnSpPr>
            <a:cxnSpLocks/>
          </p:cNvCxnSpPr>
          <p:nvPr/>
        </p:nvCxnSpPr>
        <p:spPr>
          <a:xfrm flipH="1">
            <a:off x="8676157" y="295564"/>
            <a:ext cx="250767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481C36C-950A-465B-986C-200711EB471E}"/>
              </a:ext>
            </a:extLst>
          </p:cNvPr>
          <p:cNvCxnSpPr>
            <a:cxnSpLocks/>
          </p:cNvCxnSpPr>
          <p:nvPr/>
        </p:nvCxnSpPr>
        <p:spPr>
          <a:xfrm flipH="1">
            <a:off x="8676157" y="618836"/>
            <a:ext cx="250767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4478397-A235-4894-8758-ADE2E1E163AC}"/>
              </a:ext>
            </a:extLst>
          </p:cNvPr>
          <p:cNvCxnSpPr>
            <a:cxnSpLocks/>
          </p:cNvCxnSpPr>
          <p:nvPr/>
        </p:nvCxnSpPr>
        <p:spPr>
          <a:xfrm flipH="1">
            <a:off x="8676156" y="1246909"/>
            <a:ext cx="252614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E84E03C-05C4-450F-92CF-FCE77960EAB2}"/>
              </a:ext>
            </a:extLst>
          </p:cNvPr>
          <p:cNvCxnSpPr>
            <a:cxnSpLocks/>
          </p:cNvCxnSpPr>
          <p:nvPr/>
        </p:nvCxnSpPr>
        <p:spPr>
          <a:xfrm flipH="1">
            <a:off x="8676156" y="4073238"/>
            <a:ext cx="25076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78563BFE-2FF2-4BF3-B68F-D797EB42C816}"/>
              </a:ext>
            </a:extLst>
          </p:cNvPr>
          <p:cNvSpPr txBox="1"/>
          <p:nvPr/>
        </p:nvSpPr>
        <p:spPr>
          <a:xfrm>
            <a:off x="8725477" y="813347"/>
            <a:ext cx="2596895" cy="281039"/>
          </a:xfrm>
          <a:prstGeom prst="rect">
            <a:avLst/>
          </a:prstGeom>
          <a:noFill/>
          <a:effectLst/>
        </p:spPr>
        <p:txBody>
          <a:bodyPr wrap="square" rtlCol="0">
            <a:spAutoFit/>
          </a:bodyPr>
          <a:lstStyle/>
          <a:p>
            <a:pPr>
              <a:lnSpc>
                <a:spcPts val="1600"/>
              </a:lnSpc>
            </a:pPr>
            <a:r>
              <a:rPr lang="bg-BG" sz="1200" dirty="0" err="1">
                <a:solidFill>
                  <a:schemeClr val="bg1"/>
                </a:solidFill>
                <a:latin typeface="Segoe UI" panose="020B0502040204020203" pitchFamily="34" charset="0"/>
                <a:ea typeface="Segoe UI Black" panose="020B0A02040204020203" pitchFamily="34" charset="0"/>
                <a:cs typeface="Segoe UI" panose="020B0502040204020203" pitchFamily="34" charset="0"/>
              </a:rPr>
              <a:t>Мезопелагична</a:t>
            </a:r>
            <a:r>
              <a:rPr lang="bg-BG" sz="1200" dirty="0">
                <a:solidFill>
                  <a:schemeClr val="bg1"/>
                </a:solidFill>
                <a:latin typeface="Segoe UI" panose="020B0502040204020203" pitchFamily="34" charset="0"/>
                <a:ea typeface="Segoe UI Black" panose="020B0A02040204020203" pitchFamily="34" charset="0"/>
                <a:cs typeface="Segoe UI" panose="020B0502040204020203" pitchFamily="34" charset="0"/>
              </a:rPr>
              <a:t> зона</a:t>
            </a:r>
            <a:endParaRPr lang="en-US" sz="1200"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77" name="TextBox 76">
            <a:extLst>
              <a:ext uri="{FF2B5EF4-FFF2-40B4-BE49-F238E27FC236}">
                <a16:creationId xmlns:a16="http://schemas.microsoft.com/office/drawing/2014/main" id="{2AEF750B-9E25-46F1-940A-AFC7FD547E4E}"/>
              </a:ext>
            </a:extLst>
          </p:cNvPr>
          <p:cNvSpPr txBox="1"/>
          <p:nvPr/>
        </p:nvSpPr>
        <p:spPr>
          <a:xfrm>
            <a:off x="8725477" y="1928216"/>
            <a:ext cx="2596895" cy="281039"/>
          </a:xfrm>
          <a:prstGeom prst="rect">
            <a:avLst/>
          </a:prstGeom>
          <a:noFill/>
          <a:effectLst/>
        </p:spPr>
        <p:txBody>
          <a:bodyPr wrap="square" rtlCol="0">
            <a:spAutoFit/>
          </a:bodyPr>
          <a:lstStyle/>
          <a:p>
            <a:pPr>
              <a:lnSpc>
                <a:spcPts val="1600"/>
              </a:lnSpc>
            </a:pPr>
            <a:r>
              <a:rPr lang="bg-BG" sz="1200" dirty="0" err="1">
                <a:solidFill>
                  <a:schemeClr val="bg1"/>
                </a:solidFill>
                <a:latin typeface="Segoe UI" panose="020B0502040204020203" pitchFamily="34" charset="0"/>
                <a:ea typeface="Segoe UI Black" panose="020B0A02040204020203" pitchFamily="34" charset="0"/>
                <a:cs typeface="Segoe UI" panose="020B0502040204020203" pitchFamily="34" charset="0"/>
              </a:rPr>
              <a:t>Батипелагична</a:t>
            </a:r>
            <a:r>
              <a:rPr lang="bg-BG" sz="1200" dirty="0">
                <a:solidFill>
                  <a:schemeClr val="bg1"/>
                </a:solidFill>
                <a:latin typeface="Segoe UI" panose="020B0502040204020203" pitchFamily="34" charset="0"/>
                <a:ea typeface="Segoe UI Black" panose="020B0A02040204020203" pitchFamily="34" charset="0"/>
                <a:cs typeface="Segoe UI" panose="020B0502040204020203" pitchFamily="34" charset="0"/>
              </a:rPr>
              <a:t> зона</a:t>
            </a:r>
            <a:endParaRPr lang="en-US" sz="1200"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78" name="TextBox 77">
            <a:extLst>
              <a:ext uri="{FF2B5EF4-FFF2-40B4-BE49-F238E27FC236}">
                <a16:creationId xmlns:a16="http://schemas.microsoft.com/office/drawing/2014/main" id="{28C3D383-0322-4398-ADE2-18CE1C407126}"/>
              </a:ext>
            </a:extLst>
          </p:cNvPr>
          <p:cNvSpPr txBox="1"/>
          <p:nvPr/>
        </p:nvSpPr>
        <p:spPr>
          <a:xfrm>
            <a:off x="8725477" y="3343724"/>
            <a:ext cx="2596895" cy="281039"/>
          </a:xfrm>
          <a:prstGeom prst="rect">
            <a:avLst/>
          </a:prstGeom>
          <a:noFill/>
          <a:effectLst/>
        </p:spPr>
        <p:txBody>
          <a:bodyPr wrap="square" rtlCol="0">
            <a:spAutoFit/>
          </a:bodyPr>
          <a:lstStyle/>
          <a:p>
            <a:pPr>
              <a:lnSpc>
                <a:spcPts val="1600"/>
              </a:lnSpc>
            </a:pPr>
            <a:r>
              <a:rPr lang="bg-BG" sz="1200" dirty="0" err="1">
                <a:solidFill>
                  <a:schemeClr val="bg1"/>
                </a:solidFill>
                <a:latin typeface="Segoe UI" panose="020B0502040204020203" pitchFamily="34" charset="0"/>
                <a:ea typeface="Segoe UI Black" panose="020B0A02040204020203" pitchFamily="34" charset="0"/>
                <a:cs typeface="Segoe UI" panose="020B0502040204020203" pitchFamily="34" charset="0"/>
              </a:rPr>
              <a:t>Абисопелагична</a:t>
            </a:r>
            <a:r>
              <a:rPr lang="bg-BG" sz="1200" dirty="0">
                <a:solidFill>
                  <a:schemeClr val="bg1"/>
                </a:solidFill>
                <a:latin typeface="Segoe UI" panose="020B0502040204020203" pitchFamily="34" charset="0"/>
                <a:ea typeface="Segoe UI Black" panose="020B0A02040204020203" pitchFamily="34" charset="0"/>
                <a:cs typeface="Segoe UI" panose="020B0502040204020203" pitchFamily="34" charset="0"/>
              </a:rPr>
              <a:t> зона</a:t>
            </a:r>
            <a:endParaRPr lang="en-US" sz="1200"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79" name="TextBox 78">
            <a:extLst>
              <a:ext uri="{FF2B5EF4-FFF2-40B4-BE49-F238E27FC236}">
                <a16:creationId xmlns:a16="http://schemas.microsoft.com/office/drawing/2014/main" id="{F3AF0D88-7D94-4E75-BCF8-46AB016A17E9}"/>
              </a:ext>
            </a:extLst>
          </p:cNvPr>
          <p:cNvSpPr txBox="1"/>
          <p:nvPr/>
        </p:nvSpPr>
        <p:spPr>
          <a:xfrm>
            <a:off x="8725477" y="5345920"/>
            <a:ext cx="2596895" cy="281039"/>
          </a:xfrm>
          <a:prstGeom prst="rect">
            <a:avLst/>
          </a:prstGeom>
          <a:noFill/>
          <a:effectLst/>
        </p:spPr>
        <p:txBody>
          <a:bodyPr wrap="square" rtlCol="0">
            <a:spAutoFit/>
          </a:bodyPr>
          <a:lstStyle/>
          <a:p>
            <a:pPr>
              <a:lnSpc>
                <a:spcPts val="1600"/>
              </a:lnSpc>
            </a:pPr>
            <a:r>
              <a:rPr lang="bg-BG" sz="1200" dirty="0" err="1">
                <a:solidFill>
                  <a:schemeClr val="bg1"/>
                </a:solidFill>
                <a:latin typeface="Segoe UI" panose="020B0502040204020203" pitchFamily="34" charset="0"/>
                <a:ea typeface="Segoe UI Black" panose="020B0A02040204020203" pitchFamily="34" charset="0"/>
                <a:cs typeface="Segoe UI" panose="020B0502040204020203" pitchFamily="34" charset="0"/>
              </a:rPr>
              <a:t>Хадопелагична</a:t>
            </a:r>
            <a:r>
              <a:rPr lang="bg-BG" sz="1200" dirty="0">
                <a:solidFill>
                  <a:schemeClr val="bg1"/>
                </a:solidFill>
                <a:latin typeface="Segoe UI" panose="020B0502040204020203" pitchFamily="34" charset="0"/>
                <a:ea typeface="Segoe UI Black" panose="020B0A02040204020203" pitchFamily="34" charset="0"/>
                <a:cs typeface="Segoe UI" panose="020B0502040204020203" pitchFamily="34" charset="0"/>
              </a:rPr>
              <a:t> зона</a:t>
            </a:r>
            <a:endParaRPr lang="en-US" sz="1200"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cxnSp>
        <p:nvCxnSpPr>
          <p:cNvPr id="80" name="Straight Connector 79">
            <a:extLst>
              <a:ext uri="{FF2B5EF4-FFF2-40B4-BE49-F238E27FC236}">
                <a16:creationId xmlns:a16="http://schemas.microsoft.com/office/drawing/2014/main" id="{56851900-1FEF-431D-AF01-BC7135EABC62}"/>
              </a:ext>
            </a:extLst>
          </p:cNvPr>
          <p:cNvCxnSpPr>
            <a:cxnSpLocks/>
          </p:cNvCxnSpPr>
          <p:nvPr/>
        </p:nvCxnSpPr>
        <p:spPr>
          <a:xfrm flipH="1">
            <a:off x="8676157" y="2872510"/>
            <a:ext cx="250767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A65A13BA-26E4-459C-A2B7-9A708AAB253E}"/>
              </a:ext>
            </a:extLst>
          </p:cNvPr>
          <p:cNvSpPr txBox="1">
            <a:spLocks/>
          </p:cNvSpPr>
          <p:nvPr/>
        </p:nvSpPr>
        <p:spPr>
          <a:xfrm>
            <a:off x="575370" y="2280185"/>
            <a:ext cx="5565547" cy="419132"/>
          </a:xfrm>
          <a:prstGeom prst="rect">
            <a:avLst/>
          </a:prstGeom>
        </p:spPr>
        <p:txBody>
          <a:bodyPr vert="horz" wrap="square" lIns="0" tIns="164592" rIns="0" bIns="0" rtlCol="0" anchor="t">
            <a:noAutofit/>
          </a:bodyPr>
          <a:lstStyle>
            <a:lvl1pPr algn="l" defTabSz="914400" rtl="0" eaLnBrk="1" latinLnBrk="0" hangingPunct="1">
              <a:lnSpc>
                <a:spcPct val="90000"/>
              </a:lnSpc>
              <a:spcBef>
                <a:spcPct val="0"/>
              </a:spcBef>
              <a:buNone/>
              <a:defRPr sz="4400" kern="1200">
                <a:solidFill>
                  <a:srgbClr val="000000"/>
                </a:solidFill>
                <a:latin typeface="+mj-lt"/>
                <a:ea typeface="+mj-ea"/>
                <a:cs typeface="+mj-cs"/>
              </a:defRPr>
            </a:lvl1pPr>
          </a:lstStyle>
          <a:p>
            <a:pPr>
              <a:lnSpc>
                <a:spcPts val="2600"/>
              </a:lnSpc>
            </a:pPr>
            <a:r>
              <a:rPr lang="bg-BG" sz="1800" dirty="0" err="1">
                <a:solidFill>
                  <a:schemeClr val="bg1"/>
                </a:solidFill>
                <a:latin typeface="Segoe UI Black" panose="020B0A02040204020203" pitchFamily="34" charset="0"/>
                <a:ea typeface="Segoe UI Black" panose="020B0A02040204020203" pitchFamily="34" charset="0"/>
                <a:cs typeface="Segoe UI Light" panose="020B0502040204020203" pitchFamily="34" charset="0"/>
              </a:rPr>
              <a:t>Епипелагична</a:t>
            </a:r>
            <a:r>
              <a:rPr lang="bg-BG" sz="1800" dirty="0">
                <a:solidFill>
                  <a:schemeClr val="bg1"/>
                </a:solidFill>
                <a:latin typeface="Segoe UI Black" panose="020B0A02040204020203" pitchFamily="34" charset="0"/>
                <a:ea typeface="Segoe UI Black" panose="020B0A02040204020203" pitchFamily="34" charset="0"/>
                <a:cs typeface="Segoe UI Light" panose="020B0502040204020203" pitchFamily="34" charset="0"/>
              </a:rPr>
              <a:t> зона </a:t>
            </a:r>
            <a:r>
              <a:rPr lang="en-US" sz="1800" dirty="0">
                <a:solidFill>
                  <a:schemeClr val="bg1"/>
                </a:solidFill>
                <a:latin typeface="Segoe UI Light" panose="020B0502040204020203" pitchFamily="34" charset="0"/>
                <a:ea typeface="Segoe UI Black" panose="020B0A02040204020203" pitchFamily="34" charset="0"/>
                <a:cs typeface="Segoe UI Light" panose="020B0502040204020203" pitchFamily="34" charset="0"/>
              </a:rPr>
              <a:t>0m - 200m</a:t>
            </a:r>
            <a:r>
              <a:rPr lang="en-US" sz="1800" dirty="0">
                <a:solidFill>
                  <a:schemeClr val="bg1"/>
                </a:solidFill>
                <a:latin typeface="Segoe UI Black" panose="020B0A02040204020203" pitchFamily="34" charset="0"/>
                <a:ea typeface="Segoe UI Black" panose="020B0A02040204020203" pitchFamily="34" charset="0"/>
                <a:cs typeface="Segoe UI Light" panose="020B0502040204020203" pitchFamily="34" charset="0"/>
              </a:rPr>
              <a:t> </a:t>
            </a:r>
          </a:p>
        </p:txBody>
      </p:sp>
      <p:sp>
        <p:nvSpPr>
          <p:cNvPr id="39" name="Title 1">
            <a:extLst>
              <a:ext uri="{FF2B5EF4-FFF2-40B4-BE49-F238E27FC236}">
                <a16:creationId xmlns:a16="http://schemas.microsoft.com/office/drawing/2014/main" id="{9C0F3E8B-C154-44E0-9D2E-0EE328CFEAC5}"/>
              </a:ext>
            </a:extLst>
          </p:cNvPr>
          <p:cNvSpPr txBox="1">
            <a:spLocks/>
          </p:cNvSpPr>
          <p:nvPr/>
        </p:nvSpPr>
        <p:spPr>
          <a:xfrm>
            <a:off x="575370" y="2784897"/>
            <a:ext cx="7081184" cy="419132"/>
          </a:xfrm>
          <a:prstGeom prst="rect">
            <a:avLst/>
          </a:prstGeom>
        </p:spPr>
        <p:txBody>
          <a:bodyPr vert="horz" wrap="square" lIns="0" tIns="164592" rIns="0" bIns="0" rtlCol="0" anchor="t">
            <a:noAutofit/>
          </a:bodyPr>
          <a:lstStyle>
            <a:lvl1pPr algn="l" defTabSz="914400" rtl="0" eaLnBrk="1" latinLnBrk="0" hangingPunct="1">
              <a:lnSpc>
                <a:spcPct val="90000"/>
              </a:lnSpc>
              <a:spcBef>
                <a:spcPct val="0"/>
              </a:spcBef>
              <a:buNone/>
              <a:defRPr sz="4400" kern="1200">
                <a:solidFill>
                  <a:srgbClr val="000000"/>
                </a:solidFill>
                <a:latin typeface="+mj-lt"/>
                <a:ea typeface="+mj-ea"/>
                <a:cs typeface="+mj-cs"/>
              </a:defRPr>
            </a:lvl1pPr>
          </a:lstStyle>
          <a:p>
            <a:pPr>
              <a:lnSpc>
                <a:spcPts val="2600"/>
              </a:lnSpc>
            </a:pPr>
            <a:r>
              <a:rPr lang="bg-BG" sz="1800" dirty="0" err="1">
                <a:solidFill>
                  <a:schemeClr val="bg1"/>
                </a:solidFill>
                <a:latin typeface="Segoe UI Black" panose="020B0A02040204020203" pitchFamily="34" charset="0"/>
                <a:ea typeface="Segoe UI Black" panose="020B0A02040204020203" pitchFamily="34" charset="0"/>
                <a:cs typeface="Segoe UI Light" panose="020B0502040204020203" pitchFamily="34" charset="0"/>
              </a:rPr>
              <a:t>Мезопелагична</a:t>
            </a:r>
            <a:r>
              <a:rPr lang="bg-BG" sz="1800" dirty="0">
                <a:solidFill>
                  <a:schemeClr val="bg1"/>
                </a:solidFill>
                <a:latin typeface="Segoe UI Black" panose="020B0A02040204020203" pitchFamily="34" charset="0"/>
                <a:ea typeface="Segoe UI Black" panose="020B0A02040204020203" pitchFamily="34" charset="0"/>
                <a:cs typeface="Segoe UI Light" panose="020B0502040204020203" pitchFamily="34" charset="0"/>
              </a:rPr>
              <a:t> зона </a:t>
            </a:r>
            <a:r>
              <a:rPr lang="en-US" sz="1800" dirty="0">
                <a:solidFill>
                  <a:schemeClr val="bg1"/>
                </a:solidFill>
                <a:latin typeface="Segoe UI Light" panose="020B0502040204020203" pitchFamily="34" charset="0"/>
                <a:ea typeface="Segoe UI Black" panose="020B0A02040204020203" pitchFamily="34" charset="0"/>
                <a:cs typeface="Segoe UI Light" panose="020B0502040204020203" pitchFamily="34" charset="0"/>
              </a:rPr>
              <a:t>200m - 1000m</a:t>
            </a:r>
            <a:r>
              <a:rPr lang="en-US" sz="1800" dirty="0">
                <a:solidFill>
                  <a:schemeClr val="bg1"/>
                </a:solidFill>
                <a:latin typeface="Segoe UI Black" panose="020B0A02040204020203" pitchFamily="34" charset="0"/>
                <a:ea typeface="Segoe UI Black" panose="020B0A02040204020203" pitchFamily="34" charset="0"/>
                <a:cs typeface="Segoe UI Light" panose="020B0502040204020203" pitchFamily="34" charset="0"/>
              </a:rPr>
              <a:t> </a:t>
            </a:r>
          </a:p>
        </p:txBody>
      </p:sp>
      <p:sp>
        <p:nvSpPr>
          <p:cNvPr id="40" name="Title 1">
            <a:extLst>
              <a:ext uri="{FF2B5EF4-FFF2-40B4-BE49-F238E27FC236}">
                <a16:creationId xmlns:a16="http://schemas.microsoft.com/office/drawing/2014/main" id="{B6C66966-3754-47D8-8D18-614CB71BFBD0}"/>
              </a:ext>
            </a:extLst>
          </p:cNvPr>
          <p:cNvSpPr txBox="1">
            <a:spLocks/>
          </p:cNvSpPr>
          <p:nvPr/>
        </p:nvSpPr>
        <p:spPr>
          <a:xfrm>
            <a:off x="575370" y="3274350"/>
            <a:ext cx="5565547" cy="419132"/>
          </a:xfrm>
          <a:prstGeom prst="rect">
            <a:avLst/>
          </a:prstGeom>
        </p:spPr>
        <p:txBody>
          <a:bodyPr vert="horz" wrap="square" lIns="0" tIns="164592" rIns="0" bIns="0" rtlCol="0" anchor="t">
            <a:noAutofit/>
          </a:bodyPr>
          <a:lstStyle>
            <a:lvl1pPr algn="l" defTabSz="914400" rtl="0" eaLnBrk="1" latinLnBrk="0" hangingPunct="1">
              <a:lnSpc>
                <a:spcPct val="90000"/>
              </a:lnSpc>
              <a:spcBef>
                <a:spcPct val="0"/>
              </a:spcBef>
              <a:buNone/>
              <a:defRPr sz="4400" kern="1200">
                <a:solidFill>
                  <a:srgbClr val="000000"/>
                </a:solidFill>
                <a:latin typeface="+mj-lt"/>
                <a:ea typeface="+mj-ea"/>
                <a:cs typeface="+mj-cs"/>
              </a:defRPr>
            </a:lvl1pPr>
          </a:lstStyle>
          <a:p>
            <a:pPr>
              <a:lnSpc>
                <a:spcPts val="2600"/>
              </a:lnSpc>
            </a:pPr>
            <a:r>
              <a:rPr lang="bg-BG" sz="1800" dirty="0" err="1">
                <a:solidFill>
                  <a:schemeClr val="bg1"/>
                </a:solidFill>
                <a:latin typeface="Segoe UI Black" panose="020B0A02040204020203" pitchFamily="34" charset="0"/>
                <a:ea typeface="Segoe UI Black" panose="020B0A02040204020203" pitchFamily="34" charset="0"/>
                <a:cs typeface="Segoe UI Light" panose="020B0502040204020203" pitchFamily="34" charset="0"/>
              </a:rPr>
              <a:t>Батипелагична</a:t>
            </a:r>
            <a:r>
              <a:rPr lang="bg-BG" sz="1800" dirty="0">
                <a:solidFill>
                  <a:schemeClr val="bg1"/>
                </a:solidFill>
                <a:latin typeface="Segoe UI Black" panose="020B0A02040204020203" pitchFamily="34" charset="0"/>
                <a:ea typeface="Segoe UI Black" panose="020B0A02040204020203" pitchFamily="34" charset="0"/>
                <a:cs typeface="Segoe UI Light" panose="020B0502040204020203" pitchFamily="34" charset="0"/>
              </a:rPr>
              <a:t> зона</a:t>
            </a:r>
            <a:r>
              <a:rPr lang="en-US" sz="1800" dirty="0">
                <a:solidFill>
                  <a:schemeClr val="bg1"/>
                </a:solidFill>
                <a:latin typeface="Segoe UI Light" panose="020B0502040204020203" pitchFamily="34" charset="0"/>
                <a:ea typeface="Segoe UI Black" panose="020B0A02040204020203" pitchFamily="34" charset="0"/>
                <a:cs typeface="Segoe UI Light" panose="020B0502040204020203" pitchFamily="34" charset="0"/>
              </a:rPr>
              <a:t> 1000m - 4000m</a:t>
            </a:r>
            <a:r>
              <a:rPr lang="en-US" sz="1800" dirty="0">
                <a:solidFill>
                  <a:schemeClr val="bg1"/>
                </a:solidFill>
                <a:latin typeface="Segoe UI Black" panose="020B0A02040204020203" pitchFamily="34" charset="0"/>
                <a:ea typeface="Segoe UI Black" panose="020B0A02040204020203" pitchFamily="34" charset="0"/>
                <a:cs typeface="Segoe UI Light" panose="020B0502040204020203" pitchFamily="34" charset="0"/>
              </a:rPr>
              <a:t> </a:t>
            </a:r>
          </a:p>
        </p:txBody>
      </p:sp>
      <p:sp>
        <p:nvSpPr>
          <p:cNvPr id="41" name="Title 1">
            <a:extLst>
              <a:ext uri="{FF2B5EF4-FFF2-40B4-BE49-F238E27FC236}">
                <a16:creationId xmlns:a16="http://schemas.microsoft.com/office/drawing/2014/main" id="{16003FC1-FEBC-4ED3-ABBF-2193257D622D}"/>
              </a:ext>
            </a:extLst>
          </p:cNvPr>
          <p:cNvSpPr txBox="1">
            <a:spLocks/>
          </p:cNvSpPr>
          <p:nvPr/>
        </p:nvSpPr>
        <p:spPr>
          <a:xfrm>
            <a:off x="575370" y="3796903"/>
            <a:ext cx="5565547" cy="419132"/>
          </a:xfrm>
          <a:prstGeom prst="rect">
            <a:avLst/>
          </a:prstGeom>
        </p:spPr>
        <p:txBody>
          <a:bodyPr vert="horz" wrap="square" lIns="0" tIns="164592" rIns="0" bIns="0" rtlCol="0" anchor="t">
            <a:noAutofit/>
          </a:bodyPr>
          <a:lstStyle>
            <a:lvl1pPr algn="l" defTabSz="914400" rtl="0" eaLnBrk="1" latinLnBrk="0" hangingPunct="1">
              <a:lnSpc>
                <a:spcPct val="90000"/>
              </a:lnSpc>
              <a:spcBef>
                <a:spcPct val="0"/>
              </a:spcBef>
              <a:buNone/>
              <a:defRPr sz="4400" kern="1200">
                <a:solidFill>
                  <a:srgbClr val="000000"/>
                </a:solidFill>
                <a:latin typeface="+mj-lt"/>
                <a:ea typeface="+mj-ea"/>
                <a:cs typeface="+mj-cs"/>
              </a:defRPr>
            </a:lvl1pPr>
          </a:lstStyle>
          <a:p>
            <a:pPr>
              <a:lnSpc>
                <a:spcPts val="2600"/>
              </a:lnSpc>
            </a:pPr>
            <a:r>
              <a:rPr lang="bg-BG" sz="1800" dirty="0" err="1">
                <a:solidFill>
                  <a:schemeClr val="bg1"/>
                </a:solidFill>
                <a:latin typeface="Segoe UI Black" panose="020B0A02040204020203" pitchFamily="34" charset="0"/>
                <a:ea typeface="Segoe UI Black" panose="020B0A02040204020203" pitchFamily="34" charset="0"/>
                <a:cs typeface="Segoe UI Light" panose="020B0502040204020203" pitchFamily="34" charset="0"/>
              </a:rPr>
              <a:t>Абисопелагична</a:t>
            </a:r>
            <a:r>
              <a:rPr lang="bg-BG" sz="1800" dirty="0">
                <a:solidFill>
                  <a:schemeClr val="bg1"/>
                </a:solidFill>
                <a:latin typeface="Segoe UI Black" panose="020B0A02040204020203" pitchFamily="34" charset="0"/>
                <a:ea typeface="Segoe UI Black" panose="020B0A02040204020203" pitchFamily="34" charset="0"/>
                <a:cs typeface="Segoe UI Light" panose="020B0502040204020203" pitchFamily="34" charset="0"/>
              </a:rPr>
              <a:t> зона </a:t>
            </a:r>
            <a:r>
              <a:rPr lang="en-US" sz="1800" dirty="0">
                <a:solidFill>
                  <a:schemeClr val="bg1"/>
                </a:solidFill>
                <a:latin typeface="Segoe UI Light" panose="020B0502040204020203" pitchFamily="34" charset="0"/>
                <a:ea typeface="Segoe UI Black" panose="020B0A02040204020203" pitchFamily="34" charset="0"/>
                <a:cs typeface="Segoe UI Light" panose="020B0502040204020203" pitchFamily="34" charset="0"/>
              </a:rPr>
              <a:t>4000m - 6000m</a:t>
            </a:r>
            <a:r>
              <a:rPr lang="en-US" sz="1800" dirty="0">
                <a:solidFill>
                  <a:schemeClr val="bg1"/>
                </a:solidFill>
                <a:latin typeface="Segoe UI Black" panose="020B0A02040204020203" pitchFamily="34" charset="0"/>
                <a:ea typeface="Segoe UI Black" panose="020B0A02040204020203" pitchFamily="34" charset="0"/>
                <a:cs typeface="Segoe UI Light" panose="020B0502040204020203" pitchFamily="34" charset="0"/>
              </a:rPr>
              <a:t> </a:t>
            </a:r>
          </a:p>
        </p:txBody>
      </p:sp>
      <p:sp>
        <p:nvSpPr>
          <p:cNvPr id="42" name="Title 1">
            <a:extLst>
              <a:ext uri="{FF2B5EF4-FFF2-40B4-BE49-F238E27FC236}">
                <a16:creationId xmlns:a16="http://schemas.microsoft.com/office/drawing/2014/main" id="{52E0014C-5325-43D6-8AC0-572E5BEAFAAD}"/>
              </a:ext>
            </a:extLst>
          </p:cNvPr>
          <p:cNvSpPr txBox="1">
            <a:spLocks/>
          </p:cNvSpPr>
          <p:nvPr/>
        </p:nvSpPr>
        <p:spPr>
          <a:xfrm>
            <a:off x="564743" y="4290408"/>
            <a:ext cx="5565547" cy="419132"/>
          </a:xfrm>
          <a:prstGeom prst="rect">
            <a:avLst/>
          </a:prstGeom>
        </p:spPr>
        <p:txBody>
          <a:bodyPr vert="horz" wrap="square" lIns="0" tIns="164592" rIns="0" bIns="0" rtlCol="0" anchor="t">
            <a:noAutofit/>
          </a:bodyPr>
          <a:lstStyle>
            <a:lvl1pPr algn="l" defTabSz="914400" rtl="0" eaLnBrk="1" latinLnBrk="0" hangingPunct="1">
              <a:lnSpc>
                <a:spcPct val="90000"/>
              </a:lnSpc>
              <a:spcBef>
                <a:spcPct val="0"/>
              </a:spcBef>
              <a:buNone/>
              <a:defRPr sz="4400" kern="1200">
                <a:solidFill>
                  <a:srgbClr val="000000"/>
                </a:solidFill>
                <a:latin typeface="+mj-lt"/>
                <a:ea typeface="+mj-ea"/>
                <a:cs typeface="+mj-cs"/>
              </a:defRPr>
            </a:lvl1pPr>
          </a:lstStyle>
          <a:p>
            <a:pPr>
              <a:lnSpc>
                <a:spcPts val="2600"/>
              </a:lnSpc>
            </a:pPr>
            <a:r>
              <a:rPr lang="bg-BG" sz="1800" dirty="0" err="1">
                <a:solidFill>
                  <a:schemeClr val="bg1"/>
                </a:solidFill>
                <a:latin typeface="Segoe UI Black" panose="020B0A02040204020203" pitchFamily="34" charset="0"/>
                <a:ea typeface="Segoe UI Black" panose="020B0A02040204020203" pitchFamily="34" charset="0"/>
                <a:cs typeface="Segoe UI Light" panose="020B0502040204020203" pitchFamily="34" charset="0"/>
              </a:rPr>
              <a:t>Хадопелагична</a:t>
            </a:r>
            <a:r>
              <a:rPr lang="bg-BG" sz="1800" dirty="0">
                <a:solidFill>
                  <a:schemeClr val="bg1"/>
                </a:solidFill>
                <a:latin typeface="Segoe UI Black" panose="020B0A02040204020203" pitchFamily="34" charset="0"/>
                <a:ea typeface="Segoe UI Black" panose="020B0A02040204020203" pitchFamily="34" charset="0"/>
                <a:cs typeface="Segoe UI Light" panose="020B0502040204020203" pitchFamily="34" charset="0"/>
              </a:rPr>
              <a:t> зона </a:t>
            </a:r>
            <a:r>
              <a:rPr lang="en-US" sz="1800" dirty="0">
                <a:solidFill>
                  <a:schemeClr val="bg1"/>
                </a:solidFill>
                <a:latin typeface="Segoe UI Light" panose="020B0502040204020203" pitchFamily="34" charset="0"/>
                <a:ea typeface="Segoe UI Black" panose="020B0A02040204020203" pitchFamily="34" charset="0"/>
                <a:cs typeface="Segoe UI Light" panose="020B0502040204020203" pitchFamily="34" charset="0"/>
              </a:rPr>
              <a:t>6000m - 11000m</a:t>
            </a:r>
            <a:r>
              <a:rPr lang="en-US" sz="1800" dirty="0">
                <a:solidFill>
                  <a:schemeClr val="bg1"/>
                </a:solidFill>
                <a:latin typeface="Segoe UI Black" panose="020B0A02040204020203" pitchFamily="34" charset="0"/>
                <a:ea typeface="Segoe UI Black" panose="020B0A02040204020203" pitchFamily="34" charset="0"/>
                <a:cs typeface="Segoe UI Light" panose="020B0502040204020203" pitchFamily="34" charset="0"/>
              </a:rPr>
              <a:t> </a:t>
            </a:r>
          </a:p>
        </p:txBody>
      </p:sp>
      <p:sp>
        <p:nvSpPr>
          <p:cNvPr id="38" name="Title 1">
            <a:extLst>
              <a:ext uri="{FF2B5EF4-FFF2-40B4-BE49-F238E27FC236}">
                <a16:creationId xmlns:a16="http://schemas.microsoft.com/office/drawing/2014/main" id="{5D01C31B-45DB-427D-9444-E5D4BE9BFCAD}"/>
              </a:ext>
            </a:extLst>
          </p:cNvPr>
          <p:cNvSpPr txBox="1">
            <a:spLocks/>
          </p:cNvSpPr>
          <p:nvPr/>
        </p:nvSpPr>
        <p:spPr>
          <a:xfrm>
            <a:off x="516835" y="158149"/>
            <a:ext cx="7364820" cy="1460065"/>
          </a:xfrm>
          <a:prstGeom prst="rect">
            <a:avLst/>
          </a:prstGeom>
        </p:spPr>
        <p:txBody>
          <a:bodyPr vert="horz" wrap="square" lIns="0" tIns="164592" rIns="0" bIns="0" rtlCol="0" anchor="t">
            <a:noAutofit/>
          </a:bodyPr>
          <a:lstStyle>
            <a:lvl1pPr algn="l" defTabSz="914400" rtl="0" eaLnBrk="1" latinLnBrk="0" hangingPunct="1">
              <a:lnSpc>
                <a:spcPct val="90000"/>
              </a:lnSpc>
              <a:spcBef>
                <a:spcPct val="0"/>
              </a:spcBef>
              <a:buNone/>
              <a:defRPr sz="4400" kern="1200">
                <a:solidFill>
                  <a:srgbClr val="000000"/>
                </a:solidFill>
                <a:latin typeface="+mj-lt"/>
                <a:ea typeface="+mj-ea"/>
                <a:cs typeface="+mj-cs"/>
              </a:defRPr>
            </a:lvl1pPr>
          </a:lstStyle>
          <a:p>
            <a:r>
              <a:rPr lang="bg-BG" sz="4000" b="1" dirty="0" err="1">
                <a:solidFill>
                  <a:schemeClr val="bg1"/>
                </a:solidFill>
                <a:latin typeface="Segoe UI" panose="020B0502040204020203" pitchFamily="34" charset="0"/>
                <a:ea typeface="Segoe UI Black" panose="020B0A02040204020203" pitchFamily="34" charset="0"/>
                <a:cs typeface="Segoe UI" panose="020B0502040204020203" pitchFamily="34" charset="0"/>
              </a:rPr>
              <a:t>Сонарът</a:t>
            </a:r>
            <a:r>
              <a:rPr lang="bg-BG" sz="40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 помага за изследването на географията и живота в петте океански зони:</a:t>
            </a:r>
            <a:endParaRPr lang="en-US" sz="4000" b="1"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1511787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500"/>
                                        <p:tgtEl>
                                          <p:spTgt spid="7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fade">
                                      <p:cBhvr>
                                        <p:cTn id="21" dur="500"/>
                                        <p:tgtEl>
                                          <p:spTgt spid="76"/>
                                        </p:tgtEl>
                                      </p:cBhvr>
                                    </p:animEffect>
                                  </p:childTnLst>
                                </p:cTn>
                              </p:par>
                              <p:par>
                                <p:cTn id="22" presetID="10" presetClass="entr" presetSubtype="0" fill="hold" nodeType="with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fade">
                                      <p:cBhvr>
                                        <p:cTn id="24" dur="500"/>
                                        <p:tgtEl>
                                          <p:spTgt spid="7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500"/>
                                        <p:tgtEl>
                                          <p:spTgt spid="77"/>
                                        </p:tgtEl>
                                      </p:cBhvr>
                                    </p:animEffect>
                                  </p:childTnLst>
                                </p:cTn>
                              </p:par>
                              <p:par>
                                <p:cTn id="33" presetID="10" presetClass="entr" presetSubtype="0" fill="hold" nodeType="withEffect">
                                  <p:stCondLst>
                                    <p:cond delay="0"/>
                                  </p:stCondLst>
                                  <p:childTnLst>
                                    <p:set>
                                      <p:cBhvr>
                                        <p:cTn id="34" dur="1" fill="hold">
                                          <p:stCondLst>
                                            <p:cond delay="0"/>
                                          </p:stCondLst>
                                        </p:cTn>
                                        <p:tgtEl>
                                          <p:spTgt spid="80"/>
                                        </p:tgtEl>
                                        <p:attrNameLst>
                                          <p:attrName>style.visibility</p:attrName>
                                        </p:attrNameLst>
                                      </p:cBhvr>
                                      <p:to>
                                        <p:strVal val="visible"/>
                                      </p:to>
                                    </p:set>
                                    <p:animEffect transition="in" filter="fade">
                                      <p:cBhvr>
                                        <p:cTn id="35" dur="500"/>
                                        <p:tgtEl>
                                          <p:spTgt spid="8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fade">
                                      <p:cBhvr>
                                        <p:cTn id="43" dur="500"/>
                                        <p:tgtEl>
                                          <p:spTgt spid="78"/>
                                        </p:tgtEl>
                                      </p:cBhvr>
                                    </p:animEffect>
                                  </p:childTnLst>
                                </p:cTn>
                              </p:par>
                              <p:par>
                                <p:cTn id="44" presetID="10" presetClass="entr" presetSubtype="0" fill="hold" nodeType="withEffect">
                                  <p:stCondLst>
                                    <p:cond delay="0"/>
                                  </p:stCondLst>
                                  <p:childTnLst>
                                    <p:set>
                                      <p:cBhvr>
                                        <p:cTn id="45" dur="1" fill="hold">
                                          <p:stCondLst>
                                            <p:cond delay="0"/>
                                          </p:stCondLst>
                                        </p:cTn>
                                        <p:tgtEl>
                                          <p:spTgt spid="75"/>
                                        </p:tgtEl>
                                        <p:attrNameLst>
                                          <p:attrName>style.visibility</p:attrName>
                                        </p:attrNameLst>
                                      </p:cBhvr>
                                      <p:to>
                                        <p:strVal val="visible"/>
                                      </p:to>
                                    </p:set>
                                    <p:animEffect transition="in" filter="fade">
                                      <p:cBhvr>
                                        <p:cTn id="46" dur="500"/>
                                        <p:tgtEl>
                                          <p:spTgt spid="7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fade">
                                      <p:cBhvr>
                                        <p:cTn id="54" dur="500"/>
                                        <p:tgtEl>
                                          <p:spTgt spid="7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76" grpId="0"/>
      <p:bldP spid="77" grpId="0"/>
      <p:bldP spid="78" grpId="0"/>
      <p:bldP spid="79" grpId="0"/>
      <p:bldP spid="34" grpId="0"/>
      <p:bldP spid="39" grpId="0"/>
      <p:bldP spid="40" grpId="0"/>
      <p:bldP spid="41"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0E349-C859-403A-9956-11D1B59BFA02}"/>
              </a:ext>
            </a:extLst>
          </p:cNvPr>
          <p:cNvSpPr>
            <a:spLocks noGrp="1"/>
          </p:cNvSpPr>
          <p:nvPr>
            <p:ph type="title"/>
          </p:nvPr>
        </p:nvSpPr>
        <p:spPr>
          <a:xfrm>
            <a:off x="571500" y="0"/>
            <a:ext cx="7477989" cy="6858000"/>
          </a:xfrm>
        </p:spPr>
        <p:txBody>
          <a:bodyPr anchor="ctr"/>
          <a:lstStyle/>
          <a:p>
            <a:pPr>
              <a:spcAft>
                <a:spcPts val="2000"/>
              </a:spcAft>
            </a:pPr>
            <a:r>
              <a:rPr lang="bg-BG" sz="1800" spc="0" dirty="0">
                <a:solidFill>
                  <a:schemeClr val="tx1"/>
                </a:solidFill>
                <a:latin typeface="Segoe UI" panose="020B0502040204020203" pitchFamily="34" charset="0"/>
                <a:cs typeface="Segoe UI" panose="020B0502040204020203" pitchFamily="34" charset="0"/>
              </a:rPr>
              <a:t>План на урока и допълнителни ресурси можете да намерите тук: </a:t>
            </a:r>
            <a:r>
              <a:rPr lang="en-US" sz="2600" spc="0" dirty="0">
                <a:solidFill>
                  <a:schemeClr val="tx1"/>
                </a:solidFill>
                <a:latin typeface="Segoe UI" panose="020B0502040204020203" pitchFamily="34" charset="0"/>
                <a:cs typeface="Segoe UI" panose="020B0502040204020203" pitchFamily="34" charset="0"/>
                <a:hlinkClick r:id="rId3"/>
              </a:rPr>
              <a:t>microsoft.com/education/STEM-oceans</a:t>
            </a:r>
            <a:endParaRPr lang="en-US" sz="2600" spc="0" dirty="0">
              <a:solidFill>
                <a:schemeClr val="tx1"/>
              </a:solidFill>
              <a:latin typeface="Segoe UI" panose="020B0502040204020203" pitchFamily="34" charset="0"/>
              <a:cs typeface="Segoe UI" panose="020B0502040204020203" pitchFamily="34" charset="0"/>
            </a:endParaRPr>
          </a:p>
        </p:txBody>
      </p:sp>
      <p:sp>
        <p:nvSpPr>
          <p:cNvPr id="5" name="Text Box 3">
            <a:extLst>
              <a:ext uri="{FF2B5EF4-FFF2-40B4-BE49-F238E27FC236}">
                <a16:creationId xmlns:a16="http://schemas.microsoft.com/office/drawing/2014/main" id="{7BE4DB96-432A-461F-B828-5B42C4A6B49E}"/>
              </a:ext>
            </a:extLst>
          </p:cNvPr>
          <p:cNvSpPr txBox="1">
            <a:spLocks noChangeArrowheads="1"/>
          </p:cNvSpPr>
          <p:nvPr/>
        </p:nvSpPr>
        <p:spPr bwMode="blackWhite">
          <a:xfrm>
            <a:off x="571500"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6" name="Picture 5">
            <a:extLst>
              <a:ext uri="{FF2B5EF4-FFF2-40B4-BE49-F238E27FC236}">
                <a16:creationId xmlns:a16="http://schemas.microsoft.com/office/drawing/2014/main" id="{ED89E836-4DF6-42E0-96EF-DBCC324D683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2550" y="437137"/>
            <a:ext cx="896425" cy="190218"/>
          </a:xfrm>
          <a:prstGeom prst="rect">
            <a:avLst/>
          </a:prstGeom>
        </p:spPr>
      </p:pic>
    </p:spTree>
    <p:extLst>
      <p:ext uri="{BB962C8B-B14F-4D97-AF65-F5344CB8AC3E}">
        <p14:creationId xmlns:p14="http://schemas.microsoft.com/office/powerpoint/2010/main" val="878877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8F51A0-64C8-3542-8499-26318BCBBF4A}"/>
              </a:ext>
            </a:extLst>
          </p:cNvPr>
          <p:cNvPicPr>
            <a:picLocks noChangeAspect="1"/>
          </p:cNvPicPr>
          <p:nvPr/>
        </p:nvPicPr>
        <p:blipFill>
          <a:blip r:embed="rId3"/>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7E3D1A3A-0E98-440A-946D-842B6A4419CF}"/>
              </a:ext>
            </a:extLst>
          </p:cNvPr>
          <p:cNvSpPr txBox="1">
            <a:spLocks/>
          </p:cNvSpPr>
          <p:nvPr/>
        </p:nvSpPr>
        <p:spPr>
          <a:xfrm>
            <a:off x="571500" y="587676"/>
            <a:ext cx="7364820" cy="797027"/>
          </a:xfrm>
          <a:prstGeom prst="rect">
            <a:avLst/>
          </a:prstGeom>
        </p:spPr>
        <p:txBody>
          <a:bodyPr vert="horz" wrap="square" lIns="0" tIns="164592" rIns="0" bIns="0" rtlCol="0" anchor="t">
            <a:noAutofit/>
          </a:bodyPr>
          <a:lstStyle>
            <a:lvl1pPr algn="l" defTabSz="914400" rtl="0" eaLnBrk="1" latinLnBrk="0" hangingPunct="1">
              <a:lnSpc>
                <a:spcPct val="90000"/>
              </a:lnSpc>
              <a:spcBef>
                <a:spcPct val="0"/>
              </a:spcBef>
              <a:buNone/>
              <a:defRPr sz="4400" kern="1200">
                <a:solidFill>
                  <a:srgbClr val="000000"/>
                </a:solidFill>
                <a:latin typeface="+mj-lt"/>
                <a:ea typeface="+mj-ea"/>
                <a:cs typeface="+mj-cs"/>
              </a:defRPr>
            </a:lvl1pPr>
          </a:lstStyle>
          <a:p>
            <a:r>
              <a:rPr lang="bg-BG" sz="40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Какво е сонар</a:t>
            </a:r>
            <a:r>
              <a:rPr lang="en-US" sz="40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a:t>
            </a:r>
          </a:p>
        </p:txBody>
      </p:sp>
      <p:sp>
        <p:nvSpPr>
          <p:cNvPr id="6" name="Title 1">
            <a:extLst>
              <a:ext uri="{FF2B5EF4-FFF2-40B4-BE49-F238E27FC236}">
                <a16:creationId xmlns:a16="http://schemas.microsoft.com/office/drawing/2014/main" id="{8555B41B-9989-4E18-84CF-BCEA347B07C6}"/>
              </a:ext>
            </a:extLst>
          </p:cNvPr>
          <p:cNvSpPr txBox="1">
            <a:spLocks/>
          </p:cNvSpPr>
          <p:nvPr/>
        </p:nvSpPr>
        <p:spPr>
          <a:xfrm>
            <a:off x="575371" y="1470991"/>
            <a:ext cx="5199264" cy="2666105"/>
          </a:xfrm>
          <a:prstGeom prst="rect">
            <a:avLst/>
          </a:prstGeom>
        </p:spPr>
        <p:txBody>
          <a:bodyPr vert="horz" wrap="square" lIns="0" tIns="164592" rIns="0" bIns="0" rtlCol="0" anchor="t">
            <a:noAutofit/>
          </a:bodyPr>
          <a:lstStyle>
            <a:lvl1pPr algn="l" defTabSz="914400" rtl="0" eaLnBrk="1" latinLnBrk="0" hangingPunct="1">
              <a:lnSpc>
                <a:spcPct val="90000"/>
              </a:lnSpc>
              <a:spcBef>
                <a:spcPct val="0"/>
              </a:spcBef>
              <a:buNone/>
              <a:defRPr sz="4400" kern="1200">
                <a:solidFill>
                  <a:srgbClr val="000000"/>
                </a:solidFill>
                <a:latin typeface="+mj-lt"/>
                <a:ea typeface="+mj-ea"/>
                <a:cs typeface="+mj-cs"/>
              </a:defRPr>
            </a:lvl1pPr>
          </a:lstStyle>
          <a:p>
            <a:pPr>
              <a:lnSpc>
                <a:spcPts val="2800"/>
              </a:lnSpc>
              <a:spcAft>
                <a:spcPts val="1000"/>
              </a:spcAft>
            </a:pPr>
            <a:r>
              <a:rPr lang="en-US" sz="1800" dirty="0">
                <a:solidFill>
                  <a:schemeClr val="bg1"/>
                </a:solidFill>
                <a:latin typeface="Segoe UI" panose="020B0502040204020203" pitchFamily="34" charset="0"/>
                <a:ea typeface="Segoe UI Black" panose="020B0A02040204020203" pitchFamily="34" charset="0"/>
                <a:cs typeface="Segoe UI" panose="020B0502040204020203" pitchFamily="34" charset="0"/>
              </a:rPr>
              <a:t>SONAR </a:t>
            </a:r>
            <a:r>
              <a:rPr lang="bg-BG" sz="1800" dirty="0">
                <a:solidFill>
                  <a:schemeClr val="bg1"/>
                </a:solidFill>
                <a:latin typeface="Segoe UI" panose="020B0502040204020203" pitchFamily="34" charset="0"/>
                <a:ea typeface="Segoe UI Black" panose="020B0A02040204020203" pitchFamily="34" charset="0"/>
                <a:cs typeface="Segoe UI" panose="020B0502040204020203" pitchFamily="34" charset="0"/>
              </a:rPr>
              <a:t>е акроним за</a:t>
            </a:r>
            <a:r>
              <a:rPr lang="en-US" sz="1800" dirty="0">
                <a:solidFill>
                  <a:schemeClr val="bg1"/>
                </a:solidFill>
                <a:latin typeface="Segoe UI" panose="020B0502040204020203" pitchFamily="34" charset="0"/>
                <a:ea typeface="Segoe UI Black" panose="020B0A02040204020203" pitchFamily="34" charset="0"/>
                <a:cs typeface="Segoe UI" panose="020B0502040204020203" pitchFamily="34" charset="0"/>
              </a:rPr>
              <a:t>: </a:t>
            </a:r>
          </a:p>
          <a:p>
            <a:pPr>
              <a:lnSpc>
                <a:spcPts val="2800"/>
              </a:lnSpc>
              <a:spcAft>
                <a:spcPts val="1000"/>
              </a:spcAft>
            </a:pPr>
            <a:r>
              <a:rPr lang="bg-BG" sz="1800" b="1" dirty="0">
                <a:solidFill>
                  <a:schemeClr val="bg1"/>
                </a:solidFill>
                <a:latin typeface="Segoe UI" panose="020B0502040204020203" pitchFamily="34" charset="0"/>
                <a:ea typeface="Segoe UI Black"/>
                <a:cs typeface="Segoe UI" panose="020B0502040204020203" pitchFamily="34" charset="0"/>
              </a:rPr>
              <a:t>Звук (</a:t>
            </a:r>
            <a:r>
              <a:rPr lang="en-US" sz="1800" b="1" dirty="0">
                <a:solidFill>
                  <a:schemeClr val="bg1"/>
                </a:solidFill>
                <a:latin typeface="Segoe UI" panose="020B0502040204020203" pitchFamily="34" charset="0"/>
                <a:ea typeface="Segoe UI Black"/>
                <a:cs typeface="Segoe UI" panose="020B0502040204020203" pitchFamily="34" charset="0"/>
              </a:rPr>
              <a:t>sound)</a:t>
            </a:r>
            <a:endParaRPr lang="en-US" sz="1800"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a:p>
            <a:pPr>
              <a:lnSpc>
                <a:spcPts val="2800"/>
              </a:lnSpc>
              <a:spcAft>
                <a:spcPts val="1000"/>
              </a:spcAft>
            </a:pPr>
            <a:r>
              <a:rPr lang="bg-BG" sz="1800" b="1" dirty="0">
                <a:solidFill>
                  <a:schemeClr val="bg1"/>
                </a:solidFill>
                <a:latin typeface="Segoe UI" panose="020B0502040204020203" pitchFamily="34" charset="0"/>
                <a:ea typeface="Segoe UI Black"/>
                <a:cs typeface="Segoe UI" panose="020B0502040204020203" pitchFamily="34" charset="0"/>
              </a:rPr>
              <a:t>Навигация</a:t>
            </a:r>
            <a:r>
              <a:rPr lang="en-US" sz="1800" b="1" dirty="0">
                <a:solidFill>
                  <a:schemeClr val="bg1"/>
                </a:solidFill>
                <a:latin typeface="Segoe UI" panose="020B0502040204020203" pitchFamily="34" charset="0"/>
                <a:ea typeface="Segoe UI Black"/>
                <a:cs typeface="Segoe UI" panose="020B0502040204020203" pitchFamily="34" charset="0"/>
              </a:rPr>
              <a:t> (navigation)</a:t>
            </a:r>
            <a:endParaRPr lang="en-US" sz="1800"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a:p>
            <a:pPr>
              <a:lnSpc>
                <a:spcPts val="2800"/>
              </a:lnSpc>
              <a:spcAft>
                <a:spcPts val="1000"/>
              </a:spcAft>
            </a:pPr>
            <a:r>
              <a:rPr lang="bg-BG" sz="1800" dirty="0">
                <a:solidFill>
                  <a:schemeClr val="bg1"/>
                </a:solidFill>
                <a:latin typeface="Segoe UI" panose="020B0502040204020203" pitchFamily="34" charset="0"/>
                <a:ea typeface="Segoe UI Black" panose="020B0A02040204020203" pitchFamily="34" charset="0"/>
                <a:cs typeface="Segoe UI" panose="020B0502040204020203" pitchFamily="34" charset="0"/>
              </a:rPr>
              <a:t>и</a:t>
            </a:r>
            <a:endParaRPr lang="en-US" sz="1800"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a:p>
            <a:pPr>
              <a:lnSpc>
                <a:spcPts val="2800"/>
              </a:lnSpc>
              <a:spcAft>
                <a:spcPts val="1000"/>
              </a:spcAft>
            </a:pPr>
            <a:r>
              <a:rPr lang="bg-BG" sz="1800" b="1" dirty="0">
                <a:solidFill>
                  <a:schemeClr val="bg1"/>
                </a:solidFill>
                <a:latin typeface="Segoe UI" panose="020B0502040204020203" pitchFamily="34" charset="0"/>
                <a:ea typeface="Segoe UI Black"/>
                <a:cs typeface="Segoe UI" panose="020B0502040204020203" pitchFamily="34" charset="0"/>
              </a:rPr>
              <a:t>Обхват </a:t>
            </a:r>
            <a:r>
              <a:rPr lang="en-US" sz="1800" b="1" dirty="0">
                <a:solidFill>
                  <a:schemeClr val="bg1"/>
                </a:solidFill>
                <a:latin typeface="Segoe UI" panose="020B0502040204020203" pitchFamily="34" charset="0"/>
                <a:ea typeface="Segoe UI Black"/>
                <a:cs typeface="Segoe UI" panose="020B0502040204020203" pitchFamily="34" charset="0"/>
              </a:rPr>
              <a:t>(range)</a:t>
            </a:r>
            <a:endParaRPr lang="en-US" sz="1800"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7" name="Title 1">
            <a:extLst>
              <a:ext uri="{FF2B5EF4-FFF2-40B4-BE49-F238E27FC236}">
                <a16:creationId xmlns:a16="http://schemas.microsoft.com/office/drawing/2014/main" id="{17F90F18-67FD-9D46-ABB9-9FB562280949}"/>
              </a:ext>
            </a:extLst>
          </p:cNvPr>
          <p:cNvSpPr txBox="1">
            <a:spLocks/>
          </p:cNvSpPr>
          <p:nvPr/>
        </p:nvSpPr>
        <p:spPr>
          <a:xfrm>
            <a:off x="575370" y="4464736"/>
            <a:ext cx="4255247" cy="1132425"/>
          </a:xfrm>
          <a:prstGeom prst="rect">
            <a:avLst/>
          </a:prstGeom>
        </p:spPr>
        <p:txBody>
          <a:bodyPr vert="horz" wrap="square" lIns="0" tIns="164592" rIns="0" bIns="0" rtlCol="0" anchor="t">
            <a:noAutofit/>
          </a:bodyPr>
          <a:lstStyle>
            <a:lvl1pPr algn="l" defTabSz="914400" rtl="0" eaLnBrk="1" latinLnBrk="0" hangingPunct="1">
              <a:lnSpc>
                <a:spcPct val="90000"/>
              </a:lnSpc>
              <a:spcBef>
                <a:spcPct val="0"/>
              </a:spcBef>
              <a:buNone/>
              <a:defRPr sz="4400" kern="1200">
                <a:solidFill>
                  <a:srgbClr val="000000"/>
                </a:solidFill>
                <a:latin typeface="+mj-lt"/>
                <a:ea typeface="+mj-ea"/>
                <a:cs typeface="+mj-cs"/>
              </a:defRPr>
            </a:lvl1pPr>
          </a:lstStyle>
          <a:p>
            <a:pPr>
              <a:lnSpc>
                <a:spcPts val="1800"/>
              </a:lnSpc>
              <a:spcAft>
                <a:spcPts val="1000"/>
              </a:spcAft>
            </a:pPr>
            <a:r>
              <a:rPr lang="bg-BG" sz="1800" dirty="0">
                <a:solidFill>
                  <a:schemeClr val="bg1"/>
                </a:solidFill>
                <a:latin typeface="Segoe UI" panose="020B0502040204020203" pitchFamily="34" charset="0"/>
                <a:ea typeface="Segoe UI Black" panose="020B0A02040204020203" pitchFamily="34" charset="0"/>
                <a:cs typeface="Segoe UI" panose="020B0502040204020203" pitchFamily="34" charset="0"/>
              </a:rPr>
              <a:t>Сонар е устройство, което използва звукови вълни, за да определи разстоянието до, големината и формата на предмет.</a:t>
            </a:r>
            <a:endParaRPr lang="en-US" sz="1800"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3716996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CCA2E0-D268-0F47-ACEE-7560FAD575A7}"/>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F385F451-B58E-4ABB-88CA-7BBB2E5F2AD0}"/>
              </a:ext>
            </a:extLst>
          </p:cNvPr>
          <p:cNvSpPr txBox="1"/>
          <p:nvPr/>
        </p:nvSpPr>
        <p:spPr>
          <a:xfrm>
            <a:off x="575368" y="1716937"/>
            <a:ext cx="3466861" cy="1278067"/>
          </a:xfrm>
          <a:prstGeom prst="rect">
            <a:avLst/>
          </a:prstGeom>
          <a:noFill/>
        </p:spPr>
        <p:txBody>
          <a:bodyPr wrap="square" lIns="182880" tIns="45720" rIns="182880" rtlCol="0" anchor="t">
            <a:noAutofit/>
          </a:bodyPr>
          <a:lstStyle/>
          <a:p>
            <a:endParaRPr lang="en-US" sz="1400">
              <a:latin typeface="Segoe UI Light" panose="020B0502040204020203" pitchFamily="34" charset="0"/>
              <a:ea typeface="Segoe UI Black" panose="020B0A02040204020203" pitchFamily="34" charset="0"/>
              <a:cs typeface="Segoe UI Light" panose="020B0502040204020203" pitchFamily="34" charset="0"/>
            </a:endParaRPr>
          </a:p>
          <a:p>
            <a:pPr marL="285750" indent="-285750">
              <a:buFontTx/>
              <a:buChar char="-"/>
            </a:pPr>
            <a:endParaRPr lang="en-US" sz="1400">
              <a:latin typeface="Segoe UI Light" panose="020B0502040204020203" pitchFamily="34" charset="0"/>
              <a:ea typeface="Segoe UI Black" panose="020B0A02040204020203" pitchFamily="34" charset="0"/>
              <a:cs typeface="Segoe UI Light" panose="020B0502040204020203" pitchFamily="34" charset="0"/>
            </a:endParaRPr>
          </a:p>
        </p:txBody>
      </p:sp>
      <p:sp>
        <p:nvSpPr>
          <p:cNvPr id="5" name="Title 1">
            <a:extLst>
              <a:ext uri="{FF2B5EF4-FFF2-40B4-BE49-F238E27FC236}">
                <a16:creationId xmlns:a16="http://schemas.microsoft.com/office/drawing/2014/main" id="{A190287D-B242-4AC2-8353-6A5B279A15AA}"/>
              </a:ext>
            </a:extLst>
          </p:cNvPr>
          <p:cNvSpPr txBox="1">
            <a:spLocks/>
          </p:cNvSpPr>
          <p:nvPr/>
        </p:nvSpPr>
        <p:spPr>
          <a:xfrm>
            <a:off x="369821" y="-367497"/>
            <a:ext cx="4367449" cy="2246865"/>
          </a:xfrm>
          <a:prstGeom prst="rect">
            <a:avLst/>
          </a:prstGeom>
        </p:spPr>
        <p:txBody>
          <a:bodyPr vert="horz" wrap="square" lIns="0" tIns="164592" rIns="0" bIns="0" rtlCol="0" anchor="ctr">
            <a:noAutofit/>
          </a:bodyPr>
          <a:lstStyle>
            <a:lvl1pPr algn="l" defTabSz="914400" rtl="0" eaLnBrk="1" latinLnBrk="0" hangingPunct="1">
              <a:lnSpc>
                <a:spcPct val="90000"/>
              </a:lnSpc>
              <a:spcBef>
                <a:spcPct val="0"/>
              </a:spcBef>
              <a:buNone/>
              <a:defRPr sz="4400" kern="1200">
                <a:solidFill>
                  <a:srgbClr val="000000"/>
                </a:solidFill>
                <a:latin typeface="+mj-lt"/>
                <a:ea typeface="+mj-ea"/>
                <a:cs typeface="+mj-cs"/>
              </a:defRPr>
            </a:lvl1pPr>
          </a:lstStyle>
          <a:p>
            <a:r>
              <a:rPr lang="bg-BG" b="1" dirty="0" err="1">
                <a:solidFill>
                  <a:schemeClr val="bg1"/>
                </a:solidFill>
                <a:latin typeface="Segoe UI" panose="020B0502040204020203" pitchFamily="34" charset="0"/>
                <a:ea typeface="Segoe UI Black" panose="020B0A02040204020203" pitchFamily="34" charset="0"/>
                <a:cs typeface="Segoe UI" panose="020B0502040204020203" pitchFamily="34" charset="0"/>
              </a:rPr>
              <a:t>Биосонар</a:t>
            </a:r>
            <a:endParaRPr lang="en-US" b="1"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pic>
        <p:nvPicPr>
          <p:cNvPr id="9" name="Picture 8">
            <a:extLst>
              <a:ext uri="{FF2B5EF4-FFF2-40B4-BE49-F238E27FC236}">
                <a16:creationId xmlns:a16="http://schemas.microsoft.com/office/drawing/2014/main" id="{C0251EEB-F621-CE40-83BC-FC6B2B683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424" y="3156689"/>
            <a:ext cx="3884747" cy="1502205"/>
          </a:xfrm>
          <a:prstGeom prst="rect">
            <a:avLst/>
          </a:prstGeom>
        </p:spPr>
      </p:pic>
      <p:pic>
        <p:nvPicPr>
          <p:cNvPr id="11" name="Picture 10">
            <a:extLst>
              <a:ext uri="{FF2B5EF4-FFF2-40B4-BE49-F238E27FC236}">
                <a16:creationId xmlns:a16="http://schemas.microsoft.com/office/drawing/2014/main" id="{7F5201B7-BF68-8B4E-9A3A-AED142AECE5A}"/>
              </a:ext>
            </a:extLst>
          </p:cNvPr>
          <p:cNvPicPr>
            <a:picLocks noChangeAspect="1"/>
          </p:cNvPicPr>
          <p:nvPr/>
        </p:nvPicPr>
        <p:blipFill>
          <a:blip r:embed="rId5"/>
          <a:stretch>
            <a:fillRect/>
          </a:stretch>
        </p:blipFill>
        <p:spPr>
          <a:xfrm flipH="1">
            <a:off x="4788769" y="2215374"/>
            <a:ext cx="6656690" cy="3008376"/>
          </a:xfrm>
          <a:prstGeom prst="rect">
            <a:avLst/>
          </a:prstGeom>
        </p:spPr>
      </p:pic>
      <p:sp>
        <p:nvSpPr>
          <p:cNvPr id="12" name="Title 1">
            <a:extLst>
              <a:ext uri="{FF2B5EF4-FFF2-40B4-BE49-F238E27FC236}">
                <a16:creationId xmlns:a16="http://schemas.microsoft.com/office/drawing/2014/main" id="{146AA085-F0E2-104D-B9BE-75B62CA8219A}"/>
              </a:ext>
            </a:extLst>
          </p:cNvPr>
          <p:cNvSpPr txBox="1">
            <a:spLocks/>
          </p:cNvSpPr>
          <p:nvPr/>
        </p:nvSpPr>
        <p:spPr>
          <a:xfrm>
            <a:off x="369821" y="1277321"/>
            <a:ext cx="9821852" cy="575271"/>
          </a:xfrm>
          <a:prstGeom prst="rect">
            <a:avLst/>
          </a:prstGeom>
        </p:spPr>
        <p:txBody>
          <a:bodyPr vert="horz" wrap="square" lIns="0" tIns="164592" rIns="0" bIns="0" rtlCol="0" anchor="t">
            <a:noAutofit/>
          </a:bodyPr>
          <a:lstStyle>
            <a:lvl1pPr algn="l" defTabSz="914400" rtl="0" eaLnBrk="1" latinLnBrk="0" hangingPunct="1">
              <a:lnSpc>
                <a:spcPct val="90000"/>
              </a:lnSpc>
              <a:spcBef>
                <a:spcPct val="0"/>
              </a:spcBef>
              <a:buNone/>
              <a:defRPr sz="4400" kern="1200">
                <a:solidFill>
                  <a:srgbClr val="000000"/>
                </a:solidFill>
                <a:latin typeface="+mj-lt"/>
                <a:ea typeface="+mj-ea"/>
                <a:cs typeface="+mj-cs"/>
              </a:defRPr>
            </a:lvl1pPr>
          </a:lstStyle>
          <a:p>
            <a:pPr>
              <a:lnSpc>
                <a:spcPts val="2200"/>
              </a:lnSpc>
              <a:spcAft>
                <a:spcPts val="1000"/>
              </a:spcAft>
            </a:pPr>
            <a:r>
              <a:rPr lang="bg-BG" sz="1800" dirty="0">
                <a:solidFill>
                  <a:schemeClr val="bg1"/>
                </a:solidFill>
                <a:latin typeface="Segoe UI" panose="020B0502040204020203" pitchFamily="34" charset="0"/>
                <a:ea typeface="Segoe UI Black" panose="020B0A02040204020203" pitchFamily="34" charset="0"/>
                <a:cs typeface="Segoe UI" panose="020B0502040204020203" pitchFamily="34" charset="0"/>
              </a:rPr>
              <a:t>Сонарът на морските организми се нарича биосонар.</a:t>
            </a:r>
          </a:p>
          <a:p>
            <a:pPr>
              <a:lnSpc>
                <a:spcPts val="2200"/>
              </a:lnSpc>
              <a:spcAft>
                <a:spcPts val="1000"/>
              </a:spcAft>
            </a:pPr>
            <a:r>
              <a:rPr lang="bg-BG" sz="1800" dirty="0">
                <a:solidFill>
                  <a:schemeClr val="bg1"/>
                </a:solidFill>
                <a:latin typeface="Segoe UI" panose="020B0502040204020203" pitchFamily="34" charset="0"/>
                <a:ea typeface="Segoe UI Black" panose="020B0A02040204020203" pitchFamily="34" charset="0"/>
                <a:cs typeface="Segoe UI" panose="020B0502040204020203" pitchFamily="34" charset="0"/>
              </a:rPr>
              <a:t>Той може да бъде пасивен или активен.</a:t>
            </a:r>
            <a:endParaRPr lang="en-US" sz="1800"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13" name="Title 1">
            <a:extLst>
              <a:ext uri="{FF2B5EF4-FFF2-40B4-BE49-F238E27FC236}">
                <a16:creationId xmlns:a16="http://schemas.microsoft.com/office/drawing/2014/main" id="{17A9BC39-110B-1B43-BF3B-6DD0736ABB33}"/>
              </a:ext>
            </a:extLst>
          </p:cNvPr>
          <p:cNvSpPr txBox="1">
            <a:spLocks/>
          </p:cNvSpPr>
          <p:nvPr/>
        </p:nvSpPr>
        <p:spPr>
          <a:xfrm>
            <a:off x="1363976" y="4971358"/>
            <a:ext cx="3217856" cy="575271"/>
          </a:xfrm>
          <a:prstGeom prst="rect">
            <a:avLst/>
          </a:prstGeom>
        </p:spPr>
        <p:txBody>
          <a:bodyPr vert="horz" wrap="square" lIns="0" tIns="164592" rIns="0" bIns="0" rtlCol="0" anchor="t">
            <a:noAutofit/>
          </a:bodyPr>
          <a:lstStyle>
            <a:lvl1pPr algn="l" defTabSz="914400" rtl="0" eaLnBrk="1" latinLnBrk="0" hangingPunct="1">
              <a:lnSpc>
                <a:spcPct val="90000"/>
              </a:lnSpc>
              <a:spcBef>
                <a:spcPct val="0"/>
              </a:spcBef>
              <a:buNone/>
              <a:defRPr sz="4400" kern="1200">
                <a:solidFill>
                  <a:srgbClr val="000000"/>
                </a:solidFill>
                <a:latin typeface="+mj-lt"/>
                <a:ea typeface="+mj-ea"/>
                <a:cs typeface="+mj-cs"/>
              </a:defRPr>
            </a:lvl1pPr>
          </a:lstStyle>
          <a:p>
            <a:pPr>
              <a:lnSpc>
                <a:spcPts val="2200"/>
              </a:lnSpc>
              <a:spcAft>
                <a:spcPts val="1000"/>
              </a:spcAft>
            </a:pPr>
            <a:r>
              <a:rPr lang="bg-BG" sz="1800" dirty="0">
                <a:solidFill>
                  <a:schemeClr val="bg1"/>
                </a:solidFill>
                <a:latin typeface="Segoe UI" panose="020B0502040204020203" pitchFamily="34" charset="0"/>
                <a:ea typeface="Segoe UI Black" panose="020B0A02040204020203" pitchFamily="34" charset="0"/>
                <a:cs typeface="Segoe UI" panose="020B0502040204020203" pitchFamily="34" charset="0"/>
              </a:rPr>
              <a:t>Пасивен сонар </a:t>
            </a:r>
            <a:r>
              <a:rPr lang="en-US" sz="1800" dirty="0">
                <a:solidFill>
                  <a:schemeClr val="bg1"/>
                </a:solidFill>
                <a:latin typeface="Segoe UI" panose="020B0502040204020203" pitchFamily="34" charset="0"/>
                <a:ea typeface="Segoe UI Black" panose="020B0A02040204020203" pitchFamily="34" charset="0"/>
                <a:cs typeface="Segoe UI" panose="020B0502040204020203" pitchFamily="34" charset="0"/>
              </a:rPr>
              <a:t>(</a:t>
            </a:r>
            <a:r>
              <a:rPr lang="bg-BG" sz="1800" dirty="0">
                <a:solidFill>
                  <a:schemeClr val="bg1"/>
                </a:solidFill>
                <a:latin typeface="Segoe UI" panose="020B0502040204020203" pitchFamily="34" charset="0"/>
                <a:ea typeface="Segoe UI Black" panose="020B0A02040204020203" pitchFamily="34" charset="0"/>
                <a:cs typeface="Segoe UI" panose="020B0502040204020203" pitchFamily="34" charset="0"/>
              </a:rPr>
              <a:t>Атлантическа сьомга</a:t>
            </a:r>
            <a:r>
              <a:rPr lang="en-US" sz="1800" dirty="0">
                <a:solidFill>
                  <a:schemeClr val="bg1"/>
                </a:solidFill>
                <a:latin typeface="Segoe UI" panose="020B0502040204020203" pitchFamily="34" charset="0"/>
                <a:ea typeface="Segoe UI Black" panose="020B0A02040204020203" pitchFamily="34" charset="0"/>
                <a:cs typeface="Segoe UI" panose="020B0502040204020203" pitchFamily="34" charset="0"/>
              </a:rPr>
              <a:t>)</a:t>
            </a:r>
          </a:p>
        </p:txBody>
      </p:sp>
      <p:sp>
        <p:nvSpPr>
          <p:cNvPr id="14" name="Title 1">
            <a:extLst>
              <a:ext uri="{FF2B5EF4-FFF2-40B4-BE49-F238E27FC236}">
                <a16:creationId xmlns:a16="http://schemas.microsoft.com/office/drawing/2014/main" id="{564F4222-497E-1A41-8171-1021761E7E19}"/>
              </a:ext>
            </a:extLst>
          </p:cNvPr>
          <p:cNvSpPr txBox="1">
            <a:spLocks/>
          </p:cNvSpPr>
          <p:nvPr/>
        </p:nvSpPr>
        <p:spPr>
          <a:xfrm>
            <a:off x="7323645" y="4960943"/>
            <a:ext cx="3504379" cy="575271"/>
          </a:xfrm>
          <a:prstGeom prst="rect">
            <a:avLst/>
          </a:prstGeom>
        </p:spPr>
        <p:txBody>
          <a:bodyPr vert="horz" wrap="square" lIns="0" tIns="164592" rIns="0" bIns="0" rtlCol="0" anchor="t">
            <a:noAutofit/>
          </a:bodyPr>
          <a:lstStyle>
            <a:lvl1pPr algn="l" defTabSz="914400" rtl="0" eaLnBrk="1" latinLnBrk="0" hangingPunct="1">
              <a:lnSpc>
                <a:spcPct val="90000"/>
              </a:lnSpc>
              <a:spcBef>
                <a:spcPct val="0"/>
              </a:spcBef>
              <a:buNone/>
              <a:defRPr sz="4400" kern="1200">
                <a:solidFill>
                  <a:srgbClr val="000000"/>
                </a:solidFill>
                <a:latin typeface="+mj-lt"/>
                <a:ea typeface="+mj-ea"/>
                <a:cs typeface="+mj-cs"/>
              </a:defRPr>
            </a:lvl1pPr>
          </a:lstStyle>
          <a:p>
            <a:pPr>
              <a:lnSpc>
                <a:spcPts val="2200"/>
              </a:lnSpc>
              <a:spcAft>
                <a:spcPts val="1000"/>
              </a:spcAft>
            </a:pPr>
            <a:r>
              <a:rPr lang="bg-BG" sz="1800" dirty="0">
                <a:solidFill>
                  <a:schemeClr val="bg1"/>
                </a:solidFill>
                <a:latin typeface="Segoe UI" panose="020B0502040204020203" pitchFamily="34" charset="0"/>
                <a:ea typeface="Segoe UI Black" panose="020B0A02040204020203" pitchFamily="34" charset="0"/>
                <a:cs typeface="Segoe UI" panose="020B0502040204020203" pitchFamily="34" charset="0"/>
              </a:rPr>
              <a:t>Активен сонар </a:t>
            </a:r>
            <a:r>
              <a:rPr lang="en-US" sz="1800" dirty="0">
                <a:solidFill>
                  <a:schemeClr val="bg1"/>
                </a:solidFill>
                <a:latin typeface="Segoe UI" panose="020B0502040204020203" pitchFamily="34" charset="0"/>
                <a:ea typeface="Segoe UI Black" panose="020B0A02040204020203" pitchFamily="34" charset="0"/>
                <a:cs typeface="Segoe UI" panose="020B0502040204020203" pitchFamily="34" charset="0"/>
              </a:rPr>
              <a:t>(</a:t>
            </a:r>
            <a:r>
              <a:rPr lang="bg-BG" sz="1800" dirty="0" err="1">
                <a:solidFill>
                  <a:schemeClr val="bg1"/>
                </a:solidFill>
                <a:latin typeface="Segoe UI" panose="020B0502040204020203" pitchFamily="34" charset="0"/>
                <a:ea typeface="Segoe UI Black" panose="020B0A02040204020203" pitchFamily="34" charset="0"/>
                <a:cs typeface="Segoe UI" panose="020B0502040204020203" pitchFamily="34" charset="0"/>
              </a:rPr>
              <a:t>Афала</a:t>
            </a:r>
            <a:r>
              <a:rPr lang="en-US" sz="1800" dirty="0">
                <a:solidFill>
                  <a:schemeClr val="bg1"/>
                </a:solidFill>
                <a:latin typeface="Segoe UI" panose="020B0502040204020203" pitchFamily="34" charset="0"/>
                <a:ea typeface="Segoe UI Black" panose="020B0A02040204020203" pitchFamily="34" charset="0"/>
                <a:cs typeface="Segoe UI" panose="020B0502040204020203" pitchFamily="34" charset="0"/>
              </a:rPr>
              <a:t>)</a:t>
            </a:r>
          </a:p>
        </p:txBody>
      </p:sp>
    </p:spTree>
    <p:extLst>
      <p:ext uri="{BB962C8B-B14F-4D97-AF65-F5344CB8AC3E}">
        <p14:creationId xmlns:p14="http://schemas.microsoft.com/office/powerpoint/2010/main" val="439016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1048D50-C659-B64C-9A52-FFDBB8101D94}"/>
              </a:ext>
            </a:extLst>
          </p:cNvPr>
          <p:cNvPicPr>
            <a:picLocks noChangeAspect="1"/>
          </p:cNvPicPr>
          <p:nvPr/>
        </p:nvPicPr>
        <p:blipFill>
          <a:blip r:embed="rId3"/>
          <a:stretch>
            <a:fillRect/>
          </a:stretch>
        </p:blipFill>
        <p:spPr>
          <a:xfrm>
            <a:off x="0" y="14370"/>
            <a:ext cx="12192000" cy="6858000"/>
          </a:xfrm>
          <a:prstGeom prst="rect">
            <a:avLst/>
          </a:prstGeom>
        </p:spPr>
      </p:pic>
      <p:pic>
        <p:nvPicPr>
          <p:cNvPr id="3" name="Picture 2">
            <a:extLst>
              <a:ext uri="{FF2B5EF4-FFF2-40B4-BE49-F238E27FC236}">
                <a16:creationId xmlns:a16="http://schemas.microsoft.com/office/drawing/2014/main" id="{54B29526-B38F-CF46-B427-B38A5BC784F6}"/>
              </a:ext>
            </a:extLst>
          </p:cNvPr>
          <p:cNvPicPr>
            <a:picLocks noChangeAspect="1"/>
          </p:cNvPicPr>
          <p:nvPr/>
        </p:nvPicPr>
        <p:blipFill>
          <a:blip r:embed="rId4"/>
          <a:stretch>
            <a:fillRect/>
          </a:stretch>
        </p:blipFill>
        <p:spPr>
          <a:xfrm>
            <a:off x="722447" y="1254941"/>
            <a:ext cx="10642600" cy="4330700"/>
          </a:xfrm>
          <a:prstGeom prst="rect">
            <a:avLst/>
          </a:prstGeom>
        </p:spPr>
      </p:pic>
      <p:sp>
        <p:nvSpPr>
          <p:cNvPr id="6" name="Title 1">
            <a:extLst>
              <a:ext uri="{FF2B5EF4-FFF2-40B4-BE49-F238E27FC236}">
                <a16:creationId xmlns:a16="http://schemas.microsoft.com/office/drawing/2014/main" id="{5B9B702F-6537-448D-8539-F3915D68BB06}"/>
              </a:ext>
            </a:extLst>
          </p:cNvPr>
          <p:cNvSpPr txBox="1">
            <a:spLocks/>
          </p:cNvSpPr>
          <p:nvPr/>
        </p:nvSpPr>
        <p:spPr>
          <a:xfrm>
            <a:off x="571500" y="587676"/>
            <a:ext cx="7364820" cy="778869"/>
          </a:xfrm>
          <a:prstGeom prst="rect">
            <a:avLst/>
          </a:prstGeom>
        </p:spPr>
        <p:txBody>
          <a:bodyPr vert="horz" wrap="square" lIns="0" tIns="164592" rIns="0" bIns="0" rtlCol="0" anchor="t">
            <a:noAutofit/>
          </a:bodyPr>
          <a:lstStyle>
            <a:lvl1pPr algn="l" defTabSz="914400" rtl="0" eaLnBrk="1" latinLnBrk="0" hangingPunct="1">
              <a:lnSpc>
                <a:spcPct val="90000"/>
              </a:lnSpc>
              <a:spcBef>
                <a:spcPct val="0"/>
              </a:spcBef>
              <a:buNone/>
              <a:defRPr sz="4400" kern="1200">
                <a:solidFill>
                  <a:srgbClr val="000000"/>
                </a:solidFill>
                <a:latin typeface="+mj-lt"/>
                <a:ea typeface="+mj-ea"/>
                <a:cs typeface="+mj-cs"/>
              </a:defRPr>
            </a:lvl1pPr>
          </a:lstStyle>
          <a:p>
            <a:r>
              <a:rPr lang="bg-BG" sz="40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Пасивен сонар</a:t>
            </a:r>
            <a:endParaRPr lang="en-US" sz="4000" b="1"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7" name="Title 1">
            <a:extLst>
              <a:ext uri="{FF2B5EF4-FFF2-40B4-BE49-F238E27FC236}">
                <a16:creationId xmlns:a16="http://schemas.microsoft.com/office/drawing/2014/main" id="{92150A86-4DFA-40F3-B3CD-8B27B7367C65}"/>
              </a:ext>
            </a:extLst>
          </p:cNvPr>
          <p:cNvSpPr txBox="1">
            <a:spLocks/>
          </p:cNvSpPr>
          <p:nvPr/>
        </p:nvSpPr>
        <p:spPr>
          <a:xfrm>
            <a:off x="598937" y="1366545"/>
            <a:ext cx="9821852" cy="575271"/>
          </a:xfrm>
          <a:prstGeom prst="rect">
            <a:avLst/>
          </a:prstGeom>
        </p:spPr>
        <p:txBody>
          <a:bodyPr vert="horz" wrap="square" lIns="0" tIns="164592" rIns="0" bIns="0" rtlCol="0" anchor="t">
            <a:noAutofit/>
          </a:bodyPr>
          <a:lstStyle>
            <a:lvl1pPr algn="l" defTabSz="914400" rtl="0" eaLnBrk="1" latinLnBrk="0" hangingPunct="1">
              <a:lnSpc>
                <a:spcPct val="90000"/>
              </a:lnSpc>
              <a:spcBef>
                <a:spcPct val="0"/>
              </a:spcBef>
              <a:buNone/>
              <a:defRPr sz="4400" kern="1200">
                <a:solidFill>
                  <a:srgbClr val="000000"/>
                </a:solidFill>
                <a:latin typeface="+mj-lt"/>
                <a:ea typeface="+mj-ea"/>
                <a:cs typeface="+mj-cs"/>
              </a:defRPr>
            </a:lvl1pPr>
          </a:lstStyle>
          <a:p>
            <a:pPr>
              <a:lnSpc>
                <a:spcPts val="2200"/>
              </a:lnSpc>
              <a:spcAft>
                <a:spcPts val="1000"/>
              </a:spcAft>
            </a:pPr>
            <a:r>
              <a:rPr lang="bg-BG" sz="1800" dirty="0">
                <a:solidFill>
                  <a:schemeClr val="bg1"/>
                </a:solidFill>
                <a:latin typeface="Segoe UI" panose="020B0502040204020203" pitchFamily="34" charset="0"/>
                <a:ea typeface="Segoe UI Black" panose="020B0A02040204020203" pitchFamily="34" charset="0"/>
                <a:cs typeface="Segoe UI" panose="020B0502040204020203" pitchFamily="34" charset="0"/>
              </a:rPr>
              <a:t>Много риби имат странични линии по дължината на тялото си.</a:t>
            </a:r>
            <a:endParaRPr lang="en-US" sz="1800"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14" name="Title 1">
            <a:extLst>
              <a:ext uri="{FF2B5EF4-FFF2-40B4-BE49-F238E27FC236}">
                <a16:creationId xmlns:a16="http://schemas.microsoft.com/office/drawing/2014/main" id="{73BA12BE-1C1F-C74D-8BA5-400A08F5BFEE}"/>
              </a:ext>
            </a:extLst>
          </p:cNvPr>
          <p:cNvSpPr txBox="1">
            <a:spLocks/>
          </p:cNvSpPr>
          <p:nvPr/>
        </p:nvSpPr>
        <p:spPr>
          <a:xfrm>
            <a:off x="4903307" y="5572292"/>
            <a:ext cx="2112154" cy="575271"/>
          </a:xfrm>
          <a:prstGeom prst="rect">
            <a:avLst/>
          </a:prstGeom>
        </p:spPr>
        <p:txBody>
          <a:bodyPr vert="horz" wrap="square" lIns="0" tIns="164592" rIns="0" bIns="0" rtlCol="0" anchor="t">
            <a:noAutofit/>
          </a:bodyPr>
          <a:lstStyle>
            <a:lvl1pPr algn="l" defTabSz="914400" rtl="0" eaLnBrk="1" latinLnBrk="0" hangingPunct="1">
              <a:lnSpc>
                <a:spcPct val="90000"/>
              </a:lnSpc>
              <a:spcBef>
                <a:spcPct val="0"/>
              </a:spcBef>
              <a:buNone/>
              <a:defRPr sz="4400" kern="1200">
                <a:solidFill>
                  <a:srgbClr val="000000"/>
                </a:solidFill>
                <a:latin typeface="+mj-lt"/>
                <a:ea typeface="+mj-ea"/>
                <a:cs typeface="+mj-cs"/>
              </a:defRPr>
            </a:lvl1pPr>
          </a:lstStyle>
          <a:p>
            <a:pPr lvl="1">
              <a:lnSpc>
                <a:spcPts val="2200"/>
              </a:lnSpc>
              <a:spcAft>
                <a:spcPts val="600"/>
              </a:spcAft>
            </a:pPr>
            <a:r>
              <a:rPr lang="bg-BG" sz="1600" dirty="0">
                <a:solidFill>
                  <a:schemeClr val="bg1"/>
                </a:solidFill>
                <a:latin typeface="Segoe UI" panose="020B0502040204020203" pitchFamily="34" charset="0"/>
                <a:ea typeface="Segoe UI Black" panose="020B0A02040204020203" pitchFamily="34" charset="0"/>
                <a:cs typeface="Segoe UI" panose="020B0502040204020203" pitchFamily="34" charset="0"/>
              </a:rPr>
              <a:t>Странична линия</a:t>
            </a:r>
            <a:endParaRPr lang="en-US" sz="1600"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cxnSp>
        <p:nvCxnSpPr>
          <p:cNvPr id="16" name="Straight Connector 15">
            <a:extLst>
              <a:ext uri="{FF2B5EF4-FFF2-40B4-BE49-F238E27FC236}">
                <a16:creationId xmlns:a16="http://schemas.microsoft.com/office/drawing/2014/main" id="{441696FB-2F99-9246-9633-3DB428267C9F}"/>
              </a:ext>
            </a:extLst>
          </p:cNvPr>
          <p:cNvCxnSpPr>
            <a:cxnSpLocks/>
          </p:cNvCxnSpPr>
          <p:nvPr/>
        </p:nvCxnSpPr>
        <p:spPr>
          <a:xfrm flipV="1">
            <a:off x="6078972" y="3443370"/>
            <a:ext cx="0" cy="2232673"/>
          </a:xfrm>
          <a:prstGeom prst="line">
            <a:avLst/>
          </a:prstGeom>
          <a:noFill/>
          <a:ln w="6350" cap="flat" cmpd="sng" algn="ctr">
            <a:solidFill>
              <a:sysClr val="window" lastClr="FFFFFF">
                <a:lumMod val="75000"/>
              </a:sysClr>
            </a:solidFill>
            <a:prstDash val="dash"/>
            <a:miter lim="800000"/>
          </a:ln>
          <a:effectLst/>
        </p:spPr>
      </p:cxnSp>
    </p:spTree>
    <p:extLst>
      <p:ext uri="{BB962C8B-B14F-4D97-AF65-F5344CB8AC3E}">
        <p14:creationId xmlns:p14="http://schemas.microsoft.com/office/powerpoint/2010/main" val="1748913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1048D50-C659-B64C-9A52-FFDBB8101D94}"/>
              </a:ext>
            </a:extLst>
          </p:cNvPr>
          <p:cNvPicPr>
            <a:picLocks noChangeAspect="1"/>
          </p:cNvPicPr>
          <p:nvPr/>
        </p:nvPicPr>
        <p:blipFill>
          <a:blip r:embed="rId3"/>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30751A8F-861C-B64A-B0C8-450F79FB9A35}"/>
              </a:ext>
            </a:extLst>
          </p:cNvPr>
          <p:cNvPicPr>
            <a:picLocks noChangeAspect="1"/>
          </p:cNvPicPr>
          <p:nvPr/>
        </p:nvPicPr>
        <p:blipFill>
          <a:blip r:embed="rId4"/>
          <a:stretch>
            <a:fillRect/>
          </a:stretch>
        </p:blipFill>
        <p:spPr>
          <a:xfrm>
            <a:off x="1741981" y="-1289056"/>
            <a:ext cx="6207038" cy="9127998"/>
          </a:xfrm>
          <a:prstGeom prst="rect">
            <a:avLst/>
          </a:prstGeom>
        </p:spPr>
      </p:pic>
      <p:sp>
        <p:nvSpPr>
          <p:cNvPr id="9" name="Title 1">
            <a:extLst>
              <a:ext uri="{FF2B5EF4-FFF2-40B4-BE49-F238E27FC236}">
                <a16:creationId xmlns:a16="http://schemas.microsoft.com/office/drawing/2014/main" id="{C44DA9C5-0F3E-B943-B211-7A4425E72645}"/>
              </a:ext>
            </a:extLst>
          </p:cNvPr>
          <p:cNvSpPr txBox="1">
            <a:spLocks/>
          </p:cNvSpPr>
          <p:nvPr/>
        </p:nvSpPr>
        <p:spPr>
          <a:xfrm>
            <a:off x="424553" y="5331249"/>
            <a:ext cx="4492652" cy="575271"/>
          </a:xfrm>
          <a:prstGeom prst="rect">
            <a:avLst/>
          </a:prstGeom>
        </p:spPr>
        <p:txBody>
          <a:bodyPr vert="horz" wrap="square" lIns="0" tIns="164592" rIns="0" bIns="0" rtlCol="0" anchor="t">
            <a:noAutofit/>
          </a:bodyPr>
          <a:lstStyle>
            <a:lvl1pPr algn="l" defTabSz="914400" rtl="0" eaLnBrk="1" latinLnBrk="0" hangingPunct="1">
              <a:lnSpc>
                <a:spcPct val="90000"/>
              </a:lnSpc>
              <a:spcBef>
                <a:spcPct val="0"/>
              </a:spcBef>
              <a:buNone/>
              <a:defRPr sz="4400" kern="1200">
                <a:solidFill>
                  <a:srgbClr val="000000"/>
                </a:solidFill>
                <a:latin typeface="+mj-lt"/>
                <a:ea typeface="+mj-ea"/>
                <a:cs typeface="+mj-cs"/>
              </a:defRPr>
            </a:lvl1pPr>
          </a:lstStyle>
          <a:p>
            <a:pPr lvl="1">
              <a:lnSpc>
                <a:spcPts val="2200"/>
              </a:lnSpc>
              <a:spcAft>
                <a:spcPts val="600"/>
              </a:spcAft>
            </a:pPr>
            <a:r>
              <a:rPr lang="bg-BG" dirty="0">
                <a:solidFill>
                  <a:schemeClr val="bg1"/>
                </a:solidFill>
                <a:latin typeface="Segoe UI" panose="020B0502040204020203" pitchFamily="34" charset="0"/>
                <a:cs typeface="Segoe UI" panose="020B0502040204020203" pitchFamily="34" charset="0"/>
              </a:rPr>
              <a:t>Рибите могат да използват тези линии, за да откриват своят плячка или да избягат от хищници.</a:t>
            </a:r>
            <a:endParaRPr lang="en-US" strike="sngStrike"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13" name="Title 1">
            <a:extLst>
              <a:ext uri="{FF2B5EF4-FFF2-40B4-BE49-F238E27FC236}">
                <a16:creationId xmlns:a16="http://schemas.microsoft.com/office/drawing/2014/main" id="{DC578953-C95D-7E4F-837E-8FBE23E6A6E0}"/>
              </a:ext>
            </a:extLst>
          </p:cNvPr>
          <p:cNvSpPr txBox="1">
            <a:spLocks/>
          </p:cNvSpPr>
          <p:nvPr/>
        </p:nvSpPr>
        <p:spPr>
          <a:xfrm>
            <a:off x="7731849" y="4973788"/>
            <a:ext cx="3609992" cy="1094201"/>
          </a:xfrm>
          <a:prstGeom prst="rect">
            <a:avLst/>
          </a:prstGeom>
        </p:spPr>
        <p:txBody>
          <a:bodyPr vert="horz" wrap="square" lIns="0" tIns="164592" rIns="0" bIns="0" rtlCol="0" anchor="t">
            <a:noAutofit/>
          </a:bodyPr>
          <a:lstStyle>
            <a:lvl1pPr algn="l" defTabSz="914400" rtl="0" eaLnBrk="1" latinLnBrk="0" hangingPunct="1">
              <a:lnSpc>
                <a:spcPct val="90000"/>
              </a:lnSpc>
              <a:spcBef>
                <a:spcPct val="0"/>
              </a:spcBef>
              <a:buNone/>
              <a:defRPr sz="4400" kern="1200">
                <a:solidFill>
                  <a:srgbClr val="000000"/>
                </a:solidFill>
                <a:latin typeface="+mj-lt"/>
                <a:ea typeface="+mj-ea"/>
                <a:cs typeface="+mj-cs"/>
              </a:defRPr>
            </a:lvl1pPr>
          </a:lstStyle>
          <a:p>
            <a:pPr lvl="1">
              <a:lnSpc>
                <a:spcPts val="2200"/>
              </a:lnSpc>
              <a:spcAft>
                <a:spcPts val="600"/>
              </a:spcAft>
            </a:pPr>
            <a:r>
              <a:rPr lang="bg-BG" dirty="0">
                <a:solidFill>
                  <a:schemeClr val="bg1"/>
                </a:solidFill>
                <a:latin typeface="Segoe UI" panose="020B0502040204020203" pitchFamily="34" charset="0"/>
                <a:ea typeface="Segoe UI Black" panose="020B0A02040204020203" pitchFamily="34" charset="0"/>
                <a:cs typeface="Segoe UI" panose="020B0502040204020203" pitchFamily="34" charset="0"/>
              </a:rPr>
              <a:t>Видове риби, които имат такъв вид странични линии са</a:t>
            </a:r>
            <a:r>
              <a:rPr lang="en-US" dirty="0">
                <a:solidFill>
                  <a:schemeClr val="bg1"/>
                </a:solidFill>
                <a:latin typeface="Segoe UI" panose="020B0502040204020203" pitchFamily="34" charset="0"/>
                <a:ea typeface="Segoe UI Black" panose="020B0A02040204020203" pitchFamily="34" charset="0"/>
                <a:cs typeface="Segoe UI" panose="020B0502040204020203" pitchFamily="34" charset="0"/>
              </a:rPr>
              <a:t>: </a:t>
            </a:r>
            <a:r>
              <a:rPr lang="bg-BG" dirty="0" err="1">
                <a:solidFill>
                  <a:schemeClr val="bg1"/>
                </a:solidFill>
                <a:latin typeface="Segoe UI" panose="020B0502040204020203" pitchFamily="34" charset="0"/>
                <a:ea typeface="Segoe UI Black" panose="020B0A02040204020203" pitchFamily="34" charset="0"/>
                <a:cs typeface="Segoe UI" panose="020B0502040204020203" pitchFamily="34" charset="0"/>
              </a:rPr>
              <a:t>миноги</a:t>
            </a:r>
            <a:r>
              <a:rPr lang="en-US" dirty="0">
                <a:solidFill>
                  <a:schemeClr val="bg1"/>
                </a:solidFill>
                <a:latin typeface="Segoe UI" panose="020B0502040204020203" pitchFamily="34" charset="0"/>
                <a:ea typeface="Segoe UI Black" panose="020B0A02040204020203" pitchFamily="34" charset="0"/>
                <a:cs typeface="Segoe UI" panose="020B0502040204020203" pitchFamily="34" charset="0"/>
              </a:rPr>
              <a:t>, </a:t>
            </a:r>
            <a:r>
              <a:rPr lang="bg-BG" dirty="0" err="1">
                <a:solidFill>
                  <a:schemeClr val="bg1"/>
                </a:solidFill>
                <a:latin typeface="Segoe UI" panose="020B0502040204020203" pitchFamily="34" charset="0"/>
                <a:ea typeface="Segoe UI Black" panose="020B0A02040204020203" pitchFamily="34" charset="0"/>
                <a:cs typeface="Segoe UI" panose="020B0502040204020203" pitchFamily="34" charset="0"/>
              </a:rPr>
              <a:t>миксини</a:t>
            </a:r>
            <a:r>
              <a:rPr lang="bg-BG" dirty="0">
                <a:solidFill>
                  <a:schemeClr val="bg1"/>
                </a:solidFill>
                <a:latin typeface="Segoe UI" panose="020B0502040204020203" pitchFamily="34" charset="0"/>
                <a:ea typeface="Segoe UI Black" panose="020B0A02040204020203" pitchFamily="34" charset="0"/>
                <a:cs typeface="Segoe UI" panose="020B0502040204020203" pitchFamily="34" charset="0"/>
              </a:rPr>
              <a:t> и видове костни риби.</a:t>
            </a:r>
            <a:endParaRPr lang="en-US"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14" name="Title 1">
            <a:extLst>
              <a:ext uri="{FF2B5EF4-FFF2-40B4-BE49-F238E27FC236}">
                <a16:creationId xmlns:a16="http://schemas.microsoft.com/office/drawing/2014/main" id="{24AA30CD-0B26-6A49-B436-D2CE3E4D2AC0}"/>
              </a:ext>
            </a:extLst>
          </p:cNvPr>
          <p:cNvSpPr txBox="1">
            <a:spLocks/>
          </p:cNvSpPr>
          <p:nvPr/>
        </p:nvSpPr>
        <p:spPr>
          <a:xfrm>
            <a:off x="424553" y="142651"/>
            <a:ext cx="4101814" cy="575271"/>
          </a:xfrm>
          <a:prstGeom prst="rect">
            <a:avLst/>
          </a:prstGeom>
        </p:spPr>
        <p:txBody>
          <a:bodyPr vert="horz" wrap="square" lIns="0" tIns="164592" rIns="0" bIns="0" rtlCol="0" anchor="t">
            <a:noAutofit/>
          </a:bodyPr>
          <a:lstStyle>
            <a:lvl1pPr algn="l" defTabSz="914400" rtl="0" eaLnBrk="1" latinLnBrk="0" hangingPunct="1">
              <a:lnSpc>
                <a:spcPct val="90000"/>
              </a:lnSpc>
              <a:spcBef>
                <a:spcPct val="0"/>
              </a:spcBef>
              <a:buNone/>
              <a:defRPr sz="4400" kern="1200">
                <a:solidFill>
                  <a:srgbClr val="000000"/>
                </a:solidFill>
                <a:latin typeface="+mj-lt"/>
                <a:ea typeface="+mj-ea"/>
                <a:cs typeface="+mj-cs"/>
              </a:defRPr>
            </a:lvl1pPr>
          </a:lstStyle>
          <a:p>
            <a:pPr lvl="1">
              <a:lnSpc>
                <a:spcPts val="2200"/>
              </a:lnSpc>
              <a:spcAft>
                <a:spcPts val="600"/>
              </a:spcAft>
            </a:pPr>
            <a:r>
              <a:rPr lang="bg-BG" dirty="0">
                <a:solidFill>
                  <a:schemeClr val="bg1"/>
                </a:solidFill>
                <a:latin typeface="Segoe UI" panose="020B0502040204020203" pitchFamily="34" charset="0"/>
                <a:ea typeface="Segoe UI Black" panose="020B0A02040204020203" pitchFamily="34" charset="0"/>
                <a:cs typeface="Segoe UI" panose="020B0502040204020203" pitchFamily="34" charset="0"/>
              </a:rPr>
              <a:t>Тези линии съдържат специални сетивни органи, които долавят движения и вибрации във водата.</a:t>
            </a:r>
            <a:endParaRPr lang="en-US"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9D36D477-176C-1A4E-9E98-E07F88B474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2921" y="2366109"/>
            <a:ext cx="4700544" cy="1817668"/>
          </a:xfrm>
          <a:prstGeom prst="rect">
            <a:avLst/>
          </a:prstGeom>
        </p:spPr>
      </p:pic>
    </p:spTree>
    <p:extLst>
      <p:ext uri="{BB962C8B-B14F-4D97-AF65-F5344CB8AC3E}">
        <p14:creationId xmlns:p14="http://schemas.microsoft.com/office/powerpoint/2010/main" val="4119918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C43250-5E2F-A14C-B878-32EB3B9FB8CD}"/>
              </a:ext>
            </a:extLst>
          </p:cNvPr>
          <p:cNvPicPr>
            <a:picLocks noChangeAspect="1"/>
          </p:cNvPicPr>
          <p:nvPr/>
        </p:nvPicPr>
        <p:blipFill>
          <a:blip r:embed="rId3"/>
          <a:stretch>
            <a:fillRect/>
          </a:stretch>
        </p:blipFill>
        <p:spPr>
          <a:xfrm>
            <a:off x="0" y="-65315"/>
            <a:ext cx="12192000" cy="6858000"/>
          </a:xfrm>
          <a:prstGeom prst="rect">
            <a:avLst/>
          </a:prstGeom>
        </p:spPr>
      </p:pic>
      <p:sp>
        <p:nvSpPr>
          <p:cNvPr id="6" name="Title 1">
            <a:extLst>
              <a:ext uri="{FF2B5EF4-FFF2-40B4-BE49-F238E27FC236}">
                <a16:creationId xmlns:a16="http://schemas.microsoft.com/office/drawing/2014/main" id="{5B9B702F-6537-448D-8539-F3915D68BB06}"/>
              </a:ext>
            </a:extLst>
          </p:cNvPr>
          <p:cNvSpPr txBox="1">
            <a:spLocks/>
          </p:cNvSpPr>
          <p:nvPr/>
        </p:nvSpPr>
        <p:spPr>
          <a:xfrm>
            <a:off x="571500" y="587677"/>
            <a:ext cx="7364820" cy="864606"/>
          </a:xfrm>
          <a:prstGeom prst="rect">
            <a:avLst/>
          </a:prstGeom>
        </p:spPr>
        <p:txBody>
          <a:bodyPr vert="horz" wrap="square" lIns="0" tIns="164592" rIns="0" bIns="0" rtlCol="0" anchor="t">
            <a:noAutofit/>
          </a:bodyPr>
          <a:lstStyle>
            <a:lvl1pPr algn="l" defTabSz="914400" rtl="0" eaLnBrk="1" latinLnBrk="0" hangingPunct="1">
              <a:lnSpc>
                <a:spcPct val="90000"/>
              </a:lnSpc>
              <a:spcBef>
                <a:spcPct val="0"/>
              </a:spcBef>
              <a:buNone/>
              <a:defRPr sz="4400" kern="1200">
                <a:solidFill>
                  <a:srgbClr val="000000"/>
                </a:solidFill>
                <a:latin typeface="+mj-lt"/>
                <a:ea typeface="+mj-ea"/>
                <a:cs typeface="+mj-cs"/>
              </a:defRPr>
            </a:lvl1pPr>
          </a:lstStyle>
          <a:p>
            <a:r>
              <a:rPr lang="bg-BG" sz="40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Активен сонар</a:t>
            </a:r>
            <a:endParaRPr lang="en-US" sz="4000" b="1"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4" name="Rectangle 3">
            <a:extLst>
              <a:ext uri="{FF2B5EF4-FFF2-40B4-BE49-F238E27FC236}">
                <a16:creationId xmlns:a16="http://schemas.microsoft.com/office/drawing/2014/main" id="{C04E1758-86F1-3F41-BBD5-356FD6D14251}"/>
              </a:ext>
            </a:extLst>
          </p:cNvPr>
          <p:cNvSpPr/>
          <p:nvPr/>
        </p:nvSpPr>
        <p:spPr>
          <a:xfrm>
            <a:off x="388481" y="1476361"/>
            <a:ext cx="4482353" cy="2869696"/>
          </a:xfrm>
          <a:prstGeom prst="rect">
            <a:avLst/>
          </a:prstGeom>
        </p:spPr>
        <p:txBody>
          <a:bodyPr wrap="square" anchor="t">
            <a:spAutoFit/>
          </a:bodyPr>
          <a:lstStyle/>
          <a:p>
            <a:pPr>
              <a:lnSpc>
                <a:spcPts val="2200"/>
              </a:lnSpc>
              <a:spcAft>
                <a:spcPts val="1000"/>
              </a:spcAft>
            </a:pPr>
            <a:r>
              <a:rPr lang="bg-BG" sz="2800" dirty="0">
                <a:solidFill>
                  <a:schemeClr val="bg1"/>
                </a:solidFill>
                <a:latin typeface="Segoe UI" panose="020B0502040204020203" pitchFamily="34" charset="0"/>
                <a:ea typeface="Segoe UI Black" panose="020B0A02040204020203" pitchFamily="34" charset="0"/>
                <a:cs typeface="Segoe UI" panose="020B0502040204020203" pitchFamily="34" charset="0"/>
              </a:rPr>
              <a:t>Ехолокация</a:t>
            </a:r>
            <a:endParaRPr lang="en-US"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a:p>
            <a:pPr>
              <a:lnSpc>
                <a:spcPts val="2200"/>
              </a:lnSpc>
              <a:spcAft>
                <a:spcPts val="1000"/>
              </a:spcAft>
            </a:pPr>
            <a:r>
              <a:rPr lang="bg-BG" dirty="0">
                <a:solidFill>
                  <a:schemeClr val="bg1"/>
                </a:solidFill>
                <a:latin typeface="Segoe UI"/>
                <a:ea typeface="Segoe UI Black" panose="020B0A02040204020203" pitchFamily="34" charset="0"/>
                <a:cs typeface="Segoe UI"/>
              </a:rPr>
              <a:t>Ехолокацията е активен сонар, използван от животните, за да идентифицират предмети в околната среда. Те произвеждат звук и слушат за „ехото“ на тези звуци. </a:t>
            </a:r>
            <a:r>
              <a:rPr lang="bg-BG" dirty="0">
                <a:solidFill>
                  <a:schemeClr val="bg1"/>
                </a:solidFill>
                <a:latin typeface="Segoe UI" panose="020B0502040204020203" pitchFamily="34" charset="0"/>
                <a:ea typeface="Segoe UI Black" panose="020B0A02040204020203" pitchFamily="34" charset="0"/>
                <a:cs typeface="Segoe UI" panose="020B0502040204020203" pitchFamily="34" charset="0"/>
              </a:rPr>
              <a:t>Зъбатите китове, включително и делфини, използват активен сонар.</a:t>
            </a:r>
            <a:endParaRPr lang="en-US"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a:p>
            <a:pPr>
              <a:lnSpc>
                <a:spcPts val="2200"/>
              </a:lnSpc>
              <a:spcAft>
                <a:spcPts val="1000"/>
              </a:spcAft>
            </a:pPr>
            <a:endParaRPr lang="en-US" dirty="0">
              <a:solidFill>
                <a:schemeClr val="bg1"/>
              </a:solidFill>
              <a:latin typeface="Segoe UI"/>
              <a:ea typeface="Segoe UI Black" panose="020B0A02040204020203" pitchFamily="34" charset="0"/>
              <a:cs typeface="Segoe UI"/>
            </a:endParaRPr>
          </a:p>
        </p:txBody>
      </p:sp>
      <p:pic>
        <p:nvPicPr>
          <p:cNvPr id="2" name="Picture 1">
            <a:extLst>
              <a:ext uri="{FF2B5EF4-FFF2-40B4-BE49-F238E27FC236}">
                <a16:creationId xmlns:a16="http://schemas.microsoft.com/office/drawing/2014/main" id="{D499A5DD-AB02-EF4B-9F65-188DBA5E4758}"/>
              </a:ext>
            </a:extLst>
          </p:cNvPr>
          <p:cNvPicPr>
            <a:picLocks noChangeAspect="1"/>
          </p:cNvPicPr>
          <p:nvPr/>
        </p:nvPicPr>
        <p:blipFill>
          <a:blip r:embed="rId4"/>
          <a:stretch>
            <a:fillRect/>
          </a:stretch>
        </p:blipFill>
        <p:spPr>
          <a:xfrm>
            <a:off x="5561604" y="396045"/>
            <a:ext cx="11803519" cy="5334395"/>
          </a:xfrm>
          <a:prstGeom prst="rect">
            <a:avLst/>
          </a:prstGeom>
        </p:spPr>
      </p:pic>
      <p:sp>
        <p:nvSpPr>
          <p:cNvPr id="7" name="Rectangle 6">
            <a:extLst>
              <a:ext uri="{FF2B5EF4-FFF2-40B4-BE49-F238E27FC236}">
                <a16:creationId xmlns:a16="http://schemas.microsoft.com/office/drawing/2014/main" id="{F3167867-FFD7-4735-8106-A24B5A3C8FA2}"/>
              </a:ext>
            </a:extLst>
          </p:cNvPr>
          <p:cNvSpPr/>
          <p:nvPr/>
        </p:nvSpPr>
        <p:spPr>
          <a:xfrm>
            <a:off x="-59453" y="3978604"/>
            <a:ext cx="6096000" cy="1394934"/>
          </a:xfrm>
          <a:prstGeom prst="rect">
            <a:avLst/>
          </a:prstGeom>
        </p:spPr>
        <p:txBody>
          <a:bodyPr>
            <a:spAutoFit/>
          </a:bodyPr>
          <a:lstStyle/>
          <a:p>
            <a:pPr lvl="1">
              <a:lnSpc>
                <a:spcPts val="2200"/>
              </a:lnSpc>
              <a:spcAft>
                <a:spcPts val="500"/>
              </a:spcAft>
            </a:pPr>
            <a:r>
              <a:rPr lang="bg-BG" dirty="0">
                <a:solidFill>
                  <a:schemeClr val="bg1"/>
                </a:solidFill>
                <a:latin typeface="Segoe UI" panose="020B0502040204020203" pitchFamily="34" charset="0"/>
                <a:ea typeface="Segoe UI Black" panose="020B0A02040204020203" pitchFamily="34" charset="0"/>
                <a:cs typeface="Segoe UI" panose="020B0502040204020203" pitchFamily="34" charset="0"/>
              </a:rPr>
              <a:t>Делфините използват ехолокация, за</a:t>
            </a:r>
            <a:r>
              <a:rPr lang="en-US" dirty="0">
                <a:solidFill>
                  <a:schemeClr val="bg1"/>
                </a:solidFill>
                <a:latin typeface="Segoe UI" panose="020B0502040204020203" pitchFamily="34" charset="0"/>
                <a:ea typeface="Segoe UI Black" panose="020B0A02040204020203" pitchFamily="34" charset="0"/>
                <a:cs typeface="Segoe UI" panose="020B0502040204020203" pitchFamily="34" charset="0"/>
              </a:rPr>
              <a:t>:</a:t>
            </a:r>
          </a:p>
          <a:p>
            <a:pPr marL="800100" lvl="1" indent="-342900">
              <a:lnSpc>
                <a:spcPts val="2200"/>
              </a:lnSpc>
              <a:spcAft>
                <a:spcPts val="500"/>
              </a:spcAft>
              <a:buFont typeface="+mj-lt"/>
              <a:buAutoNum type="arabicPeriod"/>
            </a:pPr>
            <a:r>
              <a:rPr lang="bg-BG" dirty="0">
                <a:solidFill>
                  <a:schemeClr val="bg1"/>
                </a:solidFill>
                <a:latin typeface="Segoe UI" panose="020B0502040204020203" pitchFamily="34" charset="0"/>
                <a:ea typeface="Segoe UI Black" panose="020B0A02040204020203" pitchFamily="34" charset="0"/>
                <a:cs typeface="Segoe UI" panose="020B0502040204020203" pitchFamily="34" charset="0"/>
              </a:rPr>
              <a:t>Ориентация </a:t>
            </a:r>
            <a:endParaRPr lang="en-US"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a:p>
            <a:pPr marL="800100" lvl="1" indent="-342900">
              <a:lnSpc>
                <a:spcPts val="2200"/>
              </a:lnSpc>
              <a:spcAft>
                <a:spcPts val="500"/>
              </a:spcAft>
              <a:buFont typeface="+mj-lt"/>
              <a:buAutoNum type="arabicPeriod"/>
            </a:pPr>
            <a:r>
              <a:rPr lang="bg-BG" dirty="0">
                <a:solidFill>
                  <a:schemeClr val="bg1"/>
                </a:solidFill>
                <a:latin typeface="Segoe UI" panose="020B0502040204020203" pitchFamily="34" charset="0"/>
                <a:ea typeface="Segoe UI Black" panose="020B0A02040204020203" pitchFamily="34" charset="0"/>
                <a:cs typeface="Segoe UI" panose="020B0502040204020203" pitchFamily="34" charset="0"/>
              </a:rPr>
              <a:t>Откриване на предмети</a:t>
            </a:r>
            <a:endParaRPr lang="en-US"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a:p>
            <a:pPr marL="800100" lvl="1" indent="-342900">
              <a:lnSpc>
                <a:spcPts val="2200"/>
              </a:lnSpc>
              <a:spcAft>
                <a:spcPts val="500"/>
              </a:spcAft>
              <a:buFont typeface="+mj-lt"/>
              <a:buAutoNum type="arabicPeriod"/>
            </a:pPr>
            <a:r>
              <a:rPr lang="bg-BG" dirty="0">
                <a:solidFill>
                  <a:schemeClr val="bg1"/>
                </a:solidFill>
                <a:latin typeface="Segoe UI" panose="020B0502040204020203" pitchFamily="34" charset="0"/>
                <a:ea typeface="Segoe UI Black" panose="020B0A02040204020203" pitchFamily="34" charset="0"/>
                <a:cs typeface="Segoe UI" panose="020B0502040204020203" pitchFamily="34" charset="0"/>
              </a:rPr>
              <a:t>Определяне на размера и формата на предмети</a:t>
            </a:r>
            <a:endParaRPr lang="en-US"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3895039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C43250-5E2F-A14C-B878-32EB3B9FB8CD}"/>
              </a:ext>
            </a:extLst>
          </p:cNvPr>
          <p:cNvPicPr>
            <a:picLocks noChangeAspect="1"/>
          </p:cNvPicPr>
          <p:nvPr/>
        </p:nvPicPr>
        <p:blipFill>
          <a:blip r:embed="rId3"/>
          <a:stretch>
            <a:fillRect/>
          </a:stretch>
        </p:blipFill>
        <p:spPr>
          <a:xfrm>
            <a:off x="0" y="340"/>
            <a:ext cx="12192000" cy="6858000"/>
          </a:xfrm>
          <a:prstGeom prst="rect">
            <a:avLst/>
          </a:prstGeom>
        </p:spPr>
      </p:pic>
      <p:pic>
        <p:nvPicPr>
          <p:cNvPr id="6" name="Picture 5">
            <a:extLst>
              <a:ext uri="{FF2B5EF4-FFF2-40B4-BE49-F238E27FC236}">
                <a16:creationId xmlns:a16="http://schemas.microsoft.com/office/drawing/2014/main" id="{A4A41B3C-A13B-5B40-B967-69EFE25A55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899558" y="754753"/>
            <a:ext cx="3138324" cy="6503098"/>
          </a:xfrm>
          <a:prstGeom prst="rect">
            <a:avLst/>
          </a:prstGeom>
        </p:spPr>
      </p:pic>
      <p:sp>
        <p:nvSpPr>
          <p:cNvPr id="21" name="Rectangle 20">
            <a:extLst>
              <a:ext uri="{FF2B5EF4-FFF2-40B4-BE49-F238E27FC236}">
                <a16:creationId xmlns:a16="http://schemas.microsoft.com/office/drawing/2014/main" id="{EC69AA1E-B66C-4CBF-B02E-CECEE52E853D}"/>
              </a:ext>
            </a:extLst>
          </p:cNvPr>
          <p:cNvSpPr/>
          <p:nvPr/>
        </p:nvSpPr>
        <p:spPr>
          <a:xfrm>
            <a:off x="214163" y="480205"/>
            <a:ext cx="6096000" cy="2305439"/>
          </a:xfrm>
          <a:prstGeom prst="rect">
            <a:avLst/>
          </a:prstGeom>
        </p:spPr>
        <p:txBody>
          <a:bodyPr>
            <a:spAutoFit/>
          </a:bodyPr>
          <a:lstStyle/>
          <a:p>
            <a:pPr marL="285750" indent="-285750">
              <a:lnSpc>
                <a:spcPts val="2200"/>
              </a:lnSpc>
              <a:spcAft>
                <a:spcPts val="1000"/>
              </a:spcAft>
              <a:buFont typeface="Arial" panose="020B0604020202020204" pitchFamily="34" charset="0"/>
              <a:buChar char="•"/>
            </a:pPr>
            <a:r>
              <a:rPr lang="bg-BG" dirty="0">
                <a:solidFill>
                  <a:schemeClr val="bg1"/>
                </a:solidFill>
                <a:latin typeface="Segoe UI" panose="020B0502040204020203" pitchFamily="34" charset="0"/>
                <a:ea typeface="Segoe UI Black" panose="020B0A02040204020203" pitchFamily="34" charset="0"/>
                <a:cs typeface="Segoe UI" panose="020B0502040204020203" pitchFamily="34" charset="0"/>
              </a:rPr>
              <a:t>Делфините произвеждат звуци с много висока честота от орган, разположен в задната част на главата.</a:t>
            </a:r>
            <a:endParaRPr lang="en-US"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a:p>
            <a:pPr marL="285750" indent="-285750">
              <a:lnSpc>
                <a:spcPts val="2200"/>
              </a:lnSpc>
              <a:spcAft>
                <a:spcPts val="1000"/>
              </a:spcAft>
              <a:buFont typeface="Arial" panose="020B0604020202020204" pitchFamily="34" charset="0"/>
              <a:buChar char="•"/>
            </a:pPr>
            <a:r>
              <a:rPr lang="bg-BG" dirty="0">
                <a:solidFill>
                  <a:schemeClr val="bg1"/>
                </a:solidFill>
                <a:latin typeface="Segoe UI" panose="020B0502040204020203" pitchFamily="34" charset="0"/>
                <a:ea typeface="Segoe UI Black" panose="020B0A02040204020203" pitchFamily="34" charset="0"/>
                <a:cs typeface="Segoe UI" panose="020B0502040204020203" pitchFamily="34" charset="0"/>
              </a:rPr>
              <a:t>Те използват специализирани структури в челюстите, за да долавят звука, отскачащ от предмети.</a:t>
            </a:r>
            <a:endParaRPr lang="en-US"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a:p>
            <a:pPr marL="285750" indent="-285750">
              <a:lnSpc>
                <a:spcPts val="2200"/>
              </a:lnSpc>
              <a:spcAft>
                <a:spcPts val="1000"/>
              </a:spcAft>
              <a:buFont typeface="Arial" panose="020B0604020202020204" pitchFamily="34" charset="0"/>
              <a:buChar char="•"/>
            </a:pPr>
            <a:r>
              <a:rPr lang="bg-BG" dirty="0">
                <a:solidFill>
                  <a:schemeClr val="bg1"/>
                </a:solidFill>
                <a:latin typeface="Segoe UI" panose="020B0502040204020203" pitchFamily="34" charset="0"/>
                <a:ea typeface="Segoe UI Black" panose="020B0A02040204020203" pitchFamily="34" charset="0"/>
                <a:cs typeface="Segoe UI" panose="020B0502040204020203" pitchFamily="34" charset="0"/>
              </a:rPr>
              <a:t>Колкото повече време отнеме за звуковата вълна да се върне, толкова по-надалече е предметът.</a:t>
            </a:r>
            <a:endParaRPr lang="en-US"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pic>
        <p:nvPicPr>
          <p:cNvPr id="8" name="Picture 7">
            <a:extLst>
              <a:ext uri="{FF2B5EF4-FFF2-40B4-BE49-F238E27FC236}">
                <a16:creationId xmlns:a16="http://schemas.microsoft.com/office/drawing/2014/main" id="{9343476E-5316-A849-B2B1-1175143EF7B5}"/>
              </a:ext>
            </a:extLst>
          </p:cNvPr>
          <p:cNvPicPr>
            <a:picLocks noChangeAspect="1"/>
          </p:cNvPicPr>
          <p:nvPr/>
        </p:nvPicPr>
        <p:blipFill>
          <a:blip r:embed="rId5"/>
          <a:stretch>
            <a:fillRect/>
          </a:stretch>
        </p:blipFill>
        <p:spPr>
          <a:xfrm>
            <a:off x="8143299" y="675861"/>
            <a:ext cx="9525454" cy="4304863"/>
          </a:xfrm>
          <a:prstGeom prst="rect">
            <a:avLst/>
          </a:prstGeom>
        </p:spPr>
      </p:pic>
      <p:sp>
        <p:nvSpPr>
          <p:cNvPr id="3" name="TextBox 2">
            <a:extLst>
              <a:ext uri="{FF2B5EF4-FFF2-40B4-BE49-F238E27FC236}">
                <a16:creationId xmlns:a16="http://schemas.microsoft.com/office/drawing/2014/main" id="{93847139-2C67-8C4C-962F-0CE7866FFACB}"/>
              </a:ext>
            </a:extLst>
          </p:cNvPr>
          <p:cNvSpPr txBox="1"/>
          <p:nvPr/>
        </p:nvSpPr>
        <p:spPr>
          <a:xfrm>
            <a:off x="2093843" y="5182211"/>
            <a:ext cx="983974" cy="307777"/>
          </a:xfrm>
          <a:prstGeom prst="rect">
            <a:avLst/>
          </a:prstGeom>
          <a:noFill/>
        </p:spPr>
        <p:txBody>
          <a:bodyPr wrap="square" rtlCol="0">
            <a:spAutoFit/>
          </a:bodyPr>
          <a:lstStyle/>
          <a:p>
            <a:r>
              <a:rPr lang="bg-BG" sz="1400" b="1" dirty="0">
                <a:solidFill>
                  <a:schemeClr val="bg1"/>
                </a:solidFill>
                <a:latin typeface="Segoe UI" panose="020B0502040204020203" pitchFamily="34" charset="0"/>
                <a:cs typeface="Segoe UI" panose="020B0502040204020203" pitchFamily="34" charset="0"/>
              </a:rPr>
              <a:t>Риба</a:t>
            </a:r>
            <a:endParaRPr lang="en-US" sz="1400" b="1" dirty="0">
              <a:solidFill>
                <a:schemeClr val="bg1"/>
              </a:solidFill>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8E30678C-2F14-D74F-A1F6-659FC0C2962E}"/>
              </a:ext>
            </a:extLst>
          </p:cNvPr>
          <p:cNvSpPr txBox="1"/>
          <p:nvPr/>
        </p:nvSpPr>
        <p:spPr>
          <a:xfrm>
            <a:off x="7400847" y="1794416"/>
            <a:ext cx="2353063" cy="523220"/>
          </a:xfrm>
          <a:prstGeom prst="rect">
            <a:avLst/>
          </a:prstGeom>
          <a:noFill/>
        </p:spPr>
        <p:txBody>
          <a:bodyPr wrap="square" rtlCol="0">
            <a:spAutoFit/>
          </a:bodyPr>
          <a:lstStyle/>
          <a:p>
            <a:r>
              <a:rPr lang="bg-BG" sz="1400" b="1" dirty="0">
                <a:solidFill>
                  <a:schemeClr val="bg1"/>
                </a:solidFill>
                <a:latin typeface="Segoe UI" panose="020B0502040204020203" pitchFamily="34" charset="0"/>
                <a:cs typeface="Segoe UI" panose="020B0502040204020203" pitchFamily="34" charset="0"/>
              </a:rPr>
              <a:t>Орган, произвеждащ високочестотни звуци</a:t>
            </a:r>
            <a:endParaRPr lang="en-US" sz="1400" b="1" dirty="0">
              <a:solidFill>
                <a:schemeClr val="bg1"/>
              </a:solidFill>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60A011FA-BA06-3843-8B24-488C54D2E3F3}"/>
              </a:ext>
            </a:extLst>
          </p:cNvPr>
          <p:cNvSpPr txBox="1"/>
          <p:nvPr/>
        </p:nvSpPr>
        <p:spPr>
          <a:xfrm>
            <a:off x="7897183" y="5645869"/>
            <a:ext cx="1823086" cy="738664"/>
          </a:xfrm>
          <a:prstGeom prst="rect">
            <a:avLst/>
          </a:prstGeom>
          <a:noFill/>
        </p:spPr>
        <p:txBody>
          <a:bodyPr wrap="square" rtlCol="0">
            <a:spAutoFit/>
          </a:bodyPr>
          <a:lstStyle/>
          <a:p>
            <a:r>
              <a:rPr lang="bg-BG" sz="1400" b="1" dirty="0">
                <a:solidFill>
                  <a:schemeClr val="bg1"/>
                </a:solidFill>
                <a:latin typeface="Segoe UI" panose="020B0502040204020203" pitchFamily="34" charset="0"/>
                <a:cs typeface="Segoe UI" panose="020B0502040204020203" pitchFamily="34" charset="0"/>
              </a:rPr>
              <a:t>Кухина в долната челюст, пълна с мазнина</a:t>
            </a:r>
            <a:endParaRPr lang="en-US" sz="1400" b="1" dirty="0">
              <a:solidFill>
                <a:schemeClr val="bg1"/>
              </a:solidFill>
              <a:latin typeface="Segoe UI" panose="020B0502040204020203" pitchFamily="34" charset="0"/>
              <a:cs typeface="Segoe UI" panose="020B0502040204020203" pitchFamily="34" charset="0"/>
            </a:endParaRPr>
          </a:p>
        </p:txBody>
      </p:sp>
      <p:cxnSp>
        <p:nvCxnSpPr>
          <p:cNvPr id="15" name="Straight Connector 14">
            <a:extLst>
              <a:ext uri="{FF2B5EF4-FFF2-40B4-BE49-F238E27FC236}">
                <a16:creationId xmlns:a16="http://schemas.microsoft.com/office/drawing/2014/main" id="{E7906878-9DE9-074D-BC24-28A994F63123}"/>
              </a:ext>
            </a:extLst>
          </p:cNvPr>
          <p:cNvCxnSpPr>
            <a:cxnSpLocks/>
          </p:cNvCxnSpPr>
          <p:nvPr/>
        </p:nvCxnSpPr>
        <p:spPr>
          <a:xfrm flipV="1">
            <a:off x="2353062" y="3780841"/>
            <a:ext cx="0" cy="1371553"/>
          </a:xfrm>
          <a:prstGeom prst="line">
            <a:avLst/>
          </a:prstGeom>
          <a:noFill/>
          <a:ln w="6350" cap="flat" cmpd="sng" algn="ctr">
            <a:solidFill>
              <a:sysClr val="window" lastClr="FFFFFF">
                <a:lumMod val="75000"/>
              </a:sysClr>
            </a:solidFill>
            <a:prstDash val="dash"/>
            <a:miter lim="800000"/>
          </a:ln>
          <a:effectLst/>
        </p:spPr>
      </p:cxnSp>
      <p:cxnSp>
        <p:nvCxnSpPr>
          <p:cNvPr id="18" name="Straight Connector 17">
            <a:extLst>
              <a:ext uri="{FF2B5EF4-FFF2-40B4-BE49-F238E27FC236}">
                <a16:creationId xmlns:a16="http://schemas.microsoft.com/office/drawing/2014/main" id="{008C1C26-0E9C-1144-8BCF-40F3EC80B6BC}"/>
              </a:ext>
            </a:extLst>
          </p:cNvPr>
          <p:cNvCxnSpPr>
            <a:cxnSpLocks/>
          </p:cNvCxnSpPr>
          <p:nvPr/>
        </p:nvCxnSpPr>
        <p:spPr>
          <a:xfrm flipV="1">
            <a:off x="8577379" y="2317636"/>
            <a:ext cx="0" cy="1371553"/>
          </a:xfrm>
          <a:prstGeom prst="line">
            <a:avLst/>
          </a:prstGeom>
          <a:noFill/>
          <a:ln w="6350" cap="flat" cmpd="sng" algn="ctr">
            <a:solidFill>
              <a:sysClr val="window" lastClr="FFFFFF">
                <a:lumMod val="75000"/>
              </a:sysClr>
            </a:solidFill>
            <a:prstDash val="dash"/>
            <a:miter lim="800000"/>
          </a:ln>
          <a:effectLst/>
        </p:spPr>
      </p:cxnSp>
      <p:cxnSp>
        <p:nvCxnSpPr>
          <p:cNvPr id="19" name="Straight Connector 18">
            <a:extLst>
              <a:ext uri="{FF2B5EF4-FFF2-40B4-BE49-F238E27FC236}">
                <a16:creationId xmlns:a16="http://schemas.microsoft.com/office/drawing/2014/main" id="{54C3CEA5-288B-6D47-905E-104EB2575EE4}"/>
              </a:ext>
            </a:extLst>
          </p:cNvPr>
          <p:cNvCxnSpPr>
            <a:cxnSpLocks/>
          </p:cNvCxnSpPr>
          <p:nvPr/>
        </p:nvCxnSpPr>
        <p:spPr>
          <a:xfrm flipV="1">
            <a:off x="8932487" y="4188842"/>
            <a:ext cx="0" cy="1371553"/>
          </a:xfrm>
          <a:prstGeom prst="line">
            <a:avLst/>
          </a:prstGeom>
          <a:noFill/>
          <a:ln w="6350" cap="flat" cmpd="sng" algn="ctr">
            <a:solidFill>
              <a:sysClr val="window" lastClr="FFFFFF">
                <a:lumMod val="75000"/>
              </a:sysClr>
            </a:solidFill>
            <a:prstDash val="dash"/>
            <a:miter lim="800000"/>
          </a:ln>
          <a:effectLst/>
        </p:spPr>
      </p:cxnSp>
      <p:pic>
        <p:nvPicPr>
          <p:cNvPr id="29" name="Picture 28">
            <a:extLst>
              <a:ext uri="{FF2B5EF4-FFF2-40B4-BE49-F238E27FC236}">
                <a16:creationId xmlns:a16="http://schemas.microsoft.com/office/drawing/2014/main" id="{EB5C4F11-2FEA-2345-BADE-8824EA37006F}"/>
              </a:ext>
            </a:extLst>
          </p:cNvPr>
          <p:cNvPicPr>
            <a:picLocks noChangeAspect="1"/>
          </p:cNvPicPr>
          <p:nvPr/>
        </p:nvPicPr>
        <p:blipFill>
          <a:blip r:embed="rId6"/>
          <a:stretch>
            <a:fillRect/>
          </a:stretch>
        </p:blipFill>
        <p:spPr>
          <a:xfrm>
            <a:off x="8409142" y="3452830"/>
            <a:ext cx="803009" cy="1282857"/>
          </a:xfrm>
          <a:prstGeom prst="rect">
            <a:avLst/>
          </a:prstGeom>
        </p:spPr>
      </p:pic>
      <p:pic>
        <p:nvPicPr>
          <p:cNvPr id="27" name="Picture 26">
            <a:extLst>
              <a:ext uri="{FF2B5EF4-FFF2-40B4-BE49-F238E27FC236}">
                <a16:creationId xmlns:a16="http://schemas.microsoft.com/office/drawing/2014/main" id="{A62491CF-13DC-2842-88E4-C06FD72EE9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986" y="3025708"/>
            <a:ext cx="3637713" cy="1480450"/>
          </a:xfrm>
          <a:prstGeom prst="rect">
            <a:avLst/>
          </a:prstGeom>
        </p:spPr>
      </p:pic>
    </p:spTree>
    <p:extLst>
      <p:ext uri="{BB962C8B-B14F-4D97-AF65-F5344CB8AC3E}">
        <p14:creationId xmlns:p14="http://schemas.microsoft.com/office/powerpoint/2010/main" val="1136998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53D115-90F3-8340-9D7E-C641E81E553A}"/>
              </a:ext>
            </a:extLst>
          </p:cNvPr>
          <p:cNvPicPr>
            <a:picLocks noChangeAspect="1"/>
          </p:cNvPicPr>
          <p:nvPr/>
        </p:nvPicPr>
        <p:blipFill>
          <a:blip r:embed="rId3"/>
          <a:stretch>
            <a:fillRect/>
          </a:stretch>
        </p:blipFill>
        <p:spPr>
          <a:xfrm>
            <a:off x="0" y="-1"/>
            <a:ext cx="12192000" cy="6858000"/>
          </a:xfrm>
          <a:prstGeom prst="rect">
            <a:avLst/>
          </a:prstGeom>
        </p:spPr>
      </p:pic>
      <p:sp>
        <p:nvSpPr>
          <p:cNvPr id="8" name="TextBox 7">
            <a:extLst>
              <a:ext uri="{FF2B5EF4-FFF2-40B4-BE49-F238E27FC236}">
                <a16:creationId xmlns:a16="http://schemas.microsoft.com/office/drawing/2014/main" id="{F385F451-B58E-4ABB-88CA-7BBB2E5F2AD0}"/>
              </a:ext>
            </a:extLst>
          </p:cNvPr>
          <p:cNvSpPr txBox="1"/>
          <p:nvPr/>
        </p:nvSpPr>
        <p:spPr>
          <a:xfrm>
            <a:off x="2739120" y="1075863"/>
            <a:ext cx="3466861" cy="1278067"/>
          </a:xfrm>
          <a:prstGeom prst="rect">
            <a:avLst/>
          </a:prstGeom>
          <a:noFill/>
        </p:spPr>
        <p:txBody>
          <a:bodyPr wrap="square" lIns="182880" tIns="45720" rIns="182880" rtlCol="0" anchor="t">
            <a:noAutofit/>
          </a:bodyPr>
          <a:lstStyle/>
          <a:p>
            <a:endParaRPr lang="en-US" sz="1400">
              <a:latin typeface="Segoe UI Light" panose="020B0502040204020203" pitchFamily="34" charset="0"/>
              <a:ea typeface="Segoe UI Black" panose="020B0A02040204020203" pitchFamily="34" charset="0"/>
              <a:cs typeface="Segoe UI Light" panose="020B0502040204020203" pitchFamily="34" charset="0"/>
            </a:endParaRPr>
          </a:p>
          <a:p>
            <a:pPr marL="285750" indent="-285750">
              <a:buFontTx/>
              <a:buChar char="-"/>
            </a:pPr>
            <a:endParaRPr lang="en-US" sz="1400">
              <a:latin typeface="Segoe UI Light" panose="020B0502040204020203" pitchFamily="34" charset="0"/>
              <a:ea typeface="Segoe UI Black" panose="020B0A02040204020203" pitchFamily="34" charset="0"/>
              <a:cs typeface="Segoe UI Light" panose="020B0502040204020203" pitchFamily="34" charset="0"/>
            </a:endParaRPr>
          </a:p>
        </p:txBody>
      </p:sp>
      <p:sp>
        <p:nvSpPr>
          <p:cNvPr id="5" name="Title 1">
            <a:extLst>
              <a:ext uri="{FF2B5EF4-FFF2-40B4-BE49-F238E27FC236}">
                <a16:creationId xmlns:a16="http://schemas.microsoft.com/office/drawing/2014/main" id="{A190287D-B242-4AC2-8353-6A5B279A15AA}"/>
              </a:ext>
            </a:extLst>
          </p:cNvPr>
          <p:cNvSpPr txBox="1">
            <a:spLocks/>
          </p:cNvSpPr>
          <p:nvPr/>
        </p:nvSpPr>
        <p:spPr>
          <a:xfrm>
            <a:off x="525034" y="302005"/>
            <a:ext cx="6949192" cy="2674619"/>
          </a:xfrm>
          <a:prstGeom prst="rect">
            <a:avLst/>
          </a:prstGeom>
        </p:spPr>
        <p:txBody>
          <a:bodyPr vert="horz" wrap="square" lIns="0" tIns="164592" rIns="0" bIns="0" rtlCol="0" anchor="ctr">
            <a:noAutofit/>
          </a:bodyPr>
          <a:lstStyle>
            <a:lvl1pPr algn="l" defTabSz="914400" rtl="0" eaLnBrk="1" latinLnBrk="0" hangingPunct="1">
              <a:lnSpc>
                <a:spcPct val="90000"/>
              </a:lnSpc>
              <a:spcBef>
                <a:spcPct val="0"/>
              </a:spcBef>
              <a:buNone/>
              <a:defRPr sz="4400" kern="1200">
                <a:solidFill>
                  <a:srgbClr val="000000"/>
                </a:solidFill>
                <a:latin typeface="+mj-lt"/>
                <a:ea typeface="+mj-ea"/>
                <a:cs typeface="+mj-cs"/>
              </a:defRPr>
            </a:lvl1pPr>
          </a:lstStyle>
          <a:p>
            <a:r>
              <a:rPr lang="bg-BG"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Технологии, използвани от човека, за разбиране на океанските дълбини</a:t>
            </a:r>
            <a:endParaRPr lang="en-US" b="1"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0261D6F0-C45C-4424-9B7F-ADFA24618D9C}"/>
              </a:ext>
            </a:extLst>
          </p:cNvPr>
          <p:cNvSpPr txBox="1"/>
          <p:nvPr/>
        </p:nvSpPr>
        <p:spPr>
          <a:xfrm>
            <a:off x="462111" y="3104151"/>
            <a:ext cx="4010439" cy="923330"/>
          </a:xfrm>
          <a:prstGeom prst="rect">
            <a:avLst/>
          </a:prstGeom>
          <a:noFill/>
        </p:spPr>
        <p:txBody>
          <a:bodyPr wrap="square" rtlCol="0">
            <a:spAutoFit/>
          </a:bodyPr>
          <a:lstStyle/>
          <a:p>
            <a:r>
              <a:rPr lang="bg-BG" dirty="0" err="1">
                <a:solidFill>
                  <a:schemeClr val="bg1"/>
                </a:solidFill>
                <a:latin typeface="Segoe UI" panose="020B0502040204020203" pitchFamily="34" charset="0"/>
                <a:cs typeface="Segoe UI" panose="020B0502040204020203" pitchFamily="34" charset="0"/>
              </a:rPr>
              <a:t>Сонарните</a:t>
            </a:r>
            <a:r>
              <a:rPr lang="bg-BG" dirty="0">
                <a:solidFill>
                  <a:schemeClr val="bg1"/>
                </a:solidFill>
                <a:latin typeface="Segoe UI" panose="020B0502040204020203" pitchFamily="34" charset="0"/>
                <a:cs typeface="Segoe UI" panose="020B0502040204020203" pitchFamily="34" charset="0"/>
              </a:rPr>
              <a:t> технологиите, използвани от човека, също могат да бъдат пасивни или активни.</a:t>
            </a:r>
            <a:endParaRPr lang="en-US"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233854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F5B629-DC32-384E-B102-FA68952FE2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7" name="TextBox 6">
            <a:extLst>
              <a:ext uri="{FF2B5EF4-FFF2-40B4-BE49-F238E27FC236}">
                <a16:creationId xmlns:a16="http://schemas.microsoft.com/office/drawing/2014/main" id="{944F15CA-CD81-4021-A641-B1655163EAA3}"/>
              </a:ext>
            </a:extLst>
          </p:cNvPr>
          <p:cNvSpPr txBox="1"/>
          <p:nvPr/>
        </p:nvSpPr>
        <p:spPr>
          <a:xfrm>
            <a:off x="625164" y="2715419"/>
            <a:ext cx="4787900" cy="3416320"/>
          </a:xfrm>
          <a:prstGeom prst="rect">
            <a:avLst/>
          </a:prstGeom>
          <a:noFill/>
        </p:spPr>
        <p:txBody>
          <a:bodyPr wrap="square" rtlCol="0" anchor="t">
            <a:spAutoFit/>
          </a:bodyPr>
          <a:lstStyle/>
          <a:p>
            <a:r>
              <a:rPr lang="bg-BG" dirty="0">
                <a:solidFill>
                  <a:schemeClr val="bg1"/>
                </a:solidFill>
                <a:latin typeface="Segoe UI" panose="020B0502040204020203" pitchFamily="34" charset="0"/>
                <a:cs typeface="Segoe UI" panose="020B0502040204020203" pitchFamily="34" charset="0"/>
              </a:rPr>
              <a:t>Моряци през 18 век са използвали олово и въже, за да откриват безопасно място, където да премине корабът.</a:t>
            </a:r>
            <a:endParaRPr lang="en-US" dirty="0">
              <a:solidFill>
                <a:schemeClr val="bg1"/>
              </a:solidFill>
              <a:latin typeface="Segoe UI" panose="020B0502040204020203" pitchFamily="34" charset="0"/>
              <a:cs typeface="Segoe UI" panose="020B0502040204020203" pitchFamily="34" charset="0"/>
            </a:endParaRPr>
          </a:p>
          <a:p>
            <a:endParaRPr lang="en-US" dirty="0">
              <a:solidFill>
                <a:schemeClr val="bg1"/>
              </a:solidFill>
              <a:latin typeface="Segoe UI" panose="020B0502040204020203" pitchFamily="34" charset="0"/>
              <a:cs typeface="Segoe UI" panose="020B0502040204020203" pitchFamily="34" charset="0"/>
            </a:endParaRPr>
          </a:p>
          <a:p>
            <a:r>
              <a:rPr lang="bg-BG" dirty="0">
                <a:solidFill>
                  <a:schemeClr val="bg1"/>
                </a:solidFill>
                <a:latin typeface="Segoe UI" panose="020B0502040204020203" pitchFamily="34" charset="0"/>
                <a:cs typeface="Segoe UI" panose="020B0502040204020203" pitchFamily="34" charset="0"/>
              </a:rPr>
              <a:t>Те са потапяли въже с тежест накрая на всеки 1.8 метра, за да измерят разстоянието между кораба и дъното на океана.</a:t>
            </a:r>
            <a:endParaRPr lang="en-US" dirty="0">
              <a:solidFill>
                <a:schemeClr val="bg1"/>
              </a:solidFill>
              <a:latin typeface="Segoe UI" panose="020B0502040204020203" pitchFamily="34" charset="0"/>
              <a:cs typeface="Segoe UI" panose="020B0502040204020203" pitchFamily="34" charset="0"/>
            </a:endParaRPr>
          </a:p>
          <a:p>
            <a:endParaRPr lang="en-US" dirty="0">
              <a:solidFill>
                <a:schemeClr val="bg1"/>
              </a:solidFill>
              <a:latin typeface="Segoe UI" panose="020B0502040204020203" pitchFamily="34" charset="0"/>
              <a:cs typeface="Segoe UI" panose="020B0502040204020203" pitchFamily="34" charset="0"/>
            </a:endParaRPr>
          </a:p>
          <a:p>
            <a:r>
              <a:rPr lang="bg-BG" dirty="0">
                <a:solidFill>
                  <a:schemeClr val="bg1"/>
                </a:solidFill>
                <a:latin typeface="Segoe UI" panose="020B0502040204020203" pitchFamily="34" charset="0"/>
                <a:cs typeface="Segoe UI" panose="020B0502040204020203" pitchFamily="34" charset="0"/>
              </a:rPr>
              <a:t>Този метод има своите ограничения, тъй като се изисква дълго въже и голяма тежест за по-дълбоки води.</a:t>
            </a:r>
            <a:endParaRPr lang="en-US" dirty="0">
              <a:solidFill>
                <a:schemeClr val="bg1"/>
              </a:solidFill>
              <a:latin typeface="Segoe UI" panose="020B0502040204020203" pitchFamily="34" charset="0"/>
              <a:cs typeface="Segoe UI" panose="020B0502040204020203" pitchFamily="34" charset="0"/>
            </a:endParaRPr>
          </a:p>
        </p:txBody>
      </p:sp>
      <p:pic>
        <p:nvPicPr>
          <p:cNvPr id="11" name="Picture 10">
            <a:extLst>
              <a:ext uri="{FF2B5EF4-FFF2-40B4-BE49-F238E27FC236}">
                <a16:creationId xmlns:a16="http://schemas.microsoft.com/office/drawing/2014/main" id="{6B7B2037-3EF9-D642-BD31-D470B354F3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2818" y="2078552"/>
            <a:ext cx="3929445" cy="3521755"/>
          </a:xfrm>
          <a:prstGeom prst="rect">
            <a:avLst/>
          </a:prstGeom>
        </p:spPr>
      </p:pic>
      <p:sp>
        <p:nvSpPr>
          <p:cNvPr id="6" name="Title 1">
            <a:extLst>
              <a:ext uri="{FF2B5EF4-FFF2-40B4-BE49-F238E27FC236}">
                <a16:creationId xmlns:a16="http://schemas.microsoft.com/office/drawing/2014/main" id="{9C0FEAC1-E5CE-4B4E-8B05-6AFC4DEA824D}"/>
              </a:ext>
            </a:extLst>
          </p:cNvPr>
          <p:cNvSpPr txBox="1">
            <a:spLocks/>
          </p:cNvSpPr>
          <p:nvPr/>
        </p:nvSpPr>
        <p:spPr>
          <a:xfrm>
            <a:off x="632800" y="255200"/>
            <a:ext cx="7364820" cy="1460065"/>
          </a:xfrm>
          <a:prstGeom prst="rect">
            <a:avLst/>
          </a:prstGeom>
        </p:spPr>
        <p:txBody>
          <a:bodyPr vert="horz" wrap="square" lIns="0" tIns="164592" rIns="0" bIns="0" rtlCol="0" anchor="t">
            <a:noAutofit/>
          </a:bodyPr>
          <a:lstStyle>
            <a:lvl1pPr algn="l" defTabSz="914400" rtl="0" eaLnBrk="1" latinLnBrk="0" hangingPunct="1">
              <a:lnSpc>
                <a:spcPct val="90000"/>
              </a:lnSpc>
              <a:spcBef>
                <a:spcPct val="0"/>
              </a:spcBef>
              <a:buNone/>
              <a:defRPr sz="4400" kern="1200">
                <a:solidFill>
                  <a:srgbClr val="000000"/>
                </a:solidFill>
                <a:latin typeface="+mj-lt"/>
                <a:ea typeface="+mj-ea"/>
                <a:cs typeface="+mj-cs"/>
              </a:defRPr>
            </a:lvl1pPr>
          </a:lstStyle>
          <a:p>
            <a:r>
              <a:rPr lang="bg-BG" sz="40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Исторически методи за измерване на океанската дълбочина </a:t>
            </a:r>
            <a:endParaRPr lang="en-US" sz="4000" b="1"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pic>
        <p:nvPicPr>
          <p:cNvPr id="8" name="Picture 7">
            <a:extLst>
              <a:ext uri="{FF2B5EF4-FFF2-40B4-BE49-F238E27FC236}">
                <a16:creationId xmlns:a16="http://schemas.microsoft.com/office/drawing/2014/main" id="{CFEE865C-1478-5341-9301-78A835A93E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1805" y="584027"/>
            <a:ext cx="2153929" cy="1805925"/>
          </a:xfrm>
          <a:prstGeom prst="rect">
            <a:avLst/>
          </a:prstGeom>
        </p:spPr>
      </p:pic>
      <p:pic>
        <p:nvPicPr>
          <p:cNvPr id="14" name="Picture 13">
            <a:extLst>
              <a:ext uri="{FF2B5EF4-FFF2-40B4-BE49-F238E27FC236}">
                <a16:creationId xmlns:a16="http://schemas.microsoft.com/office/drawing/2014/main" id="{31D80130-B2DB-5F44-AB8C-B0174CD7DD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541119">
            <a:off x="6648826" y="4447959"/>
            <a:ext cx="1027604" cy="1456757"/>
          </a:xfrm>
          <a:prstGeom prst="rect">
            <a:avLst/>
          </a:prstGeom>
        </p:spPr>
      </p:pic>
    </p:spTree>
    <p:extLst>
      <p:ext uri="{BB962C8B-B14F-4D97-AF65-F5344CB8AC3E}">
        <p14:creationId xmlns:p14="http://schemas.microsoft.com/office/powerpoint/2010/main" val="885410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C29A36256D2A4E921863604CED27BA" ma:contentTypeVersion="16" ma:contentTypeDescription="Create a new document." ma:contentTypeScope="" ma:versionID="261ebb1acdad2812bd375905190ffd52">
  <xsd:schema xmlns:xsd="http://www.w3.org/2001/XMLSchema" xmlns:xs="http://www.w3.org/2001/XMLSchema" xmlns:p="http://schemas.microsoft.com/office/2006/metadata/properties" xmlns:ns1="http://schemas.microsoft.com/sharepoint/v3" xmlns:ns2="986dda66-e543-4de3-b77d-6be62524f3cf" xmlns:ns3="0a77edb2-677a-4e25-af34-ce22fd66382b" targetNamespace="http://schemas.microsoft.com/office/2006/metadata/properties" ma:root="true" ma:fieldsID="c80f535fa72de7a59f15909aafdff5cd" ns1:_="" ns2:_="" ns3:_="">
    <xsd:import namespace="http://schemas.microsoft.com/sharepoint/v3"/>
    <xsd:import namespace="986dda66-e543-4de3-b77d-6be62524f3cf"/>
    <xsd:import namespace="0a77edb2-677a-4e25-af34-ce22fd66382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Location"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86dda66-e543-4de3-b77d-6be62524f3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9" nillable="true" ma:displayName="MediaServiceLocation" ma:internalName="MediaServiceLocation"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description="" ma:internalName="MediaServiceKeyPoints"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a77edb2-677a-4e25-af34-ce22fd66382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LastSharedByUser" ma:index="15" nillable="true" ma:displayName="Last Shared By User" ma:hidden="true" ma:internalName="LastSharedByUser" ma:readOnly="true">
      <xsd:simpleType>
        <xsd:restriction base="dms:Note"/>
      </xsd:simpleType>
    </xsd:element>
    <xsd:element name="LastSharedByTime" ma:index="16"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ediaServiceKeyPoints xmlns="986dda66-e543-4de3-b77d-6be62524f3c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09092A-FE23-4513-99C4-202948F436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86dda66-e543-4de3-b77d-6be62524f3cf"/>
    <ds:schemaRef ds:uri="0a77edb2-677a-4e25-af34-ce22fd6638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FC2F321-A57E-4390-AD0E-3FA9DE24CEA8}">
  <ds:schemaRefs>
    <ds:schemaRef ds:uri="http://schemas.microsoft.com/office/2006/metadata/properties"/>
    <ds:schemaRef ds:uri="http://schemas.microsoft.com/office/infopath/2007/PartnerControls"/>
    <ds:schemaRef ds:uri="http://schemas.microsoft.com/sharepoint/v3"/>
    <ds:schemaRef ds:uri="986dda66-e543-4de3-b77d-6be62524f3cf"/>
  </ds:schemaRefs>
</ds:datastoreItem>
</file>

<file path=customXml/itemProps3.xml><?xml version="1.0" encoding="utf-8"?>
<ds:datastoreItem xmlns:ds="http://schemas.openxmlformats.org/officeDocument/2006/customXml" ds:itemID="{9C057DEE-64CC-4F47-89F5-40DDDD4676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3176</TotalTime>
  <Words>1131</Words>
  <PresentationFormat>Widescreen</PresentationFormat>
  <Paragraphs>136</Paragraphs>
  <Slides>16</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Segoe UI</vt:lpstr>
      <vt:lpstr>Segoe UI Black</vt:lpstr>
      <vt:lpstr>Segoe UI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План на урока и допълнителни ресурси можете да намерите тук: microsoft.com/education/STEM-oceans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modified xsi:type="dcterms:W3CDTF">2021-06-08T14:58:48Z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0x01010032C29A36256D2A4E921863604CED27BA</vt:lpwstr>
  </property>
  <property fmtid="{D5CDD505-2E9C-101B-9397-08002B2CF9AE}" pid="3" name="MSIP_Label_f42aa342-8706-4288-bd11-ebb85995028c_Enabled">
    <vt:lpwstr>True</vt:lpwstr>
  </property>
  <property fmtid="{D5CDD505-2E9C-101B-9397-08002B2CF9AE}" pid="4" name="MSIP_Label_f42aa342-8706-4288-bd11-ebb85995028c_SiteId">
    <vt:lpwstr>72f988bf-86f1-41af-91ab-2d7cd011db47</vt:lpwstr>
  </property>
  <property fmtid="{D5CDD505-2E9C-101B-9397-08002B2CF9AE}" pid="5" name="MSIP_Label_f42aa342-8706-4288-bd11-ebb85995028c_Owner">
    <vt:lpwstr>kele@microsoft.com</vt:lpwstr>
  </property>
  <property fmtid="{D5CDD505-2E9C-101B-9397-08002B2CF9AE}" pid="6" name="MSIP_Label_f42aa342-8706-4288-bd11-ebb85995028c_SetDate">
    <vt:lpwstr>2018-06-12T00:46:04.6156990Z</vt:lpwstr>
  </property>
  <property fmtid="{D5CDD505-2E9C-101B-9397-08002B2CF9AE}" pid="7" name="MSIP_Label_f42aa342-8706-4288-bd11-ebb85995028c_Name">
    <vt:lpwstr>General</vt:lpwstr>
  </property>
  <property fmtid="{D5CDD505-2E9C-101B-9397-08002B2CF9AE}" pid="8" name="MSIP_Label_f42aa342-8706-4288-bd11-ebb85995028c_Application">
    <vt:lpwstr>Microsoft Azure Information Protection</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