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Културата на япония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Като потенциално средтво ЗА ИЗГЛАЖДАНЕ НО НОВА ВИЗИЯ НА ЯПОНИЯ КАТО „СУПЕРСИЛА“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7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КЛЮЧОВИ ДУМИ ПО ТЕМАТА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bg-BG" dirty="0" smtClean="0"/>
              <a:t>СУПЕРСИЛА</a:t>
            </a:r>
          </a:p>
          <a:p>
            <a:r>
              <a:rPr lang="bg-BG" dirty="0" smtClean="0"/>
              <a:t>ВИЗИЯ</a:t>
            </a:r>
          </a:p>
          <a:p>
            <a:r>
              <a:rPr lang="bg-BG" dirty="0" smtClean="0"/>
              <a:t>ДИХОТОМИЯТА „ВИЗИЯ-ФУНКЦИЯ“</a:t>
            </a:r>
          </a:p>
          <a:p>
            <a:r>
              <a:rPr lang="bg-BG" dirty="0" smtClean="0"/>
              <a:t>КУЛТУРА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СУПЕРСИЛА </a:t>
            </a:r>
            <a:br>
              <a:rPr lang="bg-BG" dirty="0" smtClean="0"/>
            </a:br>
            <a:r>
              <a:rPr lang="bg-BG" sz="1800" dirty="0" smtClean="0"/>
              <a:t>(използвани са материали от </a:t>
            </a:r>
            <a:r>
              <a:rPr lang="en-US" sz="1800" dirty="0"/>
              <a:t>https://</a:t>
            </a:r>
            <a:r>
              <a:rPr lang="en-US" sz="1800" dirty="0" smtClean="0"/>
              <a:t>en.wikipedia.org/wiki/Superpower</a:t>
            </a:r>
            <a:r>
              <a:rPr lang="bg-BG" sz="1800" dirty="0" smtClean="0"/>
              <a:t>)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СВЕТОВНА КАРТА 1945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1" y="3146854"/>
            <a:ext cx="5436324" cy="2380735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 smtClean="0"/>
              <a:t>СВЕТОВНА КАРТА 2018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77" y="5512397"/>
            <a:ext cx="1244501" cy="124450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28" y="3492844"/>
            <a:ext cx="4398994" cy="1871572"/>
          </a:xfrm>
          <a:prstGeom prst="rect">
            <a:avLst/>
          </a:prstGeom>
        </p:spPr>
      </p:pic>
      <p:sp>
        <p:nvSpPr>
          <p:cNvPr id="11" name="AutoShape 2" descr="Резултат с изображение за знамена на великобритания, съветски съюз, америка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11" y="5814015"/>
            <a:ext cx="1376234" cy="726346"/>
          </a:xfrm>
          <a:prstGeom prst="rect">
            <a:avLst/>
          </a:prstGeom>
        </p:spPr>
      </p:pic>
      <p:sp>
        <p:nvSpPr>
          <p:cNvPr id="14" name="AutoShape 4" descr="British Union Jack (UK Great Britain) Country Flag: 3x5ft poly"/>
          <p:cNvSpPr>
            <a:spLocks noChangeAspect="1" noChangeArrowheads="1"/>
          </p:cNvSpPr>
          <p:nvPr/>
        </p:nvSpPr>
        <p:spPr bwMode="auto">
          <a:xfrm>
            <a:off x="5522526" y="557481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284" y="4916560"/>
            <a:ext cx="2562483" cy="256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5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 все пак.... Не е ли самотно да си единствената хипер-супер сило?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04" y="3194995"/>
            <a:ext cx="6453692" cy="3312895"/>
          </a:xfrm>
        </p:spPr>
      </p:pic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Възможни интерпретации на термина „суперсила“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9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Заявката на япония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https://www.youtube.com/watch?v=bwnv8eAsGm4</a:t>
            </a:r>
          </a:p>
        </p:txBody>
      </p:sp>
    </p:spTree>
    <p:extLst>
      <p:ext uri="{BB962C8B-B14F-4D97-AF65-F5344CB8AC3E}">
        <p14:creationId xmlns:p14="http://schemas.microsoft.com/office/powerpoint/2010/main" val="10505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критерии за признаване на квалификацията „суперсила“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макс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Географски</a:t>
            </a:r>
          </a:p>
          <a:p>
            <a:r>
              <a:rPr lang="bg-BG" dirty="0" smtClean="0"/>
              <a:t>Население</a:t>
            </a:r>
          </a:p>
          <a:p>
            <a:r>
              <a:rPr lang="bg-BG" dirty="0" smtClean="0"/>
              <a:t>Икономика</a:t>
            </a:r>
          </a:p>
          <a:p>
            <a:r>
              <a:rPr lang="bg-BG" dirty="0" smtClean="0"/>
              <a:t>Ресурси</a:t>
            </a:r>
          </a:p>
          <a:p>
            <a:r>
              <a:rPr lang="bg-BG" dirty="0" smtClean="0"/>
              <a:t>Войска</a:t>
            </a:r>
          </a:p>
          <a:p>
            <a:r>
              <a:rPr lang="bg-BG" dirty="0" smtClean="0"/>
              <a:t>Дипломация</a:t>
            </a:r>
          </a:p>
          <a:p>
            <a:r>
              <a:rPr lang="bg-BG" dirty="0" smtClean="0"/>
              <a:t>Национална идентичност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 smtClean="0"/>
              <a:t>Опт</a:t>
            </a:r>
            <a:r>
              <a:rPr lang="en-US" dirty="0" smtClean="0"/>
              <a:t> </a:t>
            </a:r>
            <a:r>
              <a:rPr lang="en-US" sz="1800" dirty="0" smtClean="0"/>
              <a:t>(Source: </a:t>
            </a:r>
            <a:r>
              <a:rPr lang="en-US" sz="1800" b="1" dirty="0" smtClean="0">
                <a:latin typeface="Franklin Gothic Book" panose="020B0503020102020204" pitchFamily="34" charset="0"/>
              </a:rPr>
              <a:t>Alice </a:t>
            </a:r>
            <a:r>
              <a:rPr lang="en-US" sz="1800" b="1" dirty="0">
                <a:latin typeface="Franklin Gothic Book" panose="020B0503020102020204" pitchFamily="34" charset="0"/>
              </a:rPr>
              <a:t>L. </a:t>
            </a:r>
            <a:r>
              <a:rPr lang="en-US" sz="1800" b="1" dirty="0" smtClean="0">
                <a:latin typeface="Franklin Gothic Book" panose="020B0503020102020204" pitchFamily="34" charset="0"/>
              </a:rPr>
              <a:t>Miller </a:t>
            </a:r>
            <a:r>
              <a:rPr lang="en-US" sz="1800" b="1" dirty="0" err="1" smtClean="0">
                <a:latin typeface="Franklin Gothic Book" panose="020B0503020102020204" pitchFamily="34" charset="0"/>
              </a:rPr>
              <a:t>ph.d</a:t>
            </a:r>
            <a:r>
              <a:rPr lang="en-US" sz="1800" b="1" dirty="0" smtClean="0">
                <a:latin typeface="Franklin Gothic Book" panose="020B0503020102020204" pitchFamily="34" charset="0"/>
              </a:rPr>
              <a:t>, </a:t>
            </a:r>
            <a:r>
              <a:rPr lang="en-US" sz="1800" i="1" dirty="0"/>
              <a:t>stanford.edu</a:t>
            </a:r>
            <a:r>
              <a:rPr lang="en-US" sz="1800" b="1" dirty="0" smtClean="0">
                <a:latin typeface="Franklin Gothic Book" panose="020B0503020102020204" pitchFamily="34" charset="0"/>
              </a:rPr>
              <a:t>)</a:t>
            </a:r>
            <a:endParaRPr lang="en-US" sz="1800" b="1" dirty="0">
              <a:latin typeface="Franklin Gothic Book" panose="020B05030201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bg-BG" dirty="0" smtClean="0"/>
              <a:t>Икономика</a:t>
            </a:r>
          </a:p>
          <a:p>
            <a:r>
              <a:rPr lang="bg-BG" dirty="0" smtClean="0"/>
              <a:t>Войска</a:t>
            </a:r>
          </a:p>
          <a:p>
            <a:r>
              <a:rPr lang="bg-BG" dirty="0" smtClean="0"/>
              <a:t>Политика</a:t>
            </a:r>
          </a:p>
          <a:p>
            <a:r>
              <a:rPr lang="bg-BG" dirty="0" smtClean="0"/>
              <a:t>Култура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4602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144</TotalTime>
  <Words>95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Tw Cen MT</vt:lpstr>
      <vt:lpstr>Droplet</vt:lpstr>
      <vt:lpstr>Културата на япония</vt:lpstr>
      <vt:lpstr>КЛЮЧОВИ ДУМИ ПО ТЕМАТА</vt:lpstr>
      <vt:lpstr>СУПЕРСИЛА  (използвани са материали от https://en.wikipedia.org/wiki/Superpower)</vt:lpstr>
      <vt:lpstr>И все пак.... Не е ли самотно да си единствената хипер-супер сило?</vt:lpstr>
      <vt:lpstr>Заявката на япония</vt:lpstr>
      <vt:lpstr>критерии за признаване на квалификацията „суперсила“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Културата на япония</dc:title>
  <dc:creator>Japan</dc:creator>
  <cp:lastModifiedBy>Japan</cp:lastModifiedBy>
  <cp:revision>15</cp:revision>
  <dcterms:created xsi:type="dcterms:W3CDTF">2018-03-07T10:11:13Z</dcterms:created>
  <dcterms:modified xsi:type="dcterms:W3CDTF">2018-03-08T07:07:08Z</dcterms:modified>
</cp:coreProperties>
</file>