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72E3F-143A-4B6D-9BC8-0F977D006EBF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EF0C4-F7F0-4818-A908-B97480AE9D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След като бъде</a:t>
            </a:r>
            <a:r>
              <a:rPr lang="bg-BG" baseline="0" dirty="0" smtClean="0"/>
              <a:t> представен уводния слайд, ще може да проследите отделните автори и произведенията им. Но при всички случаи е добре да се експлицират връзките между границите на човешкото и набелязаните аспекти при анализ на различните произведения и автори.</a:t>
            </a:r>
            <a:endParaRPr lang="bg-B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F0C4-F7F0-4818-A908-B97480AE9D4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Ако се употребява думата “двойничество”, тя следва</a:t>
            </a:r>
            <a:r>
              <a:rPr lang="bg-BG" baseline="0" dirty="0" smtClean="0"/>
              <a:t> да се уговори като речниково значение, както и да се посочи, че това е условна употреба, за разлика от употребата на думата “двойственост”.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F0C4-F7F0-4818-A908-B97480AE9D48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Могат ли да се използват маркери за образно представяне</a:t>
            </a:r>
            <a:r>
              <a:rPr lang="bg-BG" baseline="0" dirty="0" smtClean="0"/>
              <a:t> на границите на човешкото? А ще има ли разграничение човешко/ нечовешко???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F0C4-F7F0-4818-A908-B97480AE9D48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g-BG" smtClean="0"/>
              <a:t>Възможно е да се посочат и библиографски заглавия!!!!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F0C4-F7F0-4818-A908-B97480AE9D48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46B9C0B-59D9-4872-900F-7CD77C3CB930}" type="datetimeFigureOut">
              <a:rPr lang="bg-BG" smtClean="0"/>
              <a:pPr/>
              <a:t>17.7.2017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D0420B-83C2-49A2-9B03-5F17946CAA5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9C0B-59D9-4872-900F-7CD77C3CB930}" type="datetimeFigureOut">
              <a:rPr lang="bg-BG" smtClean="0"/>
              <a:pPr/>
              <a:t>17.7.2017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420B-83C2-49A2-9B03-5F17946CAA5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46B9C0B-59D9-4872-900F-7CD77C3CB930}" type="datetimeFigureOut">
              <a:rPr lang="bg-BG" smtClean="0"/>
              <a:pPr/>
              <a:t>17.7.2017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FD0420B-83C2-49A2-9B03-5F17946CAA5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9C0B-59D9-4872-900F-7CD77C3CB930}" type="datetimeFigureOut">
              <a:rPr lang="bg-BG" smtClean="0"/>
              <a:pPr/>
              <a:t>17.7.2017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D0420B-83C2-49A2-9B03-5F17946CAA52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9C0B-59D9-4872-900F-7CD77C3CB930}" type="datetimeFigureOut">
              <a:rPr lang="bg-BG" smtClean="0"/>
              <a:pPr/>
              <a:t>17.7.2017 г.</a:t>
            </a:fld>
            <a:endParaRPr lang="bg-BG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FD0420B-83C2-49A2-9B03-5F17946CAA52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6B9C0B-59D9-4872-900F-7CD77C3CB930}" type="datetimeFigureOut">
              <a:rPr lang="bg-BG" smtClean="0"/>
              <a:pPr/>
              <a:t>17.7.2017 г.</a:t>
            </a:fld>
            <a:endParaRPr lang="bg-BG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FD0420B-83C2-49A2-9B03-5F17946CAA52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6B9C0B-59D9-4872-900F-7CD77C3CB930}" type="datetimeFigureOut">
              <a:rPr lang="bg-BG" smtClean="0"/>
              <a:pPr/>
              <a:t>17.7.2017 г.</a:t>
            </a:fld>
            <a:endParaRPr lang="bg-BG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FD0420B-83C2-49A2-9B03-5F17946CAA52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bg-BG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9C0B-59D9-4872-900F-7CD77C3CB930}" type="datetimeFigureOut">
              <a:rPr lang="bg-BG" smtClean="0"/>
              <a:pPr/>
              <a:t>17.7.2017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D0420B-83C2-49A2-9B03-5F17946CAA5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9C0B-59D9-4872-900F-7CD77C3CB930}" type="datetimeFigureOut">
              <a:rPr lang="bg-BG" smtClean="0"/>
              <a:pPr/>
              <a:t>17.7.2017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D0420B-83C2-49A2-9B03-5F17946CAA5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9C0B-59D9-4872-900F-7CD77C3CB930}" type="datetimeFigureOut">
              <a:rPr lang="bg-BG" smtClean="0"/>
              <a:pPr/>
              <a:t>17.7.2017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D0420B-83C2-49A2-9B03-5F17946CAA52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46B9C0B-59D9-4872-900F-7CD77C3CB930}" type="datetimeFigureOut">
              <a:rPr lang="bg-BG" smtClean="0"/>
              <a:pPr/>
              <a:t>17.7.2017 г.</a:t>
            </a:fld>
            <a:endParaRPr lang="bg-BG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FD0420B-83C2-49A2-9B03-5F17946CAA52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46B9C0B-59D9-4872-900F-7CD77C3CB930}" type="datetimeFigureOut">
              <a:rPr lang="bg-BG" smtClean="0"/>
              <a:pPr/>
              <a:t>17.7.2017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FD0420B-83C2-49A2-9B03-5F17946CAA52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bg-BG" sz="3600" b="1" dirty="0" smtClean="0">
                <a:latin typeface="Times New Roman" pitchFamily="18" charset="0"/>
                <a:cs typeface="Times New Roman" pitchFamily="18" charset="0"/>
              </a:rPr>
              <a:t>ГРАНИЦИ НА ЧОВЕШКОТО В БЪЛГАРСКАТА ПОЕЗИЯ ОТ 20-ТЕ ДО 60-ТЕ ГОДИНИ НА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XX </a:t>
            </a:r>
            <a:r>
              <a:rPr lang="bg-BG" sz="3600" b="1" dirty="0" smtClean="0">
                <a:latin typeface="Times New Roman" pitchFamily="18" charset="0"/>
                <a:cs typeface="Times New Roman" pitchFamily="18" charset="0"/>
              </a:rPr>
              <a:t>ВЕК</a:t>
            </a:r>
            <a:endParaRPr lang="bg-BG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Проект за дисертация на Лора Динкова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2018078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Образи – маркери? на границата на човешкото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Лудостта-буря е опитомена</a:t>
            </a:r>
          </a:p>
          <a:p>
            <a:r>
              <a:rPr lang="bg-BG" dirty="0" smtClean="0"/>
              <a:t>Родното поле и пръстта – призовани да затворят кръга на болката и травмите като отгледат нови спомени по взаимност и братсво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698849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Животът-лудост в поезията на Александър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Вутимски. Каква е връзката с основната тема за границите на човешкото?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Изместване на понятието ,,лудост‘‘ все повече към трагичния конфликт на личността със социалната действителност като израз на самопознание на модерния човек</a:t>
            </a:r>
          </a:p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Градът като образ на живота в неговата многоликост</a:t>
            </a:r>
          </a:p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Хаосът като възможен изход</a:t>
            </a:r>
          </a:p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,,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profundis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’’ </a:t>
            </a:r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или дълбината на шанса – приспособяване на Другостта</a:t>
            </a:r>
            <a:endParaRPr lang="bg-BG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3339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Маркери на границите на човешкото у Ал. Вутимски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Скитници-самотници в града на субекта ,,Вутимски‘‘</a:t>
            </a:r>
          </a:p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Разпознаването на хората по белезите на липсите - </a:t>
            </a:r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излишеството </a:t>
            </a:r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на мълчаливи хора в поезията на Александър Вутимски</a:t>
            </a:r>
          </a:p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Вярата в ,,прекрасния нов свят‘‘ – утопична алтернатива на умората, която съвременността е отгледала</a:t>
            </a:r>
            <a:endParaRPr lang="bg-BG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1146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Граници на съзнанието в поезията на Александър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Геров и границите на човешкото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Представата за съзнанието като неотменно присъстваща във времето и пространството мисъл</a:t>
            </a:r>
          </a:p>
          <a:p>
            <a:r>
              <a:rPr lang="bg-BG" dirty="0" smtClean="0"/>
              <a:t>Съзнанието като опит за отъждествяване на човека с божественото</a:t>
            </a:r>
          </a:p>
          <a:p>
            <a:r>
              <a:rPr lang="bg-BG" dirty="0" smtClean="0"/>
              <a:t>Въпроси-загадки, които Геровата поезия ни предлага в опитите си за решение на човека във вселената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2679422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Маркери на границите на човешкото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Времето като поглъщащо пространства</a:t>
            </a:r>
          </a:p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Смъртта като надежда за възможни и други отговори на ,,свръхземните въпроси‘‘</a:t>
            </a:r>
          </a:p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Красотата на смъртта –за пръв път ,,вписана‘‘ в историята на българската лирика</a:t>
            </a:r>
          </a:p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Познанието, че вселената е обременена с мислите на нашите мъртви</a:t>
            </a:r>
          </a:p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Идеята за душата – мисъл</a:t>
            </a:r>
            <a:endParaRPr lang="bg-BG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1100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Маркери на границите на човешкото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“Монтирането” </a:t>
            </a:r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на космос в поезията на Александър Геров</a:t>
            </a:r>
          </a:p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Възможностите и невъзможностите да се напускат пределите на реалността</a:t>
            </a:r>
          </a:p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,,Вечността-мехур‘‘ – с особена пропускливост и чувствителност в геровската поетика</a:t>
            </a:r>
          </a:p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Възможността за нов космичен ред, която тази поезия предоставя</a:t>
            </a:r>
            <a:endParaRPr lang="bg-BG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3645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Поетите на 40-те през 60-те години на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XX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век.</a:t>
            </a:r>
            <a:br>
              <a:rPr lang="bg-BG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Проблемът за ,,остаряването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‘‘ и границите на човешкото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Иван Пейчев и непоносимостта към насилие</a:t>
            </a:r>
          </a:p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 Непримиримост спрямо шаблонното и примитивното мислене</a:t>
            </a:r>
          </a:p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Носталгия и самота в поезията на Иван Пейчев</a:t>
            </a:r>
          </a:p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Стиховете на Радой Ралин и поривът към свобода – дарбата да слушаш и разбираш гласовете на времето</a:t>
            </a:r>
          </a:p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Радой Ралин като гласа на човешкото време, наситено с драмите на един пропадащ свят</a:t>
            </a:r>
          </a:p>
        </p:txBody>
      </p:sp>
    </p:spTree>
    <p:extLst>
      <p:ext uri="{BB962C8B-B14F-4D97-AF65-F5344CB8AC3E}">
        <p14:creationId xmlns:p14="http://schemas.microsoft.com/office/powerpoint/2010/main" xmlns="" val="105662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02752" cy="990600"/>
          </a:xfrm>
        </p:spPr>
        <p:txBody>
          <a:bodyPr>
            <a:noAutofit/>
          </a:bodyPr>
          <a:lstStyle/>
          <a:p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Поетите на 40-те през 60-те години на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XX 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век.</a:t>
            </a:r>
            <a:br>
              <a:rPr lang="bg-BG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Проблемът за ,,остаряването‘‘ и границите на 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човешкото/ 2 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Всеотдайността на поета Радой Ралин към малките и големите драми на човека, към загадката на неговото противоречиво съществуване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Homo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ludens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или непознатата игра в поезията на Валери Петров</a:t>
            </a:r>
          </a:p>
          <a:p>
            <a:r>
              <a:rPr lang="bg-BG" sz="3000" smtClean="0">
                <a:latin typeface="Times New Roman" pitchFamily="18" charset="0"/>
                <a:cs typeface="Times New Roman" pitchFamily="18" charset="0"/>
              </a:rPr>
              <a:t>,,Несериозната‘‘ смърт в лириката на Валери Петров</a:t>
            </a:r>
            <a:endParaRPr lang="bg-BG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6701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Списък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Списък на автори и произведения, обект на анализ във връзка с изследването на проблема за границите на човешкото 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Граници на човешкото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“Семантичен обем” на израза. Какво ще се схваща под граници на човешкото.</a:t>
            </a:r>
          </a:p>
          <a:p>
            <a:r>
              <a:rPr lang="bg-BG" dirty="0" smtClean="0"/>
              <a:t>Мотиви за избор на автори и на произведения</a:t>
            </a:r>
          </a:p>
          <a:p>
            <a:r>
              <a:rPr lang="bg-BG" dirty="0" smtClean="0"/>
              <a:t>Ключови проблеми, в съответствие с които се изследват границите на човешкото</a:t>
            </a:r>
          </a:p>
          <a:p>
            <a:r>
              <a:rPr lang="bg-BG" dirty="0" smtClean="0"/>
              <a:t>Възможни методологически основания за терминологичния апарат – историколитературни, реторически, литературнокритически, феноменологични?,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Атанас</a:t>
            </a:r>
            <a:r>
              <a:rPr lang="bg-BG" sz="3000" b="1" dirty="0" smtClean="0">
                <a:latin typeface="Times New Roman" pitchFamily="18" charset="0"/>
                <a:cs typeface="Times New Roman" pitchFamily="18" charset="0"/>
              </a:rPr>
              <a:t> Далчев и ,,неживата‘‘ </a:t>
            </a:r>
            <a:r>
              <a:rPr lang="bg-BG" sz="3000" b="1" dirty="0" smtClean="0">
                <a:latin typeface="Times New Roman" pitchFamily="18" charset="0"/>
                <a:cs typeface="Times New Roman" pitchFamily="18" charset="0"/>
              </a:rPr>
              <a:t>поезия като поставяне на граници на човешкото???</a:t>
            </a:r>
            <a:endParaRPr lang="bg-BG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Опити да се разчете поезията на Атанас Далчев отвъд ,,онаследената‘‘ предметност на текстовете му</a:t>
            </a:r>
          </a:p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Човешкото като невъзможен гарант за съществуването </a:t>
            </a:r>
            <a:r>
              <a:rPr lang="bg-BG" sz="3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“Зануляване” </a:t>
            </a:r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на реално и отвъдно</a:t>
            </a:r>
          </a:p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Опозицията природа-култура</a:t>
            </a:r>
          </a:p>
        </p:txBody>
      </p:sp>
    </p:spTree>
    <p:extLst>
      <p:ext uri="{BB962C8B-B14F-4D97-AF65-F5344CB8AC3E}">
        <p14:creationId xmlns:p14="http://schemas.microsoft.com/office/powerpoint/2010/main" xmlns="" val="1674873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Други “маркери” на границата на човешкото у А. Далчев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Безвремието като синоним на неживото</a:t>
            </a:r>
          </a:p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Смъртта като част от това ,,неживо‘‘ в поезията на Далчев – изместените функции на отвъдното</a:t>
            </a:r>
          </a:p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Безкрайните повторения- знаци на едно и същото</a:t>
            </a:r>
          </a:p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Алтернативи на живота – любовта, детството, простотата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474870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1476400"/>
          </a:xfrm>
        </p:spPr>
        <p:txBody>
          <a:bodyPr>
            <a:noAutofit/>
          </a:bodyPr>
          <a:lstStyle/>
          <a:p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Граници на човешкото и аспекти 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на лудостта в поезията на Асен Разцветников, Никола Фурнаджиев и Александър 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Вутимски </a:t>
            </a:r>
            <a:br>
              <a:rPr lang="bg-BG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bg-BG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Септемрвийските събития и травмите, които те отключват в творчеството на мнозина автори</a:t>
            </a:r>
          </a:p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Възможни и невъзможни начини за справяне с действителността</a:t>
            </a:r>
          </a:p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Проблемът разум – идентичност</a:t>
            </a:r>
          </a:p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Страданието в текстовете на Асен Разцветников</a:t>
            </a:r>
            <a:endParaRPr lang="bg-BG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250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Границите на човешкото и Асен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Разцветников и опитите да бъдеш (не)разумен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Страданието – възможността на субекта да бъде друг, различен на себе си</a:t>
            </a:r>
          </a:p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Трансцендентното – образите на Неразумния и Лудия като медиатори между реалното и отвъдното</a:t>
            </a:r>
          </a:p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Бродниците в лириката на Разцветников – метафори-знаци, символизиращи трудния преход от един свят в друг</a:t>
            </a:r>
            <a:endParaRPr lang="bg-BG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4424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Други маркери на границите на човешкото у А. Разцветников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Смъртта като непрекъснато случваща се, като ,,сегашна‘‘ в опита на лирическия говорител</a:t>
            </a:r>
          </a:p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Природата – заразна, налудна, но и същевременно ,,съпричастна‘‘ с полуделите човеци</a:t>
            </a:r>
          </a:p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Двойничеството или човекът-граница – лятото, огънят, огнищата и слънчогледите. Митическата символика на огъня и повтарящите се механизми на човешката памет</a:t>
            </a:r>
            <a:endParaRPr lang="bg-BG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0604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“Двойничеството” и границите на човешкото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Традиционни интерпретации на мотива за двойничеството – несигурност, </a:t>
            </a:r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уплах</a:t>
            </a:r>
            <a:r>
              <a:rPr lang="bg-BG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отчаяние.</a:t>
            </a:r>
          </a:p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,,Удвояването‘‘ като белег на различието, който подсилва, умножава значенията</a:t>
            </a:r>
          </a:p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Двойникът – противник. Двойничеството като изместване на представата, която човек има за самия себе си</a:t>
            </a:r>
            <a:endParaRPr lang="bg-BG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0081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Никола Фурнаджиев и категорията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съвест. Връзка с границите на човешкото?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Вечно актуален граждански дълг – къде започва и къде свършва културната ни памет</a:t>
            </a:r>
          </a:p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Отварянето на сетивата като разпит към човека и неговата отговорност за пресъграждане на света</a:t>
            </a:r>
          </a:p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Родината и смъртта</a:t>
            </a:r>
          </a:p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Възторзите на вятъра – настъпването на разрухата и възкресението на надеждата</a:t>
            </a:r>
          </a:p>
          <a:p>
            <a:endParaRPr lang="bg-BG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845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276</TotalTime>
  <Words>981</Words>
  <Application>Microsoft Office PowerPoint</Application>
  <PresentationFormat>On-screen Show (4:3)</PresentationFormat>
  <Paragraphs>86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Median</vt:lpstr>
      <vt:lpstr>ГРАНИЦИ НА ЧОВЕШКОТО В БЪЛГАРСКАТА ПОЕЗИЯ ОТ 20-ТЕ ДО 60-ТЕ ГОДИНИ НА XX ВЕК</vt:lpstr>
      <vt:lpstr>Граници на човешкото</vt:lpstr>
      <vt:lpstr>Атанас Далчев и ,,неживата‘‘ поезия като поставяне на граници на човешкото???</vt:lpstr>
      <vt:lpstr>Други “маркери” на границата на човешкото у А. Далчев</vt:lpstr>
      <vt:lpstr>Граници на човешкото и аспекти на лудостта в поезията на Асен Разцветников, Никола Фурнаджиев и Александър Вутимски  </vt:lpstr>
      <vt:lpstr>Границите на човешкото и Асен Разцветников и опитите да бъдеш (не)разумен</vt:lpstr>
      <vt:lpstr>Други маркери на границите на човешкото у А. Разцветников</vt:lpstr>
      <vt:lpstr>“Двойничеството” и границите на човешкото</vt:lpstr>
      <vt:lpstr>Никола Фурнаджиев и категорията съвест. Връзка с границите на човешкото?</vt:lpstr>
      <vt:lpstr>Образи – маркери? на границата на човешкото</vt:lpstr>
      <vt:lpstr>Животът-лудост в поезията на Александър Вутимски. Каква е връзката с основната тема за границите на човешкото?</vt:lpstr>
      <vt:lpstr>Маркери на границите на човешкото у Ал. Вутимски</vt:lpstr>
      <vt:lpstr>Граници на съзнанието в поезията на Александър Геров и границите на човешкото</vt:lpstr>
      <vt:lpstr>Маркери на границите на човешкото</vt:lpstr>
      <vt:lpstr>Маркери на границите на човешкото</vt:lpstr>
      <vt:lpstr>Поетите на 40-те през 60-те години на XX век. Проблемът за ,,остаряването‘‘ и границите на човешкото</vt:lpstr>
      <vt:lpstr>Поетите на 40-те през 60-те години на XX век. Проблемът за ,,остаряването‘‘ и границите на човешкото/ 2 </vt:lpstr>
      <vt:lpstr>Списък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ГРАНИЦИ НА ЧОВЕШКОТО В БЪЛГАРСКАТА ПОЕЗИЯ ОТ 20-ТЕ ДО 60-ТЕ ГОДИНИ НА XX ВЕК</dc:title>
  <dc:creator>GTX</dc:creator>
  <cp:lastModifiedBy>tanya</cp:lastModifiedBy>
  <cp:revision>28</cp:revision>
  <dcterms:created xsi:type="dcterms:W3CDTF">2017-06-09T06:02:24Z</dcterms:created>
  <dcterms:modified xsi:type="dcterms:W3CDTF">2017-07-17T12:23:00Z</dcterms:modified>
</cp:coreProperties>
</file>