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5D749-2F3B-4D71-9C86-A8711A5B358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D444B-0B83-424D-B5B9-70129C940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2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D444B-0B83-424D-B5B9-70129C9406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4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AA11-E044-4E0B-A5DC-CB0C567A457F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38D4-C72B-47D0-851A-7FAC2DFCC71A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5F34-15AE-41DE-BBE3-433C368B7471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221B-54C3-4B68-A2B5-9B35171BF890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D81C-8C0A-4829-ACFE-9F0BF669326D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7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FFF5-EC59-4EE0-B7D6-D1C21ED080D2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3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11F-8969-4C61-BAF0-3601BFB143C4}" type="datetime1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3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81CF-2EFD-4EDE-94F0-A4A0269BF842}" type="datetime1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7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DCE5-CF4F-4205-8634-2FA8E4093844}" type="datetime1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ED12-2CF1-4AF7-BE4A-28F92687084C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8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7AE7-2604-4C45-BBDD-E1E55D41074D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F099-DE67-4FDE-88D6-75570DE5D9C2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099D-D086-46C5-9569-B0CC99054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4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2819400"/>
          </a:xfrm>
        </p:spPr>
        <p:txBody>
          <a:bodyPr>
            <a:normAutofit/>
          </a:bodyPr>
          <a:lstStyle/>
          <a:p>
            <a:r>
              <a:rPr lang="bg-BG" dirty="0" smtClean="0"/>
              <a:t>Учебният химичен експеримент</a:t>
            </a:r>
            <a:br>
              <a:rPr lang="bg-BG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r>
              <a:rPr lang="bg-BG" dirty="0" smtClean="0"/>
              <a:t>Доц. д-р Милена Кирова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Същност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Метод и </a:t>
            </a:r>
            <a:r>
              <a:rPr lang="bg-BG" dirty="0"/>
              <a:t>н</a:t>
            </a:r>
            <a:r>
              <a:rPr lang="bg-BG" dirty="0" smtClean="0"/>
              <a:t>агледно средство</a:t>
            </a:r>
          </a:p>
          <a:p>
            <a:r>
              <a:rPr lang="bg-BG" dirty="0" smtClean="0"/>
              <a:t>Целенасочено и планомерно възпроизвеждане на химично или физикохимично явление</a:t>
            </a:r>
          </a:p>
          <a:p>
            <a:r>
              <a:rPr lang="bg-BG" dirty="0" smtClean="0"/>
              <a:t>Обсъждане на протеклите по време на процеса ефекти </a:t>
            </a: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3505200" y="304800"/>
            <a:ext cx="5181600" cy="3200400"/>
          </a:xfrm>
          <a:prstGeom prst="wedgeEllipseCallout">
            <a:avLst>
              <a:gd name="adj1" fmla="val -72151"/>
              <a:gd name="adj2" fmla="val 9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Начин за осъществяване на съвместната дейност на учителя и учениците!? Да се обмисли добре дейността на учениците при учебния експеримент. Да отговаря на изискванията за нагледно средства според съответната възраст.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2057400" y="2590800"/>
            <a:ext cx="5486400" cy="2743200"/>
          </a:xfrm>
          <a:prstGeom prst="wedgeEllipseCallout">
            <a:avLst>
              <a:gd name="adj1" fmla="val -46695"/>
              <a:gd name="adj2" fmla="val -526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Ясна цел на експеримента и тя  да се съобщи и обсъди с учениците. Планиране на мястото на опита в структурата на урока, необходимите вещества, пособия, апаратура.  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1524000" y="4191000"/>
            <a:ext cx="6019800" cy="2133600"/>
          </a:xfrm>
          <a:prstGeom prst="wedgeEllipseCallout">
            <a:avLst>
              <a:gd name="adj1" fmla="val -50514"/>
              <a:gd name="adj2" fmla="val -58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Въпроси и задачи към учениците поставени преди експеримента, насочено наблюдение,  обсъждане и извод.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3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Методически изисквания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Свързан с логиката на учебното съдържание</a:t>
            </a:r>
          </a:p>
          <a:p>
            <a:r>
              <a:rPr lang="bg-BG" dirty="0" smtClean="0"/>
              <a:t>Правилна организация на наблюдението и изказване на наблюдаваното</a:t>
            </a:r>
          </a:p>
          <a:p>
            <a:r>
              <a:rPr lang="bg-BG" dirty="0" smtClean="0"/>
              <a:t>Свързване на ефекта с химичния процес</a:t>
            </a:r>
          </a:p>
          <a:p>
            <a:r>
              <a:rPr lang="bg-BG" dirty="0" smtClean="0"/>
              <a:t>Оптимален брой опити</a:t>
            </a:r>
          </a:p>
          <a:p>
            <a:r>
              <a:rPr lang="bg-BG" dirty="0" smtClean="0"/>
              <a:t>Сполучливи и безопасни опити</a:t>
            </a:r>
          </a:p>
          <a:p>
            <a:r>
              <a:rPr lang="bg-BG" dirty="0" smtClean="0"/>
              <a:t>Самостоятелност на дейностите и мисленето във връзка с експерименталната работа</a:t>
            </a:r>
          </a:p>
          <a:p>
            <a:r>
              <a:rPr lang="bg-BG" dirty="0" smtClean="0"/>
              <a:t>Подреденост на работното място</a:t>
            </a:r>
          </a:p>
          <a:p>
            <a:r>
              <a:rPr lang="bg-BG" dirty="0" smtClean="0"/>
              <a:t>Балансираност на демонстрационните и лабораторните опити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Получаване и събиране на газове. Водород и кислород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187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Учебният химичен експеримент </vt:lpstr>
      <vt:lpstr>Същност</vt:lpstr>
      <vt:lpstr>Методически изисквания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Учебният химичен експеримент</dc:title>
  <dc:creator>Milena</dc:creator>
  <cp:lastModifiedBy>Milena</cp:lastModifiedBy>
  <cp:revision>11</cp:revision>
  <dcterms:created xsi:type="dcterms:W3CDTF">2014-10-02T12:35:51Z</dcterms:created>
  <dcterms:modified xsi:type="dcterms:W3CDTF">2014-11-06T18:22:09Z</dcterms:modified>
</cp:coreProperties>
</file>