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09" r:id="rId9"/>
    <p:sldId id="295" r:id="rId10"/>
    <p:sldId id="296" r:id="rId11"/>
    <p:sldId id="297" r:id="rId12"/>
    <p:sldId id="298" r:id="rId13"/>
    <p:sldId id="299" r:id="rId14"/>
    <p:sldId id="300" r:id="rId15"/>
    <p:sldId id="303" r:id="rId16"/>
    <p:sldId id="304" r:id="rId17"/>
    <p:sldId id="305" r:id="rId18"/>
    <p:sldId id="301" r:id="rId19"/>
    <p:sldId id="302" r:id="rId20"/>
    <p:sldId id="306" r:id="rId21"/>
    <p:sldId id="264" r:id="rId22"/>
    <p:sldId id="294" r:id="rId23"/>
    <p:sldId id="265" r:id="rId24"/>
    <p:sldId id="266" r:id="rId25"/>
    <p:sldId id="285" r:id="rId26"/>
    <p:sldId id="286" r:id="rId27"/>
    <p:sldId id="307" r:id="rId28"/>
    <p:sldId id="288" r:id="rId29"/>
    <p:sldId id="308" r:id="rId30"/>
    <p:sldId id="278" r:id="rId31"/>
    <p:sldId id="279" r:id="rId32"/>
    <p:sldId id="291" r:id="rId33"/>
    <p:sldId id="293" r:id="rId34"/>
    <p:sldId id="283" r:id="rId35"/>
    <p:sldId id="280" r:id="rId36"/>
    <p:sldId id="282" r:id="rId37"/>
    <p:sldId id="281" r:id="rId38"/>
    <p:sldId id="292" r:id="rId39"/>
    <p:sldId id="284" r:id="rId40"/>
    <p:sldId id="290" r:id="rId41"/>
    <p:sldId id="275" r:id="rId42"/>
    <p:sldId id="276" r:id="rId4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810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08C38-6837-439C-86F3-C7F9DA1FC2CA}" type="doc">
      <dgm:prSet loTypeId="urn:microsoft.com/office/officeart/2005/8/layout/chart3" loCatId="relationship" qsTypeId="urn:microsoft.com/office/officeart/2005/8/quickstyle/simple1" qsCatId="simple" csTypeId="urn:microsoft.com/office/officeart/2005/8/colors/colorful2" csCatId="colorful" phldr="1"/>
      <dgm:spPr/>
    </dgm:pt>
    <dgm:pt modelId="{B6BF75AB-3C6E-4BBA-B983-BDEB5BCEDDC0}">
      <dgm:prSet phldrT="[Text]"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ОТВОРЕНИ СИСТЕМИ</a:t>
          </a:r>
          <a:endParaRPr lang="en-GB" b="1" dirty="0">
            <a:solidFill>
              <a:schemeClr val="tx1"/>
            </a:solidFill>
          </a:endParaRPr>
        </a:p>
      </dgm:t>
    </dgm:pt>
    <dgm:pt modelId="{6BA665B1-04A3-41BD-BB77-B948B55B65A9}" type="parTrans" cxnId="{334B8A70-C1C1-47FF-BF89-E4948C4C38D3}">
      <dgm:prSet/>
      <dgm:spPr/>
      <dgm:t>
        <a:bodyPr/>
        <a:lstStyle/>
        <a:p>
          <a:endParaRPr lang="en-GB"/>
        </a:p>
      </dgm:t>
    </dgm:pt>
    <dgm:pt modelId="{FA4D3972-06F5-40C3-BA76-205BC2C91353}" type="sibTrans" cxnId="{334B8A70-C1C1-47FF-BF89-E4948C4C38D3}">
      <dgm:prSet/>
      <dgm:spPr/>
      <dgm:t>
        <a:bodyPr/>
        <a:lstStyle/>
        <a:p>
          <a:endParaRPr lang="en-GB"/>
        </a:p>
      </dgm:t>
    </dgm:pt>
    <dgm:pt modelId="{C9434FE8-FBBC-4EBA-A649-B34C4EC81AFB}">
      <dgm:prSet phldrT="[Text]"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РАЦИОНАЛНИ СИСТЕМИ</a:t>
          </a:r>
          <a:endParaRPr lang="en-GB" b="1" dirty="0">
            <a:solidFill>
              <a:schemeClr val="tx1"/>
            </a:solidFill>
          </a:endParaRPr>
        </a:p>
      </dgm:t>
    </dgm:pt>
    <dgm:pt modelId="{BC539B09-6656-4EA1-AA63-335E45653F2E}" type="parTrans" cxnId="{EAD0EC2C-03D3-4580-B3F5-6C665B853B35}">
      <dgm:prSet/>
      <dgm:spPr/>
      <dgm:t>
        <a:bodyPr/>
        <a:lstStyle/>
        <a:p>
          <a:endParaRPr lang="en-GB"/>
        </a:p>
      </dgm:t>
    </dgm:pt>
    <dgm:pt modelId="{1B55D0E2-E463-4E04-B01D-1EE5B4DAAD6E}" type="sibTrans" cxnId="{EAD0EC2C-03D3-4580-B3F5-6C665B853B35}">
      <dgm:prSet/>
      <dgm:spPr/>
      <dgm:t>
        <a:bodyPr/>
        <a:lstStyle/>
        <a:p>
          <a:endParaRPr lang="en-GB"/>
        </a:p>
      </dgm:t>
    </dgm:pt>
    <dgm:pt modelId="{05DF8187-FABD-47FC-AD8D-D46397F9F527}">
      <dgm:prSet phldrT="[Text]"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ЕСТЕСТВЕНИ СИСТЕМИ</a:t>
          </a:r>
          <a:endParaRPr lang="en-GB" b="1" dirty="0">
            <a:solidFill>
              <a:schemeClr val="tx1"/>
            </a:solidFill>
          </a:endParaRPr>
        </a:p>
      </dgm:t>
    </dgm:pt>
    <dgm:pt modelId="{3812F2A8-30AB-4CF7-BF15-31ABF1AB255C}" type="parTrans" cxnId="{EA7BC7BA-EC50-485C-9AA2-BCD3AF73F151}">
      <dgm:prSet/>
      <dgm:spPr/>
      <dgm:t>
        <a:bodyPr/>
        <a:lstStyle/>
        <a:p>
          <a:endParaRPr lang="en-GB"/>
        </a:p>
      </dgm:t>
    </dgm:pt>
    <dgm:pt modelId="{82260D32-218F-4CC5-BD8A-DF3D9D141989}" type="sibTrans" cxnId="{EA7BC7BA-EC50-485C-9AA2-BCD3AF73F151}">
      <dgm:prSet/>
      <dgm:spPr/>
      <dgm:t>
        <a:bodyPr/>
        <a:lstStyle/>
        <a:p>
          <a:endParaRPr lang="en-GB"/>
        </a:p>
      </dgm:t>
    </dgm:pt>
    <dgm:pt modelId="{F69054F5-190B-40CB-AF9B-C21BD3B7DBBC}" type="pres">
      <dgm:prSet presAssocID="{7F208C38-6837-439C-86F3-C7F9DA1FC2CA}" presName="compositeShape" presStyleCnt="0">
        <dgm:presLayoutVars>
          <dgm:chMax val="7"/>
          <dgm:dir/>
          <dgm:resizeHandles val="exact"/>
        </dgm:presLayoutVars>
      </dgm:prSet>
      <dgm:spPr/>
    </dgm:pt>
    <dgm:pt modelId="{7E4A0EE7-3865-4425-B2D4-B7406955ED45}" type="pres">
      <dgm:prSet presAssocID="{7F208C38-6837-439C-86F3-C7F9DA1FC2CA}" presName="wedge1" presStyleLbl="node1" presStyleIdx="0" presStyleCnt="3" custLinFactNeighborX="-4533" custLinFactNeighborY="2678"/>
      <dgm:spPr/>
    </dgm:pt>
    <dgm:pt modelId="{477CB346-6055-4C02-BCAF-E2DCC7ADA948}" type="pres">
      <dgm:prSet presAssocID="{7F208C38-6837-439C-86F3-C7F9DA1FC2C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A32D2C3-2A84-421D-8757-E5C5FDA78CE2}" type="pres">
      <dgm:prSet presAssocID="{7F208C38-6837-439C-86F3-C7F9DA1FC2CA}" presName="wedge2" presStyleLbl="node1" presStyleIdx="1" presStyleCnt="3"/>
      <dgm:spPr/>
    </dgm:pt>
    <dgm:pt modelId="{34E797F0-FD39-4A6B-B107-8ADC365DEE69}" type="pres">
      <dgm:prSet presAssocID="{7F208C38-6837-439C-86F3-C7F9DA1FC2C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7246C02-E1AC-4E1C-BC9E-FAA719ED00F1}" type="pres">
      <dgm:prSet presAssocID="{7F208C38-6837-439C-86F3-C7F9DA1FC2CA}" presName="wedge3" presStyleLbl="node1" presStyleIdx="2" presStyleCnt="3"/>
      <dgm:spPr/>
    </dgm:pt>
    <dgm:pt modelId="{BA34FC0D-99BA-4BA3-886B-37DFC137145A}" type="pres">
      <dgm:prSet presAssocID="{7F208C38-6837-439C-86F3-C7F9DA1FC2C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FEEFF05-5604-408C-A15F-D7A318252030}" type="presOf" srcId="{05DF8187-FABD-47FC-AD8D-D46397F9F527}" destId="{77246C02-E1AC-4E1C-BC9E-FAA719ED00F1}" srcOrd="0" destOrd="0" presId="urn:microsoft.com/office/officeart/2005/8/layout/chart3"/>
    <dgm:cxn modelId="{9382F10C-2A21-4AD4-8FF3-18BFFD3E9524}" type="presOf" srcId="{C9434FE8-FBBC-4EBA-A649-B34C4EC81AFB}" destId="{DA32D2C3-2A84-421D-8757-E5C5FDA78CE2}" srcOrd="0" destOrd="0" presId="urn:microsoft.com/office/officeart/2005/8/layout/chart3"/>
    <dgm:cxn modelId="{D60A8227-9240-43A0-B37E-A702E3293FA4}" type="presOf" srcId="{C9434FE8-FBBC-4EBA-A649-B34C4EC81AFB}" destId="{34E797F0-FD39-4A6B-B107-8ADC365DEE69}" srcOrd="1" destOrd="0" presId="urn:microsoft.com/office/officeart/2005/8/layout/chart3"/>
    <dgm:cxn modelId="{EAD0EC2C-03D3-4580-B3F5-6C665B853B35}" srcId="{7F208C38-6837-439C-86F3-C7F9DA1FC2CA}" destId="{C9434FE8-FBBC-4EBA-A649-B34C4EC81AFB}" srcOrd="1" destOrd="0" parTransId="{BC539B09-6656-4EA1-AA63-335E45653F2E}" sibTransId="{1B55D0E2-E463-4E04-B01D-1EE5B4DAAD6E}"/>
    <dgm:cxn modelId="{334B8A70-C1C1-47FF-BF89-E4948C4C38D3}" srcId="{7F208C38-6837-439C-86F3-C7F9DA1FC2CA}" destId="{B6BF75AB-3C6E-4BBA-B983-BDEB5BCEDDC0}" srcOrd="0" destOrd="0" parTransId="{6BA665B1-04A3-41BD-BB77-B948B55B65A9}" sibTransId="{FA4D3972-06F5-40C3-BA76-205BC2C91353}"/>
    <dgm:cxn modelId="{B1520B80-3E71-4CA4-9F63-6023E8AEFE17}" type="presOf" srcId="{05DF8187-FABD-47FC-AD8D-D46397F9F527}" destId="{BA34FC0D-99BA-4BA3-886B-37DFC137145A}" srcOrd="1" destOrd="0" presId="urn:microsoft.com/office/officeart/2005/8/layout/chart3"/>
    <dgm:cxn modelId="{01FD3C86-AFA7-4047-99FD-07284B931F25}" type="presOf" srcId="{B6BF75AB-3C6E-4BBA-B983-BDEB5BCEDDC0}" destId="{477CB346-6055-4C02-BCAF-E2DCC7ADA948}" srcOrd="1" destOrd="0" presId="urn:microsoft.com/office/officeart/2005/8/layout/chart3"/>
    <dgm:cxn modelId="{EA7BC7BA-EC50-485C-9AA2-BCD3AF73F151}" srcId="{7F208C38-6837-439C-86F3-C7F9DA1FC2CA}" destId="{05DF8187-FABD-47FC-AD8D-D46397F9F527}" srcOrd="2" destOrd="0" parTransId="{3812F2A8-30AB-4CF7-BF15-31ABF1AB255C}" sibTransId="{82260D32-218F-4CC5-BD8A-DF3D9D141989}"/>
    <dgm:cxn modelId="{3E72B2BD-0D78-4AA0-8F20-91108C5E28B0}" type="presOf" srcId="{B6BF75AB-3C6E-4BBA-B983-BDEB5BCEDDC0}" destId="{7E4A0EE7-3865-4425-B2D4-B7406955ED45}" srcOrd="0" destOrd="0" presId="urn:microsoft.com/office/officeart/2005/8/layout/chart3"/>
    <dgm:cxn modelId="{AB1F3FC6-B755-4E60-B490-9D0C40B7C5D9}" type="presOf" srcId="{7F208C38-6837-439C-86F3-C7F9DA1FC2CA}" destId="{F69054F5-190B-40CB-AF9B-C21BD3B7DBBC}" srcOrd="0" destOrd="0" presId="urn:microsoft.com/office/officeart/2005/8/layout/chart3"/>
    <dgm:cxn modelId="{123E5FB0-75EC-4427-A81D-CD1FC5C5F26F}" type="presParOf" srcId="{F69054F5-190B-40CB-AF9B-C21BD3B7DBBC}" destId="{7E4A0EE7-3865-4425-B2D4-B7406955ED45}" srcOrd="0" destOrd="0" presId="urn:microsoft.com/office/officeart/2005/8/layout/chart3"/>
    <dgm:cxn modelId="{8127E6A7-3FAE-49C1-A66B-D1EE2B86B129}" type="presParOf" srcId="{F69054F5-190B-40CB-AF9B-C21BD3B7DBBC}" destId="{477CB346-6055-4C02-BCAF-E2DCC7ADA948}" srcOrd="1" destOrd="0" presId="urn:microsoft.com/office/officeart/2005/8/layout/chart3"/>
    <dgm:cxn modelId="{EEC1706A-835C-474C-BA5F-950E02E59DEC}" type="presParOf" srcId="{F69054F5-190B-40CB-AF9B-C21BD3B7DBBC}" destId="{DA32D2C3-2A84-421D-8757-E5C5FDA78CE2}" srcOrd="2" destOrd="0" presId="urn:microsoft.com/office/officeart/2005/8/layout/chart3"/>
    <dgm:cxn modelId="{136B7D8F-2569-4891-B82B-C706C434F10E}" type="presParOf" srcId="{F69054F5-190B-40CB-AF9B-C21BD3B7DBBC}" destId="{34E797F0-FD39-4A6B-B107-8ADC365DEE69}" srcOrd="3" destOrd="0" presId="urn:microsoft.com/office/officeart/2005/8/layout/chart3"/>
    <dgm:cxn modelId="{43640556-B072-482D-8D86-B91BD859107D}" type="presParOf" srcId="{F69054F5-190B-40CB-AF9B-C21BD3B7DBBC}" destId="{77246C02-E1AC-4E1C-BC9E-FAA719ED00F1}" srcOrd="4" destOrd="0" presId="urn:microsoft.com/office/officeart/2005/8/layout/chart3"/>
    <dgm:cxn modelId="{CDA65FFF-2B44-4946-AA88-0196093B0AAE}" type="presParOf" srcId="{F69054F5-190B-40CB-AF9B-C21BD3B7DBBC}" destId="{BA34FC0D-99BA-4BA3-886B-37DFC137145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165574-4C55-4D6A-A6B5-2A465A59B56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0"/>
      <dgm:spPr/>
    </dgm:pt>
    <dgm:pt modelId="{A21602F3-6FE3-4A51-84EF-32DB8E85551B}">
      <dgm:prSet phldrT="[Text]" phldr="1"/>
      <dgm:spPr/>
      <dgm:t>
        <a:bodyPr/>
        <a:lstStyle/>
        <a:p>
          <a:endParaRPr lang="en-GB" dirty="0"/>
        </a:p>
      </dgm:t>
    </dgm:pt>
    <dgm:pt modelId="{5BF85CBF-B958-45C5-8DF3-423BD3671F75}" type="parTrans" cxnId="{22CB6427-0A48-4789-8C3B-CD7034C80062}">
      <dgm:prSet/>
      <dgm:spPr/>
      <dgm:t>
        <a:bodyPr/>
        <a:lstStyle/>
        <a:p>
          <a:endParaRPr lang="en-GB"/>
        </a:p>
      </dgm:t>
    </dgm:pt>
    <dgm:pt modelId="{2DDD53C8-CD49-495F-91CD-A64D3BC7E330}" type="sibTrans" cxnId="{22CB6427-0A48-4789-8C3B-CD7034C80062}">
      <dgm:prSet/>
      <dgm:spPr/>
      <dgm:t>
        <a:bodyPr/>
        <a:lstStyle/>
        <a:p>
          <a:endParaRPr lang="en-GB"/>
        </a:p>
      </dgm:t>
    </dgm:pt>
    <dgm:pt modelId="{DDA31EAB-239A-4132-93C6-8F50AC2D4C54}">
      <dgm:prSet phldrT="[Text]" phldr="1"/>
      <dgm:spPr/>
      <dgm:t>
        <a:bodyPr/>
        <a:lstStyle/>
        <a:p>
          <a:endParaRPr lang="en-GB" dirty="0"/>
        </a:p>
      </dgm:t>
    </dgm:pt>
    <dgm:pt modelId="{FC5B07D3-BA75-444B-BF2F-E0E82B34C1DD}" type="parTrans" cxnId="{551680ED-0217-48BA-8E2A-85344D738FE9}">
      <dgm:prSet/>
      <dgm:spPr/>
      <dgm:t>
        <a:bodyPr/>
        <a:lstStyle/>
        <a:p>
          <a:endParaRPr lang="en-GB"/>
        </a:p>
      </dgm:t>
    </dgm:pt>
    <dgm:pt modelId="{17DAC199-C83E-4DA4-B390-1A7839089822}" type="sibTrans" cxnId="{551680ED-0217-48BA-8E2A-85344D738FE9}">
      <dgm:prSet/>
      <dgm:spPr/>
      <dgm:t>
        <a:bodyPr/>
        <a:lstStyle/>
        <a:p>
          <a:endParaRPr lang="en-GB"/>
        </a:p>
      </dgm:t>
    </dgm:pt>
    <dgm:pt modelId="{F9F691C1-1E75-4AFB-9610-3874FE40D754}">
      <dgm:prSet phldrT="[Text]" phldr="1"/>
      <dgm:spPr/>
      <dgm:t>
        <a:bodyPr/>
        <a:lstStyle/>
        <a:p>
          <a:endParaRPr lang="en-GB" dirty="0"/>
        </a:p>
      </dgm:t>
    </dgm:pt>
    <dgm:pt modelId="{FDEE2F27-0A73-44B6-88FE-B1E80164171D}" type="parTrans" cxnId="{1B215198-B89E-4A31-A25B-75F61987B57D}">
      <dgm:prSet/>
      <dgm:spPr/>
      <dgm:t>
        <a:bodyPr/>
        <a:lstStyle/>
        <a:p>
          <a:endParaRPr lang="en-GB"/>
        </a:p>
      </dgm:t>
    </dgm:pt>
    <dgm:pt modelId="{DF351ABB-5B20-43DC-BB56-EE0A99CA0D4A}" type="sibTrans" cxnId="{1B215198-B89E-4A31-A25B-75F61987B57D}">
      <dgm:prSet/>
      <dgm:spPr/>
      <dgm:t>
        <a:bodyPr/>
        <a:lstStyle/>
        <a:p>
          <a:endParaRPr lang="en-GB"/>
        </a:p>
      </dgm:t>
    </dgm:pt>
    <dgm:pt modelId="{B0AA9C4F-038F-4DEA-AA83-43FDE6ECF759}" type="pres">
      <dgm:prSet presAssocID="{F3165574-4C55-4D6A-A6B5-2A465A59B564}" presName="CompostProcess" presStyleCnt="0">
        <dgm:presLayoutVars>
          <dgm:dir/>
          <dgm:resizeHandles val="exact"/>
        </dgm:presLayoutVars>
      </dgm:prSet>
      <dgm:spPr/>
    </dgm:pt>
    <dgm:pt modelId="{2D4C604A-02C6-4E81-A920-277F5DF66354}" type="pres">
      <dgm:prSet presAssocID="{F3165574-4C55-4D6A-A6B5-2A465A59B564}" presName="arrow" presStyleLbl="bgShp" presStyleIdx="0" presStyleCnt="1"/>
      <dgm:spPr/>
    </dgm:pt>
    <dgm:pt modelId="{99A7CF74-06FD-40BE-BAAE-0F9493F63E46}" type="pres">
      <dgm:prSet presAssocID="{F3165574-4C55-4D6A-A6B5-2A465A59B564}" presName="linearProcess" presStyleCnt="0"/>
      <dgm:spPr/>
    </dgm:pt>
    <dgm:pt modelId="{7CB976EB-AD0D-4087-A65C-58F659F7039C}" type="pres">
      <dgm:prSet presAssocID="{A21602F3-6FE3-4A51-84EF-32DB8E85551B}" presName="textNode" presStyleLbl="node1" presStyleIdx="0" presStyleCnt="3">
        <dgm:presLayoutVars>
          <dgm:bulletEnabled val="1"/>
        </dgm:presLayoutVars>
      </dgm:prSet>
      <dgm:spPr/>
    </dgm:pt>
    <dgm:pt modelId="{BA8D4222-48BB-40A4-83F5-5E7F321ECACD}" type="pres">
      <dgm:prSet presAssocID="{2DDD53C8-CD49-495F-91CD-A64D3BC7E330}" presName="sibTrans" presStyleCnt="0"/>
      <dgm:spPr/>
    </dgm:pt>
    <dgm:pt modelId="{408D6374-E4E4-4C2D-B9E5-D32DE4C9F391}" type="pres">
      <dgm:prSet presAssocID="{DDA31EAB-239A-4132-93C6-8F50AC2D4C54}" presName="textNode" presStyleLbl="node1" presStyleIdx="1" presStyleCnt="3">
        <dgm:presLayoutVars>
          <dgm:bulletEnabled val="1"/>
        </dgm:presLayoutVars>
      </dgm:prSet>
      <dgm:spPr/>
    </dgm:pt>
    <dgm:pt modelId="{2094B95C-1A20-44BF-B481-56469CE51C43}" type="pres">
      <dgm:prSet presAssocID="{17DAC199-C83E-4DA4-B390-1A7839089822}" presName="sibTrans" presStyleCnt="0"/>
      <dgm:spPr/>
    </dgm:pt>
    <dgm:pt modelId="{3CE49671-4CBE-4EAB-8E0B-04975FAB338B}" type="pres">
      <dgm:prSet presAssocID="{F9F691C1-1E75-4AFB-9610-3874FE40D75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9481F1D-9D86-4133-BF0E-C3F67740F02D}" type="presOf" srcId="{F9F691C1-1E75-4AFB-9610-3874FE40D754}" destId="{3CE49671-4CBE-4EAB-8E0B-04975FAB338B}" srcOrd="0" destOrd="0" presId="urn:microsoft.com/office/officeart/2005/8/layout/hProcess9"/>
    <dgm:cxn modelId="{22CB6427-0A48-4789-8C3B-CD7034C80062}" srcId="{F3165574-4C55-4D6A-A6B5-2A465A59B564}" destId="{A21602F3-6FE3-4A51-84EF-32DB8E85551B}" srcOrd="0" destOrd="0" parTransId="{5BF85CBF-B958-45C5-8DF3-423BD3671F75}" sibTransId="{2DDD53C8-CD49-495F-91CD-A64D3BC7E330}"/>
    <dgm:cxn modelId="{ECA3F25C-9CFE-4B9F-9AFC-566EEA16E721}" type="presOf" srcId="{F3165574-4C55-4D6A-A6B5-2A465A59B564}" destId="{B0AA9C4F-038F-4DEA-AA83-43FDE6ECF759}" srcOrd="0" destOrd="0" presId="urn:microsoft.com/office/officeart/2005/8/layout/hProcess9"/>
    <dgm:cxn modelId="{38EA5880-4F86-466D-9FF8-92B1DCD1198D}" type="presOf" srcId="{A21602F3-6FE3-4A51-84EF-32DB8E85551B}" destId="{7CB976EB-AD0D-4087-A65C-58F659F7039C}" srcOrd="0" destOrd="0" presId="urn:microsoft.com/office/officeart/2005/8/layout/hProcess9"/>
    <dgm:cxn modelId="{1B215198-B89E-4A31-A25B-75F61987B57D}" srcId="{F3165574-4C55-4D6A-A6B5-2A465A59B564}" destId="{F9F691C1-1E75-4AFB-9610-3874FE40D754}" srcOrd="2" destOrd="0" parTransId="{FDEE2F27-0A73-44B6-88FE-B1E80164171D}" sibTransId="{DF351ABB-5B20-43DC-BB56-EE0A99CA0D4A}"/>
    <dgm:cxn modelId="{EE75C1AE-D57E-43EA-831D-BB371C63482B}" type="presOf" srcId="{DDA31EAB-239A-4132-93C6-8F50AC2D4C54}" destId="{408D6374-E4E4-4C2D-B9E5-D32DE4C9F391}" srcOrd="0" destOrd="0" presId="urn:microsoft.com/office/officeart/2005/8/layout/hProcess9"/>
    <dgm:cxn modelId="{551680ED-0217-48BA-8E2A-85344D738FE9}" srcId="{F3165574-4C55-4D6A-A6B5-2A465A59B564}" destId="{DDA31EAB-239A-4132-93C6-8F50AC2D4C54}" srcOrd="1" destOrd="0" parTransId="{FC5B07D3-BA75-444B-BF2F-E0E82B34C1DD}" sibTransId="{17DAC199-C83E-4DA4-B390-1A7839089822}"/>
    <dgm:cxn modelId="{3FDACF03-E230-4B7A-90EA-80C5CDE6FA62}" type="presParOf" srcId="{B0AA9C4F-038F-4DEA-AA83-43FDE6ECF759}" destId="{2D4C604A-02C6-4E81-A920-277F5DF66354}" srcOrd="0" destOrd="0" presId="urn:microsoft.com/office/officeart/2005/8/layout/hProcess9"/>
    <dgm:cxn modelId="{FF5E3B65-FF32-406F-8437-960F08AC1E5D}" type="presParOf" srcId="{B0AA9C4F-038F-4DEA-AA83-43FDE6ECF759}" destId="{99A7CF74-06FD-40BE-BAAE-0F9493F63E46}" srcOrd="1" destOrd="0" presId="urn:microsoft.com/office/officeart/2005/8/layout/hProcess9"/>
    <dgm:cxn modelId="{BDED6BA9-0B7F-41A9-9515-66C6AA3F00C9}" type="presParOf" srcId="{99A7CF74-06FD-40BE-BAAE-0F9493F63E46}" destId="{7CB976EB-AD0D-4087-A65C-58F659F7039C}" srcOrd="0" destOrd="0" presId="urn:microsoft.com/office/officeart/2005/8/layout/hProcess9"/>
    <dgm:cxn modelId="{5F6DA30F-E06A-4B4D-BC00-71CD9692FE6A}" type="presParOf" srcId="{99A7CF74-06FD-40BE-BAAE-0F9493F63E46}" destId="{BA8D4222-48BB-40A4-83F5-5E7F321ECACD}" srcOrd="1" destOrd="0" presId="urn:microsoft.com/office/officeart/2005/8/layout/hProcess9"/>
    <dgm:cxn modelId="{638B244F-68BF-4DC7-A246-F91CB7B2AEEC}" type="presParOf" srcId="{99A7CF74-06FD-40BE-BAAE-0F9493F63E46}" destId="{408D6374-E4E4-4C2D-B9E5-D32DE4C9F391}" srcOrd="2" destOrd="0" presId="urn:microsoft.com/office/officeart/2005/8/layout/hProcess9"/>
    <dgm:cxn modelId="{912CD832-652D-4D93-95A0-10AC3BB8DC6A}" type="presParOf" srcId="{99A7CF74-06FD-40BE-BAAE-0F9493F63E46}" destId="{2094B95C-1A20-44BF-B481-56469CE51C43}" srcOrd="3" destOrd="0" presId="urn:microsoft.com/office/officeart/2005/8/layout/hProcess9"/>
    <dgm:cxn modelId="{A12968DA-DEA1-4689-9E56-6D44141D6E19}" type="presParOf" srcId="{99A7CF74-06FD-40BE-BAAE-0F9493F63E46}" destId="{3CE49671-4CBE-4EAB-8E0B-04975FAB338B}" srcOrd="4" destOrd="0" presId="urn:microsoft.com/office/officeart/2005/8/layout/hProcess9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79B995-902B-4E0A-A0B6-447803E995C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01CA454-232A-47EE-B57C-75FF51FC34D9}">
      <dgm:prSet phldrT="[Text]"/>
      <dgm:spPr/>
      <dgm:t>
        <a:bodyPr/>
        <a:lstStyle/>
        <a:p>
          <a:r>
            <a:rPr lang="bg-BG" b="1" dirty="0"/>
            <a:t>Трето равнище</a:t>
          </a:r>
          <a:r>
            <a:rPr lang="bg-BG" dirty="0"/>
            <a:t>: мениджмънт на развитие, саморазвитие  на учениците и техните учители  педагози чрез индивидуално и екипно отворено  учене </a:t>
          </a:r>
        </a:p>
      </dgm:t>
    </dgm:pt>
    <dgm:pt modelId="{35DDA9B9-2321-4D61-A39C-5364841E0F52}" type="parTrans" cxnId="{31F23092-B8A1-403B-A0F7-AF5DD4974396}">
      <dgm:prSet/>
      <dgm:spPr/>
      <dgm:t>
        <a:bodyPr/>
        <a:lstStyle/>
        <a:p>
          <a:endParaRPr lang="bg-BG"/>
        </a:p>
      </dgm:t>
    </dgm:pt>
    <dgm:pt modelId="{46C9966C-A2D8-4621-B0BC-603112A02323}" type="sibTrans" cxnId="{31F23092-B8A1-403B-A0F7-AF5DD4974396}">
      <dgm:prSet/>
      <dgm:spPr/>
      <dgm:t>
        <a:bodyPr/>
        <a:lstStyle/>
        <a:p>
          <a:endParaRPr lang="bg-BG"/>
        </a:p>
      </dgm:t>
    </dgm:pt>
    <dgm:pt modelId="{3F349851-C017-428C-AC91-4D410E184134}">
      <dgm:prSet phldrT="[Text]"/>
      <dgm:spPr/>
      <dgm:t>
        <a:bodyPr/>
        <a:lstStyle/>
        <a:p>
          <a:r>
            <a:rPr lang="bg-BG" b="1" dirty="0"/>
            <a:t>Второ равнище</a:t>
          </a:r>
          <a:r>
            <a:rPr lang="bg-BG" dirty="0"/>
            <a:t>: мениджмънт на  груповата динамика и общностно развитие  </a:t>
          </a:r>
        </a:p>
      </dgm:t>
    </dgm:pt>
    <dgm:pt modelId="{CFCDF571-0F92-459A-8C97-9455A54A5C06}" type="parTrans" cxnId="{94F68EB8-99B1-4FEC-A43B-A8AB03A34358}">
      <dgm:prSet/>
      <dgm:spPr/>
      <dgm:t>
        <a:bodyPr/>
        <a:lstStyle/>
        <a:p>
          <a:endParaRPr lang="bg-BG"/>
        </a:p>
      </dgm:t>
    </dgm:pt>
    <dgm:pt modelId="{B4928D73-3692-4301-98AF-F628329B3A26}" type="sibTrans" cxnId="{94F68EB8-99B1-4FEC-A43B-A8AB03A34358}">
      <dgm:prSet/>
      <dgm:spPr/>
      <dgm:t>
        <a:bodyPr/>
        <a:lstStyle/>
        <a:p>
          <a:endParaRPr lang="bg-BG"/>
        </a:p>
      </dgm:t>
    </dgm:pt>
    <dgm:pt modelId="{AB1BA90B-79F7-46FA-BE6A-089C6F1CE91E}">
      <dgm:prSet phldrT="[Text]"/>
      <dgm:spPr/>
      <dgm:t>
        <a:bodyPr/>
        <a:lstStyle/>
        <a:p>
          <a:r>
            <a:rPr lang="bg-BG" b="1" dirty="0"/>
            <a:t>Първо равнище</a:t>
          </a:r>
          <a:r>
            <a:rPr lang="bg-BG" dirty="0"/>
            <a:t>: мениджмънт на физическата  сигурност,  психологическа защитеност,  групова и институционална легитимност</a:t>
          </a:r>
        </a:p>
      </dgm:t>
    </dgm:pt>
    <dgm:pt modelId="{CFE5974E-2228-4C51-96A2-717681EE26E7}" type="parTrans" cxnId="{D0E4E8AB-578A-4037-8589-D2D686BDD193}">
      <dgm:prSet/>
      <dgm:spPr/>
      <dgm:t>
        <a:bodyPr/>
        <a:lstStyle/>
        <a:p>
          <a:endParaRPr lang="bg-BG"/>
        </a:p>
      </dgm:t>
    </dgm:pt>
    <dgm:pt modelId="{29CEA0AF-6261-4E93-9E77-4F31878DFA36}" type="sibTrans" cxnId="{D0E4E8AB-578A-4037-8589-D2D686BDD193}">
      <dgm:prSet/>
      <dgm:spPr/>
      <dgm:t>
        <a:bodyPr/>
        <a:lstStyle/>
        <a:p>
          <a:endParaRPr lang="bg-BG"/>
        </a:p>
      </dgm:t>
    </dgm:pt>
    <dgm:pt modelId="{BB5686CF-64E5-4467-89C1-1B7C29BA0F29}" type="pres">
      <dgm:prSet presAssocID="{F879B995-902B-4E0A-A0B6-447803E995C1}" presName="compositeShape" presStyleCnt="0">
        <dgm:presLayoutVars>
          <dgm:dir/>
          <dgm:resizeHandles/>
        </dgm:presLayoutVars>
      </dgm:prSet>
      <dgm:spPr/>
    </dgm:pt>
    <dgm:pt modelId="{4EC9DA3E-6196-44D6-8F06-262CC90E3EA2}" type="pres">
      <dgm:prSet presAssocID="{F879B995-902B-4E0A-A0B6-447803E995C1}" presName="pyramid" presStyleLbl="node1" presStyleIdx="0" presStyleCnt="1"/>
      <dgm:spPr/>
    </dgm:pt>
    <dgm:pt modelId="{15BFA445-1478-4203-A5BC-3450D9897616}" type="pres">
      <dgm:prSet presAssocID="{F879B995-902B-4E0A-A0B6-447803E995C1}" presName="theList" presStyleCnt="0"/>
      <dgm:spPr/>
    </dgm:pt>
    <dgm:pt modelId="{4319E06C-9A50-4E4B-B199-962F848DC2F0}" type="pres">
      <dgm:prSet presAssocID="{501CA454-232A-47EE-B57C-75FF51FC34D9}" presName="aNode" presStyleLbl="fgAcc1" presStyleIdx="0" presStyleCnt="3">
        <dgm:presLayoutVars>
          <dgm:bulletEnabled val="1"/>
        </dgm:presLayoutVars>
      </dgm:prSet>
      <dgm:spPr/>
    </dgm:pt>
    <dgm:pt modelId="{0E19BAD0-E319-475F-9E5F-D4B68845922F}" type="pres">
      <dgm:prSet presAssocID="{501CA454-232A-47EE-B57C-75FF51FC34D9}" presName="aSpace" presStyleCnt="0"/>
      <dgm:spPr/>
    </dgm:pt>
    <dgm:pt modelId="{202428B2-790A-4427-91EC-362DEE9E0DA3}" type="pres">
      <dgm:prSet presAssocID="{3F349851-C017-428C-AC91-4D410E184134}" presName="aNode" presStyleLbl="fgAcc1" presStyleIdx="1" presStyleCnt="3">
        <dgm:presLayoutVars>
          <dgm:bulletEnabled val="1"/>
        </dgm:presLayoutVars>
      </dgm:prSet>
      <dgm:spPr/>
    </dgm:pt>
    <dgm:pt modelId="{400F7BE0-19B9-4055-8FEE-7A7925922FE3}" type="pres">
      <dgm:prSet presAssocID="{3F349851-C017-428C-AC91-4D410E184134}" presName="aSpace" presStyleCnt="0"/>
      <dgm:spPr/>
    </dgm:pt>
    <dgm:pt modelId="{858D89C2-A692-46A2-8DA0-24111F0895BF}" type="pres">
      <dgm:prSet presAssocID="{AB1BA90B-79F7-46FA-BE6A-089C6F1CE91E}" presName="aNode" presStyleLbl="fgAcc1" presStyleIdx="2" presStyleCnt="3">
        <dgm:presLayoutVars>
          <dgm:bulletEnabled val="1"/>
        </dgm:presLayoutVars>
      </dgm:prSet>
      <dgm:spPr/>
    </dgm:pt>
    <dgm:pt modelId="{9A87D912-F393-49FF-9790-3086CDEEDC30}" type="pres">
      <dgm:prSet presAssocID="{AB1BA90B-79F7-46FA-BE6A-089C6F1CE91E}" presName="aSpace" presStyleCnt="0"/>
      <dgm:spPr/>
    </dgm:pt>
  </dgm:ptLst>
  <dgm:cxnLst>
    <dgm:cxn modelId="{2AC22C3A-8CF9-493B-8E68-430C7C017898}" type="presOf" srcId="{F879B995-902B-4E0A-A0B6-447803E995C1}" destId="{BB5686CF-64E5-4467-89C1-1B7C29BA0F29}" srcOrd="0" destOrd="0" presId="urn:microsoft.com/office/officeart/2005/8/layout/pyramid2"/>
    <dgm:cxn modelId="{D9A7166A-B901-4020-8208-758D55667CE6}" type="presOf" srcId="{501CA454-232A-47EE-B57C-75FF51FC34D9}" destId="{4319E06C-9A50-4E4B-B199-962F848DC2F0}" srcOrd="0" destOrd="0" presId="urn:microsoft.com/office/officeart/2005/8/layout/pyramid2"/>
    <dgm:cxn modelId="{31F23092-B8A1-403B-A0F7-AF5DD4974396}" srcId="{F879B995-902B-4E0A-A0B6-447803E995C1}" destId="{501CA454-232A-47EE-B57C-75FF51FC34D9}" srcOrd="0" destOrd="0" parTransId="{35DDA9B9-2321-4D61-A39C-5364841E0F52}" sibTransId="{46C9966C-A2D8-4621-B0BC-603112A02323}"/>
    <dgm:cxn modelId="{D0E4E8AB-578A-4037-8589-D2D686BDD193}" srcId="{F879B995-902B-4E0A-A0B6-447803E995C1}" destId="{AB1BA90B-79F7-46FA-BE6A-089C6F1CE91E}" srcOrd="2" destOrd="0" parTransId="{CFE5974E-2228-4C51-96A2-717681EE26E7}" sibTransId="{29CEA0AF-6261-4E93-9E77-4F31878DFA36}"/>
    <dgm:cxn modelId="{94F68EB8-99B1-4FEC-A43B-A8AB03A34358}" srcId="{F879B995-902B-4E0A-A0B6-447803E995C1}" destId="{3F349851-C017-428C-AC91-4D410E184134}" srcOrd="1" destOrd="0" parTransId="{CFCDF571-0F92-459A-8C97-9455A54A5C06}" sibTransId="{B4928D73-3692-4301-98AF-F628329B3A26}"/>
    <dgm:cxn modelId="{BD18C8F5-F71D-484F-915A-3CCC5747DA89}" type="presOf" srcId="{3F349851-C017-428C-AC91-4D410E184134}" destId="{202428B2-790A-4427-91EC-362DEE9E0DA3}" srcOrd="0" destOrd="0" presId="urn:microsoft.com/office/officeart/2005/8/layout/pyramid2"/>
    <dgm:cxn modelId="{8FAD8AF6-7990-43F7-9549-0759FC34D363}" type="presOf" srcId="{AB1BA90B-79F7-46FA-BE6A-089C6F1CE91E}" destId="{858D89C2-A692-46A2-8DA0-24111F0895BF}" srcOrd="0" destOrd="0" presId="urn:microsoft.com/office/officeart/2005/8/layout/pyramid2"/>
    <dgm:cxn modelId="{F3E86B08-C434-4B22-AB52-D2ADFEC11ACA}" type="presParOf" srcId="{BB5686CF-64E5-4467-89C1-1B7C29BA0F29}" destId="{4EC9DA3E-6196-44D6-8F06-262CC90E3EA2}" srcOrd="0" destOrd="0" presId="urn:microsoft.com/office/officeart/2005/8/layout/pyramid2"/>
    <dgm:cxn modelId="{6B9E0B61-F1C3-4ABD-99CD-D446FB34CDAB}" type="presParOf" srcId="{BB5686CF-64E5-4467-89C1-1B7C29BA0F29}" destId="{15BFA445-1478-4203-A5BC-3450D9897616}" srcOrd="1" destOrd="0" presId="urn:microsoft.com/office/officeart/2005/8/layout/pyramid2"/>
    <dgm:cxn modelId="{BE1A49C5-4832-4E3C-8EAE-23BAD5D1A900}" type="presParOf" srcId="{15BFA445-1478-4203-A5BC-3450D9897616}" destId="{4319E06C-9A50-4E4B-B199-962F848DC2F0}" srcOrd="0" destOrd="0" presId="urn:microsoft.com/office/officeart/2005/8/layout/pyramid2"/>
    <dgm:cxn modelId="{9087A50A-5078-485A-8028-81A087FA1A43}" type="presParOf" srcId="{15BFA445-1478-4203-A5BC-3450D9897616}" destId="{0E19BAD0-E319-475F-9E5F-D4B68845922F}" srcOrd="1" destOrd="0" presId="urn:microsoft.com/office/officeart/2005/8/layout/pyramid2"/>
    <dgm:cxn modelId="{33D0E9EF-B79B-41C3-A000-95C555777E73}" type="presParOf" srcId="{15BFA445-1478-4203-A5BC-3450D9897616}" destId="{202428B2-790A-4427-91EC-362DEE9E0DA3}" srcOrd="2" destOrd="0" presId="urn:microsoft.com/office/officeart/2005/8/layout/pyramid2"/>
    <dgm:cxn modelId="{2BD1ACC4-3756-4523-AC8A-057774C537C4}" type="presParOf" srcId="{15BFA445-1478-4203-A5BC-3450D9897616}" destId="{400F7BE0-19B9-4055-8FEE-7A7925922FE3}" srcOrd="3" destOrd="0" presId="urn:microsoft.com/office/officeart/2005/8/layout/pyramid2"/>
    <dgm:cxn modelId="{84485F21-B818-4C5F-833D-AAD7D64E88D4}" type="presParOf" srcId="{15BFA445-1478-4203-A5BC-3450D9897616}" destId="{858D89C2-A692-46A2-8DA0-24111F0895BF}" srcOrd="4" destOrd="0" presId="urn:microsoft.com/office/officeart/2005/8/layout/pyramid2"/>
    <dgm:cxn modelId="{7847A973-1AA5-4749-8C54-BBA1F47F374F}" type="presParOf" srcId="{15BFA445-1478-4203-A5BC-3450D9897616}" destId="{9A87D912-F393-49FF-9790-3086CDEEDC3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10ED4F-9E44-4BDB-BC10-E00A1D6F708F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3820B2A-8C6E-4F94-9045-57A59E7A981F}">
      <dgm:prSet phldrT="[Text]"/>
      <dgm:spPr/>
      <dgm:t>
        <a:bodyPr/>
        <a:lstStyle/>
        <a:p>
          <a:r>
            <a:rPr lang="bg-BG" b="1" dirty="0">
              <a:solidFill>
                <a:sysClr val="windowText" lastClr="000000"/>
              </a:solidFill>
            </a:rPr>
            <a:t>ЕКОЛОГИЧНИ</a:t>
          </a:r>
          <a:endParaRPr lang="en-GB" b="1" dirty="0">
            <a:solidFill>
              <a:sysClr val="windowText" lastClr="000000"/>
            </a:solidFill>
          </a:endParaRPr>
        </a:p>
      </dgm:t>
    </dgm:pt>
    <dgm:pt modelId="{0E38E2C8-78ED-4F1D-8464-52CC0C60BCED}" type="parTrans" cxnId="{2066A785-E564-4E6F-B0EB-35AB0637AFA6}">
      <dgm:prSet/>
      <dgm:spPr/>
      <dgm:t>
        <a:bodyPr/>
        <a:lstStyle/>
        <a:p>
          <a:endParaRPr lang="en-GB"/>
        </a:p>
      </dgm:t>
    </dgm:pt>
    <dgm:pt modelId="{6E1CDF81-3B86-4B34-A553-AFD758938221}" type="sibTrans" cxnId="{2066A785-E564-4E6F-B0EB-35AB0637AFA6}">
      <dgm:prSet/>
      <dgm:spPr/>
      <dgm:t>
        <a:bodyPr/>
        <a:lstStyle/>
        <a:p>
          <a:endParaRPr lang="en-GB"/>
        </a:p>
      </dgm:t>
    </dgm:pt>
    <dgm:pt modelId="{E25B1A04-1E6F-47AF-8E1E-6CB435A4C956}">
      <dgm:prSet phldrT="[Text]"/>
      <dgm:spPr/>
      <dgm:t>
        <a:bodyPr/>
        <a:lstStyle/>
        <a:p>
          <a:r>
            <a:rPr lang="bg-BG" b="1" dirty="0">
              <a:solidFill>
                <a:sysClr val="windowText" lastClr="000000"/>
              </a:solidFill>
            </a:rPr>
            <a:t>СОЦИАЛНИ</a:t>
          </a:r>
          <a:r>
            <a:rPr lang="bg-BG" dirty="0"/>
            <a:t> </a:t>
          </a:r>
          <a:endParaRPr lang="en-GB" dirty="0"/>
        </a:p>
      </dgm:t>
    </dgm:pt>
    <dgm:pt modelId="{A4797961-6AAC-43B5-BF57-6C761B971B71}" type="parTrans" cxnId="{15294B86-F265-4D8C-B446-1099E300EB18}">
      <dgm:prSet/>
      <dgm:spPr/>
      <dgm:t>
        <a:bodyPr/>
        <a:lstStyle/>
        <a:p>
          <a:endParaRPr lang="en-GB"/>
        </a:p>
      </dgm:t>
    </dgm:pt>
    <dgm:pt modelId="{5B0AA972-9DB0-4025-8038-B79B49FE89D9}" type="sibTrans" cxnId="{15294B86-F265-4D8C-B446-1099E300EB18}">
      <dgm:prSet/>
      <dgm:spPr/>
      <dgm:t>
        <a:bodyPr/>
        <a:lstStyle/>
        <a:p>
          <a:endParaRPr lang="en-GB"/>
        </a:p>
      </dgm:t>
    </dgm:pt>
    <dgm:pt modelId="{88CBFAD9-7587-4FCE-BBE8-0F4581D1E863}">
      <dgm:prSet phldrT="[Text]"/>
      <dgm:spPr/>
      <dgm:t>
        <a:bodyPr/>
        <a:lstStyle/>
        <a:p>
          <a:r>
            <a:rPr lang="bg-BG" b="1" dirty="0">
              <a:solidFill>
                <a:sysClr val="windowText" lastClr="000000"/>
              </a:solidFill>
            </a:rPr>
            <a:t>ОРГАНИЧНИ</a:t>
          </a:r>
          <a:endParaRPr lang="en-GB" b="1" dirty="0">
            <a:solidFill>
              <a:sysClr val="windowText" lastClr="000000"/>
            </a:solidFill>
          </a:endParaRPr>
        </a:p>
      </dgm:t>
    </dgm:pt>
    <dgm:pt modelId="{AA95D908-8D8B-46D7-9E63-E381240BDDF0}" type="parTrans" cxnId="{1AF98FF0-99A9-4295-B9AE-E02733594FF4}">
      <dgm:prSet/>
      <dgm:spPr/>
      <dgm:t>
        <a:bodyPr/>
        <a:lstStyle/>
        <a:p>
          <a:endParaRPr lang="en-GB"/>
        </a:p>
      </dgm:t>
    </dgm:pt>
    <dgm:pt modelId="{466AC7D2-F871-4387-8CBC-41EB2B54BFEF}" type="sibTrans" cxnId="{1AF98FF0-99A9-4295-B9AE-E02733594FF4}">
      <dgm:prSet/>
      <dgm:spPr/>
      <dgm:t>
        <a:bodyPr/>
        <a:lstStyle/>
        <a:p>
          <a:endParaRPr lang="en-GB"/>
        </a:p>
      </dgm:t>
    </dgm:pt>
    <dgm:pt modelId="{F5B23B0D-AF93-452C-8EB9-0C27DD791528}">
      <dgm:prSet phldrT="[Text]" custT="1"/>
      <dgm:spPr/>
      <dgm:t>
        <a:bodyPr/>
        <a:lstStyle/>
        <a:p>
          <a:r>
            <a:rPr lang="bg-BG" sz="1100" b="1" dirty="0">
              <a:solidFill>
                <a:sysClr val="windowText" lastClr="000000"/>
              </a:solidFill>
            </a:rPr>
            <a:t>МЕХАНИЧНИ</a:t>
          </a:r>
          <a:endParaRPr lang="en-GB" sz="1100" b="1" dirty="0">
            <a:solidFill>
              <a:sysClr val="windowText" lastClr="000000"/>
            </a:solidFill>
          </a:endParaRPr>
        </a:p>
      </dgm:t>
    </dgm:pt>
    <dgm:pt modelId="{5B3375F4-0CE0-4AEC-9107-0550DB0F13A1}" type="parTrans" cxnId="{4005095A-A950-4312-87AA-FF3EA4DF4A7B}">
      <dgm:prSet/>
      <dgm:spPr/>
      <dgm:t>
        <a:bodyPr/>
        <a:lstStyle/>
        <a:p>
          <a:endParaRPr lang="en-GB"/>
        </a:p>
      </dgm:t>
    </dgm:pt>
    <dgm:pt modelId="{65680A33-CFB6-4B09-BE23-2B8E5CC23329}" type="sibTrans" cxnId="{4005095A-A950-4312-87AA-FF3EA4DF4A7B}">
      <dgm:prSet/>
      <dgm:spPr/>
      <dgm:t>
        <a:bodyPr/>
        <a:lstStyle/>
        <a:p>
          <a:endParaRPr lang="en-GB"/>
        </a:p>
      </dgm:t>
    </dgm:pt>
    <dgm:pt modelId="{EFA71CEC-C2CA-439D-9AA8-49684640906D}" type="pres">
      <dgm:prSet presAssocID="{4810ED4F-9E44-4BDB-BC10-E00A1D6F708F}" presName="Name0" presStyleCnt="0">
        <dgm:presLayoutVars>
          <dgm:chMax val="7"/>
          <dgm:resizeHandles val="exact"/>
        </dgm:presLayoutVars>
      </dgm:prSet>
      <dgm:spPr/>
    </dgm:pt>
    <dgm:pt modelId="{678806E9-9A6C-4407-8E79-149747CA3B0E}" type="pres">
      <dgm:prSet presAssocID="{4810ED4F-9E44-4BDB-BC10-E00A1D6F708F}" presName="comp1" presStyleCnt="0"/>
      <dgm:spPr/>
    </dgm:pt>
    <dgm:pt modelId="{774B2B3C-EBC6-4D91-8B72-ADF2B8BBA2EE}" type="pres">
      <dgm:prSet presAssocID="{4810ED4F-9E44-4BDB-BC10-E00A1D6F708F}" presName="circle1" presStyleLbl="node1" presStyleIdx="0" presStyleCnt="4"/>
      <dgm:spPr/>
    </dgm:pt>
    <dgm:pt modelId="{551CB1B2-9B41-400C-B106-F104D087C1C7}" type="pres">
      <dgm:prSet presAssocID="{4810ED4F-9E44-4BDB-BC10-E00A1D6F708F}" presName="c1text" presStyleLbl="node1" presStyleIdx="0" presStyleCnt="4">
        <dgm:presLayoutVars>
          <dgm:bulletEnabled val="1"/>
        </dgm:presLayoutVars>
      </dgm:prSet>
      <dgm:spPr/>
    </dgm:pt>
    <dgm:pt modelId="{CE0AD0D4-641F-4984-A440-BB1DFC22AB4A}" type="pres">
      <dgm:prSet presAssocID="{4810ED4F-9E44-4BDB-BC10-E00A1D6F708F}" presName="comp2" presStyleCnt="0"/>
      <dgm:spPr/>
    </dgm:pt>
    <dgm:pt modelId="{69D8601F-CB33-4ABA-BAC0-D1F0D679F767}" type="pres">
      <dgm:prSet presAssocID="{4810ED4F-9E44-4BDB-BC10-E00A1D6F708F}" presName="circle2" presStyleLbl="node1" presStyleIdx="1" presStyleCnt="4"/>
      <dgm:spPr/>
    </dgm:pt>
    <dgm:pt modelId="{70B3E088-E341-48DA-B5CC-0A00E9994E05}" type="pres">
      <dgm:prSet presAssocID="{4810ED4F-9E44-4BDB-BC10-E00A1D6F708F}" presName="c2text" presStyleLbl="node1" presStyleIdx="1" presStyleCnt="4">
        <dgm:presLayoutVars>
          <dgm:bulletEnabled val="1"/>
        </dgm:presLayoutVars>
      </dgm:prSet>
      <dgm:spPr/>
    </dgm:pt>
    <dgm:pt modelId="{3E7FB3AF-CA02-41EC-9127-011AC5EB4DD6}" type="pres">
      <dgm:prSet presAssocID="{4810ED4F-9E44-4BDB-BC10-E00A1D6F708F}" presName="comp3" presStyleCnt="0"/>
      <dgm:spPr/>
    </dgm:pt>
    <dgm:pt modelId="{63871891-5259-46B3-8789-41D599231242}" type="pres">
      <dgm:prSet presAssocID="{4810ED4F-9E44-4BDB-BC10-E00A1D6F708F}" presName="circle3" presStyleLbl="node1" presStyleIdx="2" presStyleCnt="4" custLinFactNeighborX="3483" custLinFactNeighborY="0"/>
      <dgm:spPr/>
    </dgm:pt>
    <dgm:pt modelId="{C06C522D-59A1-4C09-8D3C-96C1F5678E3C}" type="pres">
      <dgm:prSet presAssocID="{4810ED4F-9E44-4BDB-BC10-E00A1D6F708F}" presName="c3text" presStyleLbl="node1" presStyleIdx="2" presStyleCnt="4">
        <dgm:presLayoutVars>
          <dgm:bulletEnabled val="1"/>
        </dgm:presLayoutVars>
      </dgm:prSet>
      <dgm:spPr/>
    </dgm:pt>
    <dgm:pt modelId="{0E21F4C8-38A5-4595-AD60-8AA4890D41E9}" type="pres">
      <dgm:prSet presAssocID="{4810ED4F-9E44-4BDB-BC10-E00A1D6F708F}" presName="comp4" presStyleCnt="0"/>
      <dgm:spPr/>
    </dgm:pt>
    <dgm:pt modelId="{3B9DAA29-4168-4305-B403-D8008CBE1CE7}" type="pres">
      <dgm:prSet presAssocID="{4810ED4F-9E44-4BDB-BC10-E00A1D6F708F}" presName="circle4" presStyleLbl="node1" presStyleIdx="3" presStyleCnt="4" custScaleX="117347" custScaleY="104082" custLinFactNeighborX="10204" custLinFactNeighborY="1021"/>
      <dgm:spPr/>
    </dgm:pt>
    <dgm:pt modelId="{80B2620F-5B7C-40AD-888D-FB7C8FF91F9D}" type="pres">
      <dgm:prSet presAssocID="{4810ED4F-9E44-4BDB-BC10-E00A1D6F708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A9CF8201-318F-4E75-881B-BC4EBC858F48}" type="presOf" srcId="{43820B2A-8C6E-4F94-9045-57A59E7A981F}" destId="{551CB1B2-9B41-400C-B106-F104D087C1C7}" srcOrd="1" destOrd="0" presId="urn:microsoft.com/office/officeart/2005/8/layout/venn2"/>
    <dgm:cxn modelId="{6749FF0F-4088-4911-999D-DF289559356B}" type="presOf" srcId="{88CBFAD9-7587-4FCE-BBE8-0F4581D1E863}" destId="{C06C522D-59A1-4C09-8D3C-96C1F5678E3C}" srcOrd="1" destOrd="0" presId="urn:microsoft.com/office/officeart/2005/8/layout/venn2"/>
    <dgm:cxn modelId="{2EFCEC60-28DB-4A65-AEA2-56BD5F7BFFC9}" type="presOf" srcId="{88CBFAD9-7587-4FCE-BBE8-0F4581D1E863}" destId="{63871891-5259-46B3-8789-41D599231242}" srcOrd="0" destOrd="0" presId="urn:microsoft.com/office/officeart/2005/8/layout/venn2"/>
    <dgm:cxn modelId="{ED8E7378-A2E3-4582-A0BC-042590EBB1AE}" type="presOf" srcId="{E25B1A04-1E6F-47AF-8E1E-6CB435A4C956}" destId="{69D8601F-CB33-4ABA-BAC0-D1F0D679F767}" srcOrd="0" destOrd="0" presId="urn:microsoft.com/office/officeart/2005/8/layout/venn2"/>
    <dgm:cxn modelId="{F3AFBA58-770C-4655-8870-C1230E0908A3}" type="presOf" srcId="{F5B23B0D-AF93-452C-8EB9-0C27DD791528}" destId="{3B9DAA29-4168-4305-B403-D8008CBE1CE7}" srcOrd="0" destOrd="0" presId="urn:microsoft.com/office/officeart/2005/8/layout/venn2"/>
    <dgm:cxn modelId="{4005095A-A950-4312-87AA-FF3EA4DF4A7B}" srcId="{4810ED4F-9E44-4BDB-BC10-E00A1D6F708F}" destId="{F5B23B0D-AF93-452C-8EB9-0C27DD791528}" srcOrd="3" destOrd="0" parTransId="{5B3375F4-0CE0-4AEC-9107-0550DB0F13A1}" sibTransId="{65680A33-CFB6-4B09-BE23-2B8E5CC23329}"/>
    <dgm:cxn modelId="{82859485-6C01-4235-8558-AF873457EAC1}" type="presOf" srcId="{F5B23B0D-AF93-452C-8EB9-0C27DD791528}" destId="{80B2620F-5B7C-40AD-888D-FB7C8FF91F9D}" srcOrd="1" destOrd="0" presId="urn:microsoft.com/office/officeart/2005/8/layout/venn2"/>
    <dgm:cxn modelId="{2066A785-E564-4E6F-B0EB-35AB0637AFA6}" srcId="{4810ED4F-9E44-4BDB-BC10-E00A1D6F708F}" destId="{43820B2A-8C6E-4F94-9045-57A59E7A981F}" srcOrd="0" destOrd="0" parTransId="{0E38E2C8-78ED-4F1D-8464-52CC0C60BCED}" sibTransId="{6E1CDF81-3B86-4B34-A553-AFD758938221}"/>
    <dgm:cxn modelId="{15294B86-F265-4D8C-B446-1099E300EB18}" srcId="{4810ED4F-9E44-4BDB-BC10-E00A1D6F708F}" destId="{E25B1A04-1E6F-47AF-8E1E-6CB435A4C956}" srcOrd="1" destOrd="0" parTransId="{A4797961-6AAC-43B5-BF57-6C761B971B71}" sibTransId="{5B0AA972-9DB0-4025-8038-B79B49FE89D9}"/>
    <dgm:cxn modelId="{70A544BD-DA88-4DE5-BD2E-5B65A83E194E}" type="presOf" srcId="{4810ED4F-9E44-4BDB-BC10-E00A1D6F708F}" destId="{EFA71CEC-C2CA-439D-9AA8-49684640906D}" srcOrd="0" destOrd="0" presId="urn:microsoft.com/office/officeart/2005/8/layout/venn2"/>
    <dgm:cxn modelId="{73ED14C3-7583-406B-B083-17B80131BE7F}" type="presOf" srcId="{43820B2A-8C6E-4F94-9045-57A59E7A981F}" destId="{774B2B3C-EBC6-4D91-8B72-ADF2B8BBA2EE}" srcOrd="0" destOrd="0" presId="urn:microsoft.com/office/officeart/2005/8/layout/venn2"/>
    <dgm:cxn modelId="{1AF98FF0-99A9-4295-B9AE-E02733594FF4}" srcId="{4810ED4F-9E44-4BDB-BC10-E00A1D6F708F}" destId="{88CBFAD9-7587-4FCE-BBE8-0F4581D1E863}" srcOrd="2" destOrd="0" parTransId="{AA95D908-8D8B-46D7-9E63-E381240BDDF0}" sibTransId="{466AC7D2-F871-4387-8CBC-41EB2B54BFEF}"/>
    <dgm:cxn modelId="{54CCCAF7-384D-485D-9BBB-DB1A663152D7}" type="presOf" srcId="{E25B1A04-1E6F-47AF-8E1E-6CB435A4C956}" destId="{70B3E088-E341-48DA-B5CC-0A00E9994E05}" srcOrd="1" destOrd="0" presId="urn:microsoft.com/office/officeart/2005/8/layout/venn2"/>
    <dgm:cxn modelId="{0AD8A5A3-E2AA-4B57-8E60-12F0DF37D2A3}" type="presParOf" srcId="{EFA71CEC-C2CA-439D-9AA8-49684640906D}" destId="{678806E9-9A6C-4407-8E79-149747CA3B0E}" srcOrd="0" destOrd="0" presId="urn:microsoft.com/office/officeart/2005/8/layout/venn2"/>
    <dgm:cxn modelId="{5E9B062F-6CAE-430F-899C-EB6B3CD082CE}" type="presParOf" srcId="{678806E9-9A6C-4407-8E79-149747CA3B0E}" destId="{774B2B3C-EBC6-4D91-8B72-ADF2B8BBA2EE}" srcOrd="0" destOrd="0" presId="urn:microsoft.com/office/officeart/2005/8/layout/venn2"/>
    <dgm:cxn modelId="{293C8D05-57FB-4863-A090-B702D16BE4D6}" type="presParOf" srcId="{678806E9-9A6C-4407-8E79-149747CA3B0E}" destId="{551CB1B2-9B41-400C-B106-F104D087C1C7}" srcOrd="1" destOrd="0" presId="urn:microsoft.com/office/officeart/2005/8/layout/venn2"/>
    <dgm:cxn modelId="{FAC8D104-8ED5-4A69-8825-F3AE6A9EF0C8}" type="presParOf" srcId="{EFA71CEC-C2CA-439D-9AA8-49684640906D}" destId="{CE0AD0D4-641F-4984-A440-BB1DFC22AB4A}" srcOrd="1" destOrd="0" presId="urn:microsoft.com/office/officeart/2005/8/layout/venn2"/>
    <dgm:cxn modelId="{E587D747-85DB-4B29-ABF7-27EA8F310988}" type="presParOf" srcId="{CE0AD0D4-641F-4984-A440-BB1DFC22AB4A}" destId="{69D8601F-CB33-4ABA-BAC0-D1F0D679F767}" srcOrd="0" destOrd="0" presId="urn:microsoft.com/office/officeart/2005/8/layout/venn2"/>
    <dgm:cxn modelId="{4D54A526-4735-4431-AD44-EE487DECEBEF}" type="presParOf" srcId="{CE0AD0D4-641F-4984-A440-BB1DFC22AB4A}" destId="{70B3E088-E341-48DA-B5CC-0A00E9994E05}" srcOrd="1" destOrd="0" presId="urn:microsoft.com/office/officeart/2005/8/layout/venn2"/>
    <dgm:cxn modelId="{9427EA97-5AB4-4060-B29F-77960D3735AB}" type="presParOf" srcId="{EFA71CEC-C2CA-439D-9AA8-49684640906D}" destId="{3E7FB3AF-CA02-41EC-9127-011AC5EB4DD6}" srcOrd="2" destOrd="0" presId="urn:microsoft.com/office/officeart/2005/8/layout/venn2"/>
    <dgm:cxn modelId="{00ED3A0A-69C1-487A-B1FA-0C58BFC1D57B}" type="presParOf" srcId="{3E7FB3AF-CA02-41EC-9127-011AC5EB4DD6}" destId="{63871891-5259-46B3-8789-41D599231242}" srcOrd="0" destOrd="0" presId="urn:microsoft.com/office/officeart/2005/8/layout/venn2"/>
    <dgm:cxn modelId="{867C31F9-5D05-496C-86B9-1D1EC9DB3CC2}" type="presParOf" srcId="{3E7FB3AF-CA02-41EC-9127-011AC5EB4DD6}" destId="{C06C522D-59A1-4C09-8D3C-96C1F5678E3C}" srcOrd="1" destOrd="0" presId="urn:microsoft.com/office/officeart/2005/8/layout/venn2"/>
    <dgm:cxn modelId="{41746565-6552-4E9C-8616-48127C2978A0}" type="presParOf" srcId="{EFA71CEC-C2CA-439D-9AA8-49684640906D}" destId="{0E21F4C8-38A5-4595-AD60-8AA4890D41E9}" srcOrd="3" destOrd="0" presId="urn:microsoft.com/office/officeart/2005/8/layout/venn2"/>
    <dgm:cxn modelId="{7E338973-120F-45A2-BD25-884AAA891CC4}" type="presParOf" srcId="{0E21F4C8-38A5-4595-AD60-8AA4890D41E9}" destId="{3B9DAA29-4168-4305-B403-D8008CBE1CE7}" srcOrd="0" destOrd="0" presId="urn:microsoft.com/office/officeart/2005/8/layout/venn2"/>
    <dgm:cxn modelId="{DE036BAF-4009-4908-BA5C-16513DE8FE0D}" type="presParOf" srcId="{0E21F4C8-38A5-4595-AD60-8AA4890D41E9}" destId="{80B2620F-5B7C-40AD-888D-FB7C8FF91F9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202C7-05B9-4639-82C3-1E3992DFA4F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48F799-ADAD-455A-A1CE-34862638B824}">
      <dgm:prSet phldrT="[Text]"/>
      <dgm:spPr/>
      <dgm:t>
        <a:bodyPr/>
        <a:lstStyle/>
        <a:p>
          <a:r>
            <a:rPr lang="bg-BG" dirty="0"/>
            <a:t>КОМПЕТИТИВНА СТРАТЕГИЯ</a:t>
          </a:r>
          <a:endParaRPr lang="en-GB" dirty="0"/>
        </a:p>
      </dgm:t>
    </dgm:pt>
    <dgm:pt modelId="{0C753A58-779E-4089-A958-A4876F7CE34A}" type="parTrans" cxnId="{0FDDF4BA-C30F-43C0-84E6-4F3D6CB5E1C3}">
      <dgm:prSet/>
      <dgm:spPr/>
      <dgm:t>
        <a:bodyPr/>
        <a:lstStyle/>
        <a:p>
          <a:endParaRPr lang="en-GB"/>
        </a:p>
      </dgm:t>
    </dgm:pt>
    <dgm:pt modelId="{B74347EE-F20A-4430-8157-D5AFF73DCB95}" type="sibTrans" cxnId="{0FDDF4BA-C30F-43C0-84E6-4F3D6CB5E1C3}">
      <dgm:prSet/>
      <dgm:spPr/>
      <dgm:t>
        <a:bodyPr/>
        <a:lstStyle/>
        <a:p>
          <a:endParaRPr lang="en-GB"/>
        </a:p>
      </dgm:t>
    </dgm:pt>
    <dgm:pt modelId="{6B136719-BF54-460D-B37D-11CC8C432150}">
      <dgm:prSet phldrT="[Text]"/>
      <dgm:spPr/>
      <dgm:t>
        <a:bodyPr/>
        <a:lstStyle/>
        <a:p>
          <a:r>
            <a:rPr lang="bg-BG" dirty="0"/>
            <a:t>ТОЛЕРАНТНА КЪМ СТРЕСА СТРАТЕГИЯ</a:t>
          </a:r>
          <a:endParaRPr lang="en-GB" dirty="0"/>
        </a:p>
      </dgm:t>
    </dgm:pt>
    <dgm:pt modelId="{D59D56CC-4C55-42CD-A4A8-2FD53B7AD896}" type="parTrans" cxnId="{89989E31-D1E6-4B5E-A62D-A0AF5FCA01EB}">
      <dgm:prSet/>
      <dgm:spPr/>
      <dgm:t>
        <a:bodyPr/>
        <a:lstStyle/>
        <a:p>
          <a:endParaRPr lang="en-GB"/>
        </a:p>
      </dgm:t>
    </dgm:pt>
    <dgm:pt modelId="{4A809F95-8F44-4EDF-B68E-9C045161F9BA}" type="sibTrans" cxnId="{89989E31-D1E6-4B5E-A62D-A0AF5FCA01EB}">
      <dgm:prSet/>
      <dgm:spPr/>
      <dgm:t>
        <a:bodyPr/>
        <a:lstStyle/>
        <a:p>
          <a:endParaRPr lang="en-GB"/>
        </a:p>
      </dgm:t>
    </dgm:pt>
    <dgm:pt modelId="{83811117-7894-4C48-9842-B9175B2FBEB4}">
      <dgm:prSet phldrT="[Text]"/>
      <dgm:spPr/>
      <dgm:t>
        <a:bodyPr/>
        <a:lstStyle/>
        <a:p>
          <a:r>
            <a:rPr lang="bg-BG" dirty="0"/>
            <a:t>КРИЗИСНА / РЕАКТИВНА СТРАТЕГИЯ</a:t>
          </a:r>
          <a:endParaRPr lang="en-GB" dirty="0"/>
        </a:p>
      </dgm:t>
    </dgm:pt>
    <dgm:pt modelId="{B80FFAB0-6EBE-4064-8CD4-A1CAF208743C}" type="parTrans" cxnId="{9D84BA1A-5601-43E0-8C9A-B0F97230FDFB}">
      <dgm:prSet/>
      <dgm:spPr/>
      <dgm:t>
        <a:bodyPr/>
        <a:lstStyle/>
        <a:p>
          <a:endParaRPr lang="en-GB"/>
        </a:p>
      </dgm:t>
    </dgm:pt>
    <dgm:pt modelId="{A7CD087F-27E9-472F-B460-B0829D54E683}" type="sibTrans" cxnId="{9D84BA1A-5601-43E0-8C9A-B0F97230FDFB}">
      <dgm:prSet/>
      <dgm:spPr/>
      <dgm:t>
        <a:bodyPr/>
        <a:lstStyle/>
        <a:p>
          <a:endParaRPr lang="en-GB"/>
        </a:p>
      </dgm:t>
    </dgm:pt>
    <dgm:pt modelId="{5FA789C6-70C9-4BC1-9BB0-8B6FB10367D1}">
      <dgm:prSet phldrT="[Text]" custT="1"/>
      <dgm:spPr/>
      <dgm:t>
        <a:bodyPr/>
        <a:lstStyle/>
        <a:p>
          <a:r>
            <a:rPr lang="bg-BG" sz="4000" dirty="0"/>
            <a:t>0</a:t>
          </a:r>
          <a:endParaRPr lang="en-GB" sz="4000" dirty="0"/>
        </a:p>
      </dgm:t>
    </dgm:pt>
    <dgm:pt modelId="{E59832C5-B139-4F08-87D9-5BC62EFEB016}" type="parTrans" cxnId="{7DF1D77B-6554-4F57-A9CA-414E5A539845}">
      <dgm:prSet/>
      <dgm:spPr/>
      <dgm:t>
        <a:bodyPr/>
        <a:lstStyle/>
        <a:p>
          <a:endParaRPr lang="en-GB"/>
        </a:p>
      </dgm:t>
    </dgm:pt>
    <dgm:pt modelId="{535A3DCF-43A5-4116-A083-A8BAB7E2D59C}" type="sibTrans" cxnId="{7DF1D77B-6554-4F57-A9CA-414E5A539845}">
      <dgm:prSet/>
      <dgm:spPr/>
      <dgm:t>
        <a:bodyPr/>
        <a:lstStyle/>
        <a:p>
          <a:endParaRPr lang="en-GB"/>
        </a:p>
      </dgm:t>
    </dgm:pt>
    <dgm:pt modelId="{3720369F-BD26-4464-A59E-AFDE751D5EFA}" type="pres">
      <dgm:prSet presAssocID="{C6D202C7-05B9-4639-82C3-1E3992DFA4F4}" presName="matrix" presStyleCnt="0">
        <dgm:presLayoutVars>
          <dgm:chMax val="1"/>
          <dgm:dir/>
          <dgm:resizeHandles val="exact"/>
        </dgm:presLayoutVars>
      </dgm:prSet>
      <dgm:spPr/>
    </dgm:pt>
    <dgm:pt modelId="{51047D69-C8E1-4243-92FC-80504EF6FDAB}" type="pres">
      <dgm:prSet presAssocID="{C6D202C7-05B9-4639-82C3-1E3992DFA4F4}" presName="diamond" presStyleLbl="bgShp" presStyleIdx="0" presStyleCnt="1"/>
      <dgm:spPr/>
    </dgm:pt>
    <dgm:pt modelId="{504782F1-2E65-4CF2-8196-647813FAEFC8}" type="pres">
      <dgm:prSet presAssocID="{C6D202C7-05B9-4639-82C3-1E3992DFA4F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8F91AE-44D5-4C64-A522-5E6E13FAA644}" type="pres">
      <dgm:prSet presAssocID="{C6D202C7-05B9-4639-82C3-1E3992DFA4F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BAC658B-A9C8-44C6-AB73-4F19AF3E55BC}" type="pres">
      <dgm:prSet presAssocID="{C6D202C7-05B9-4639-82C3-1E3992DFA4F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36B838D-8F44-4931-9ED5-BD85E483AB2F}" type="pres">
      <dgm:prSet presAssocID="{C6D202C7-05B9-4639-82C3-1E3992DFA4F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D84BA1A-5601-43E0-8C9A-B0F97230FDFB}" srcId="{C6D202C7-05B9-4639-82C3-1E3992DFA4F4}" destId="{83811117-7894-4C48-9842-B9175B2FBEB4}" srcOrd="2" destOrd="0" parTransId="{B80FFAB0-6EBE-4064-8CD4-A1CAF208743C}" sibTransId="{A7CD087F-27E9-472F-B460-B0829D54E683}"/>
    <dgm:cxn modelId="{52179924-93F6-4E34-8392-68F71A4BC635}" type="presOf" srcId="{83811117-7894-4C48-9842-B9175B2FBEB4}" destId="{CBAC658B-A9C8-44C6-AB73-4F19AF3E55BC}" srcOrd="0" destOrd="0" presId="urn:microsoft.com/office/officeart/2005/8/layout/matrix3"/>
    <dgm:cxn modelId="{4D40E630-9114-499F-812B-4912A4F8B60D}" type="presOf" srcId="{E948F799-ADAD-455A-A1CE-34862638B824}" destId="{504782F1-2E65-4CF2-8196-647813FAEFC8}" srcOrd="0" destOrd="0" presId="urn:microsoft.com/office/officeart/2005/8/layout/matrix3"/>
    <dgm:cxn modelId="{89989E31-D1E6-4B5E-A62D-A0AF5FCA01EB}" srcId="{C6D202C7-05B9-4639-82C3-1E3992DFA4F4}" destId="{6B136719-BF54-460D-B37D-11CC8C432150}" srcOrd="1" destOrd="0" parTransId="{D59D56CC-4C55-42CD-A4A8-2FD53B7AD896}" sibTransId="{4A809F95-8F44-4EDF-B68E-9C045161F9BA}"/>
    <dgm:cxn modelId="{43B60668-C6F1-48CA-A3C0-AD7AB702CEAF}" type="presOf" srcId="{C6D202C7-05B9-4639-82C3-1E3992DFA4F4}" destId="{3720369F-BD26-4464-A59E-AFDE751D5EFA}" srcOrd="0" destOrd="0" presId="urn:microsoft.com/office/officeart/2005/8/layout/matrix3"/>
    <dgm:cxn modelId="{7DF1D77B-6554-4F57-A9CA-414E5A539845}" srcId="{C6D202C7-05B9-4639-82C3-1E3992DFA4F4}" destId="{5FA789C6-70C9-4BC1-9BB0-8B6FB10367D1}" srcOrd="3" destOrd="0" parTransId="{E59832C5-B139-4F08-87D9-5BC62EFEB016}" sibTransId="{535A3DCF-43A5-4116-A083-A8BAB7E2D59C}"/>
    <dgm:cxn modelId="{993A48A5-84CF-4BA2-9568-55ED3E9EBDC7}" type="presOf" srcId="{5FA789C6-70C9-4BC1-9BB0-8B6FB10367D1}" destId="{336B838D-8F44-4931-9ED5-BD85E483AB2F}" srcOrd="0" destOrd="0" presId="urn:microsoft.com/office/officeart/2005/8/layout/matrix3"/>
    <dgm:cxn modelId="{0FDDF4BA-C30F-43C0-84E6-4F3D6CB5E1C3}" srcId="{C6D202C7-05B9-4639-82C3-1E3992DFA4F4}" destId="{E948F799-ADAD-455A-A1CE-34862638B824}" srcOrd="0" destOrd="0" parTransId="{0C753A58-779E-4089-A958-A4876F7CE34A}" sibTransId="{B74347EE-F20A-4430-8157-D5AFF73DCB95}"/>
    <dgm:cxn modelId="{15EA1FBF-C313-4A25-9B13-B9DDE2784A27}" type="presOf" srcId="{6B136719-BF54-460D-B37D-11CC8C432150}" destId="{D78F91AE-44D5-4C64-A522-5E6E13FAA644}" srcOrd="0" destOrd="0" presId="urn:microsoft.com/office/officeart/2005/8/layout/matrix3"/>
    <dgm:cxn modelId="{7B040FC5-280D-4C81-B89D-43528B5DDBC9}" type="presParOf" srcId="{3720369F-BD26-4464-A59E-AFDE751D5EFA}" destId="{51047D69-C8E1-4243-92FC-80504EF6FDAB}" srcOrd="0" destOrd="0" presId="urn:microsoft.com/office/officeart/2005/8/layout/matrix3"/>
    <dgm:cxn modelId="{86A8AF99-CD0B-46FF-9F00-4F04607CCD4F}" type="presParOf" srcId="{3720369F-BD26-4464-A59E-AFDE751D5EFA}" destId="{504782F1-2E65-4CF2-8196-647813FAEFC8}" srcOrd="1" destOrd="0" presId="urn:microsoft.com/office/officeart/2005/8/layout/matrix3"/>
    <dgm:cxn modelId="{5CC7559D-FBC8-43CD-BACD-5882DB703AEA}" type="presParOf" srcId="{3720369F-BD26-4464-A59E-AFDE751D5EFA}" destId="{D78F91AE-44D5-4C64-A522-5E6E13FAA644}" srcOrd="2" destOrd="0" presId="urn:microsoft.com/office/officeart/2005/8/layout/matrix3"/>
    <dgm:cxn modelId="{849C3535-9712-42D1-82AB-D85F234334AD}" type="presParOf" srcId="{3720369F-BD26-4464-A59E-AFDE751D5EFA}" destId="{CBAC658B-A9C8-44C6-AB73-4F19AF3E55BC}" srcOrd="3" destOrd="0" presId="urn:microsoft.com/office/officeart/2005/8/layout/matrix3"/>
    <dgm:cxn modelId="{58A5325B-FB84-4BA5-9493-3363627CFC0D}" type="presParOf" srcId="{3720369F-BD26-4464-A59E-AFDE751D5EFA}" destId="{336B838D-8F44-4931-9ED5-BD85E483AB2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D202C7-05B9-4639-82C3-1E3992DFA4F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48F799-ADAD-455A-A1CE-34862638B824}">
      <dgm:prSet phldrT="[Text]"/>
      <dgm:spPr/>
      <dgm:t>
        <a:bodyPr/>
        <a:lstStyle/>
        <a:p>
          <a:r>
            <a:rPr lang="bg-BG" dirty="0"/>
            <a:t>КОМПЕТИТИВНА СТРАТЕГИЯ – </a:t>
          </a:r>
        </a:p>
        <a:p>
          <a:r>
            <a:rPr lang="bg-BG" b="1" i="1" dirty="0">
              <a:solidFill>
                <a:schemeClr val="tx1"/>
              </a:solidFill>
            </a:rPr>
            <a:t>свръхпотенциал</a:t>
          </a:r>
        </a:p>
      </dgm:t>
    </dgm:pt>
    <dgm:pt modelId="{0C753A58-779E-4089-A958-A4876F7CE34A}" type="parTrans" cxnId="{0FDDF4BA-C30F-43C0-84E6-4F3D6CB5E1C3}">
      <dgm:prSet/>
      <dgm:spPr/>
      <dgm:t>
        <a:bodyPr/>
        <a:lstStyle/>
        <a:p>
          <a:endParaRPr lang="en-GB"/>
        </a:p>
      </dgm:t>
    </dgm:pt>
    <dgm:pt modelId="{B74347EE-F20A-4430-8157-D5AFF73DCB95}" type="sibTrans" cxnId="{0FDDF4BA-C30F-43C0-84E6-4F3D6CB5E1C3}">
      <dgm:prSet/>
      <dgm:spPr/>
      <dgm:t>
        <a:bodyPr/>
        <a:lstStyle/>
        <a:p>
          <a:endParaRPr lang="en-GB"/>
        </a:p>
      </dgm:t>
    </dgm:pt>
    <dgm:pt modelId="{6B136719-BF54-460D-B37D-11CC8C432150}">
      <dgm:prSet phldrT="[Text]"/>
      <dgm:spPr/>
      <dgm:t>
        <a:bodyPr/>
        <a:lstStyle/>
        <a:p>
          <a:r>
            <a:rPr lang="bg-BG" dirty="0"/>
            <a:t>ТОЛЕРАНТНА КЪМ СТРЕСА СТРАТЕГИЯ </a:t>
          </a:r>
          <a:r>
            <a:rPr lang="bg-BG" b="1" i="1" dirty="0">
              <a:solidFill>
                <a:schemeClr val="tx1"/>
              </a:solidFill>
            </a:rPr>
            <a:t>– дефицит или недостиг</a:t>
          </a:r>
          <a:endParaRPr lang="en-GB" b="1" i="1" dirty="0">
            <a:solidFill>
              <a:schemeClr val="tx1"/>
            </a:solidFill>
          </a:endParaRPr>
        </a:p>
      </dgm:t>
    </dgm:pt>
    <dgm:pt modelId="{D59D56CC-4C55-42CD-A4A8-2FD53B7AD896}" type="parTrans" cxnId="{89989E31-D1E6-4B5E-A62D-A0AF5FCA01EB}">
      <dgm:prSet/>
      <dgm:spPr/>
      <dgm:t>
        <a:bodyPr/>
        <a:lstStyle/>
        <a:p>
          <a:endParaRPr lang="en-GB"/>
        </a:p>
      </dgm:t>
    </dgm:pt>
    <dgm:pt modelId="{4A809F95-8F44-4EDF-B68E-9C045161F9BA}" type="sibTrans" cxnId="{89989E31-D1E6-4B5E-A62D-A0AF5FCA01EB}">
      <dgm:prSet/>
      <dgm:spPr/>
      <dgm:t>
        <a:bodyPr/>
        <a:lstStyle/>
        <a:p>
          <a:endParaRPr lang="en-GB"/>
        </a:p>
      </dgm:t>
    </dgm:pt>
    <dgm:pt modelId="{83811117-7894-4C48-9842-B9175B2FBEB4}">
      <dgm:prSet phldrT="[Text]"/>
      <dgm:spPr/>
      <dgm:t>
        <a:bodyPr/>
        <a:lstStyle/>
        <a:p>
          <a:r>
            <a:rPr lang="bg-BG" dirty="0"/>
            <a:t>КРИЗИСНА / РЕАКТИВНА СТРАТЕГИЯ – </a:t>
          </a:r>
        </a:p>
        <a:p>
          <a:r>
            <a:rPr lang="bg-BG" b="1" i="1" dirty="0">
              <a:solidFill>
                <a:schemeClr val="tx1"/>
              </a:solidFill>
            </a:rPr>
            <a:t>риск</a:t>
          </a:r>
          <a:r>
            <a:rPr lang="en-GB" b="1" i="1" dirty="0">
              <a:solidFill>
                <a:schemeClr val="tx1"/>
              </a:solidFill>
            </a:rPr>
            <a:t> /</a:t>
          </a:r>
          <a:r>
            <a:rPr lang="bg-BG" b="1" i="1" dirty="0">
              <a:solidFill>
                <a:schemeClr val="tx1"/>
              </a:solidFill>
            </a:rPr>
            <a:t> агресия</a:t>
          </a:r>
          <a:endParaRPr lang="en-GB" b="1" i="1" dirty="0">
            <a:solidFill>
              <a:schemeClr val="tx1"/>
            </a:solidFill>
          </a:endParaRPr>
        </a:p>
      </dgm:t>
    </dgm:pt>
    <dgm:pt modelId="{B80FFAB0-6EBE-4064-8CD4-A1CAF208743C}" type="parTrans" cxnId="{9D84BA1A-5601-43E0-8C9A-B0F97230FDFB}">
      <dgm:prSet/>
      <dgm:spPr/>
      <dgm:t>
        <a:bodyPr/>
        <a:lstStyle/>
        <a:p>
          <a:endParaRPr lang="en-GB"/>
        </a:p>
      </dgm:t>
    </dgm:pt>
    <dgm:pt modelId="{A7CD087F-27E9-472F-B460-B0829D54E683}" type="sibTrans" cxnId="{9D84BA1A-5601-43E0-8C9A-B0F97230FDFB}">
      <dgm:prSet/>
      <dgm:spPr/>
      <dgm:t>
        <a:bodyPr/>
        <a:lstStyle/>
        <a:p>
          <a:endParaRPr lang="en-GB"/>
        </a:p>
      </dgm:t>
    </dgm:pt>
    <dgm:pt modelId="{5FA789C6-70C9-4BC1-9BB0-8B6FB10367D1}">
      <dgm:prSet phldrT="[Text]" custT="1"/>
      <dgm:spPr/>
      <dgm:t>
        <a:bodyPr/>
        <a:lstStyle/>
        <a:p>
          <a:r>
            <a:rPr lang="bg-BG" sz="4000" dirty="0"/>
            <a:t>0</a:t>
          </a:r>
          <a:endParaRPr lang="en-GB" sz="4000" dirty="0"/>
        </a:p>
      </dgm:t>
    </dgm:pt>
    <dgm:pt modelId="{E59832C5-B139-4F08-87D9-5BC62EFEB016}" type="parTrans" cxnId="{7DF1D77B-6554-4F57-A9CA-414E5A539845}">
      <dgm:prSet/>
      <dgm:spPr/>
      <dgm:t>
        <a:bodyPr/>
        <a:lstStyle/>
        <a:p>
          <a:endParaRPr lang="en-GB"/>
        </a:p>
      </dgm:t>
    </dgm:pt>
    <dgm:pt modelId="{535A3DCF-43A5-4116-A083-A8BAB7E2D59C}" type="sibTrans" cxnId="{7DF1D77B-6554-4F57-A9CA-414E5A539845}">
      <dgm:prSet/>
      <dgm:spPr/>
      <dgm:t>
        <a:bodyPr/>
        <a:lstStyle/>
        <a:p>
          <a:endParaRPr lang="en-GB"/>
        </a:p>
      </dgm:t>
    </dgm:pt>
    <dgm:pt modelId="{3720369F-BD26-4464-A59E-AFDE751D5EFA}" type="pres">
      <dgm:prSet presAssocID="{C6D202C7-05B9-4639-82C3-1E3992DFA4F4}" presName="matrix" presStyleCnt="0">
        <dgm:presLayoutVars>
          <dgm:chMax val="1"/>
          <dgm:dir/>
          <dgm:resizeHandles val="exact"/>
        </dgm:presLayoutVars>
      </dgm:prSet>
      <dgm:spPr/>
    </dgm:pt>
    <dgm:pt modelId="{51047D69-C8E1-4243-92FC-80504EF6FDAB}" type="pres">
      <dgm:prSet presAssocID="{C6D202C7-05B9-4639-82C3-1E3992DFA4F4}" presName="diamond" presStyleLbl="bgShp" presStyleIdx="0" presStyleCnt="1"/>
      <dgm:spPr/>
    </dgm:pt>
    <dgm:pt modelId="{504782F1-2E65-4CF2-8196-647813FAEFC8}" type="pres">
      <dgm:prSet presAssocID="{C6D202C7-05B9-4639-82C3-1E3992DFA4F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8F91AE-44D5-4C64-A522-5E6E13FAA644}" type="pres">
      <dgm:prSet presAssocID="{C6D202C7-05B9-4639-82C3-1E3992DFA4F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BAC658B-A9C8-44C6-AB73-4F19AF3E55BC}" type="pres">
      <dgm:prSet presAssocID="{C6D202C7-05B9-4639-82C3-1E3992DFA4F4}" presName="quad3" presStyleLbl="node1" presStyleIdx="2" presStyleCnt="4" custLinFactNeighborX="1859" custLinFactNeighborY="113">
        <dgm:presLayoutVars>
          <dgm:chMax val="0"/>
          <dgm:chPref val="0"/>
          <dgm:bulletEnabled val="1"/>
        </dgm:presLayoutVars>
      </dgm:prSet>
      <dgm:spPr/>
    </dgm:pt>
    <dgm:pt modelId="{336B838D-8F44-4931-9ED5-BD85E483AB2F}" type="pres">
      <dgm:prSet presAssocID="{C6D202C7-05B9-4639-82C3-1E3992DFA4F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D84BA1A-5601-43E0-8C9A-B0F97230FDFB}" srcId="{C6D202C7-05B9-4639-82C3-1E3992DFA4F4}" destId="{83811117-7894-4C48-9842-B9175B2FBEB4}" srcOrd="2" destOrd="0" parTransId="{B80FFAB0-6EBE-4064-8CD4-A1CAF208743C}" sibTransId="{A7CD087F-27E9-472F-B460-B0829D54E683}"/>
    <dgm:cxn modelId="{89989E31-D1E6-4B5E-A62D-A0AF5FCA01EB}" srcId="{C6D202C7-05B9-4639-82C3-1E3992DFA4F4}" destId="{6B136719-BF54-460D-B37D-11CC8C432150}" srcOrd="1" destOrd="0" parTransId="{D59D56CC-4C55-42CD-A4A8-2FD53B7AD896}" sibTransId="{4A809F95-8F44-4EDF-B68E-9C045161F9BA}"/>
    <dgm:cxn modelId="{D0D2D05D-C043-4538-A2D3-6D1CDF2A049D}" type="presOf" srcId="{C6D202C7-05B9-4639-82C3-1E3992DFA4F4}" destId="{3720369F-BD26-4464-A59E-AFDE751D5EFA}" srcOrd="0" destOrd="0" presId="urn:microsoft.com/office/officeart/2005/8/layout/matrix3"/>
    <dgm:cxn modelId="{E2193971-4EC0-4736-8AED-B577850605B3}" type="presOf" srcId="{E948F799-ADAD-455A-A1CE-34862638B824}" destId="{504782F1-2E65-4CF2-8196-647813FAEFC8}" srcOrd="0" destOrd="0" presId="urn:microsoft.com/office/officeart/2005/8/layout/matrix3"/>
    <dgm:cxn modelId="{9DCB8178-744C-4CD6-AFAD-CA076A665F42}" type="presOf" srcId="{83811117-7894-4C48-9842-B9175B2FBEB4}" destId="{CBAC658B-A9C8-44C6-AB73-4F19AF3E55BC}" srcOrd="0" destOrd="0" presId="urn:microsoft.com/office/officeart/2005/8/layout/matrix3"/>
    <dgm:cxn modelId="{7DF1D77B-6554-4F57-A9CA-414E5A539845}" srcId="{C6D202C7-05B9-4639-82C3-1E3992DFA4F4}" destId="{5FA789C6-70C9-4BC1-9BB0-8B6FB10367D1}" srcOrd="3" destOrd="0" parTransId="{E59832C5-B139-4F08-87D9-5BC62EFEB016}" sibTransId="{535A3DCF-43A5-4116-A083-A8BAB7E2D59C}"/>
    <dgm:cxn modelId="{3F3923A1-F9F6-4670-A639-D7D6BCF3D814}" type="presOf" srcId="{5FA789C6-70C9-4BC1-9BB0-8B6FB10367D1}" destId="{336B838D-8F44-4931-9ED5-BD85E483AB2F}" srcOrd="0" destOrd="0" presId="urn:microsoft.com/office/officeart/2005/8/layout/matrix3"/>
    <dgm:cxn modelId="{0FDDF4BA-C30F-43C0-84E6-4F3D6CB5E1C3}" srcId="{C6D202C7-05B9-4639-82C3-1E3992DFA4F4}" destId="{E948F799-ADAD-455A-A1CE-34862638B824}" srcOrd="0" destOrd="0" parTransId="{0C753A58-779E-4089-A958-A4876F7CE34A}" sibTransId="{B74347EE-F20A-4430-8157-D5AFF73DCB95}"/>
    <dgm:cxn modelId="{E2501FF1-2B96-4162-AD94-8305F993238A}" type="presOf" srcId="{6B136719-BF54-460D-B37D-11CC8C432150}" destId="{D78F91AE-44D5-4C64-A522-5E6E13FAA644}" srcOrd="0" destOrd="0" presId="urn:microsoft.com/office/officeart/2005/8/layout/matrix3"/>
    <dgm:cxn modelId="{D847046F-0A16-499E-86FE-5326574D34AC}" type="presParOf" srcId="{3720369F-BD26-4464-A59E-AFDE751D5EFA}" destId="{51047D69-C8E1-4243-92FC-80504EF6FDAB}" srcOrd="0" destOrd="0" presId="urn:microsoft.com/office/officeart/2005/8/layout/matrix3"/>
    <dgm:cxn modelId="{F35B23BA-8DC0-47A3-9ED6-BB4809AE04BD}" type="presParOf" srcId="{3720369F-BD26-4464-A59E-AFDE751D5EFA}" destId="{504782F1-2E65-4CF2-8196-647813FAEFC8}" srcOrd="1" destOrd="0" presId="urn:microsoft.com/office/officeart/2005/8/layout/matrix3"/>
    <dgm:cxn modelId="{B1836E9A-5B50-4A2A-BF58-92489E52384A}" type="presParOf" srcId="{3720369F-BD26-4464-A59E-AFDE751D5EFA}" destId="{D78F91AE-44D5-4C64-A522-5E6E13FAA644}" srcOrd="2" destOrd="0" presId="urn:microsoft.com/office/officeart/2005/8/layout/matrix3"/>
    <dgm:cxn modelId="{FA97F67C-AD64-4EB0-9D5F-2B244470E588}" type="presParOf" srcId="{3720369F-BD26-4464-A59E-AFDE751D5EFA}" destId="{CBAC658B-A9C8-44C6-AB73-4F19AF3E55BC}" srcOrd="3" destOrd="0" presId="urn:microsoft.com/office/officeart/2005/8/layout/matrix3"/>
    <dgm:cxn modelId="{F3C6C6BE-3AAD-4042-A8D7-3F10887001EC}" type="presParOf" srcId="{3720369F-BD26-4464-A59E-AFDE751D5EFA}" destId="{336B838D-8F44-4931-9ED5-BD85E483AB2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B5433D-F1CF-4EF0-8D3D-84180F07096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BF79FB9C-E63D-4D57-91B8-8900AACFABC4}">
      <dgm:prSet/>
      <dgm:spPr/>
      <dgm:t>
        <a:bodyPr/>
        <a:lstStyle/>
        <a:p>
          <a:endParaRPr lang="en-GB" dirty="0"/>
        </a:p>
      </dgm:t>
    </dgm:pt>
    <dgm:pt modelId="{5F46EA45-CC87-4239-91E1-707984C3B46E}" type="parTrans" cxnId="{DA417C96-E8F4-47B4-8168-1FCF52E810F1}">
      <dgm:prSet/>
      <dgm:spPr/>
      <dgm:t>
        <a:bodyPr/>
        <a:lstStyle/>
        <a:p>
          <a:endParaRPr lang="en-GB"/>
        </a:p>
      </dgm:t>
    </dgm:pt>
    <dgm:pt modelId="{62AA480F-D086-44A7-A8D0-F523275C9C27}" type="sibTrans" cxnId="{DA417C96-E8F4-47B4-8168-1FCF52E810F1}">
      <dgm:prSet/>
      <dgm:spPr/>
      <dgm:t>
        <a:bodyPr/>
        <a:lstStyle/>
        <a:p>
          <a:endParaRPr lang="en-GB"/>
        </a:p>
      </dgm:t>
    </dgm:pt>
    <dgm:pt modelId="{A6E7D3FA-B047-446F-BBEB-23DC81C13D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bg-BG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E353BE78-F199-40A8-8DA0-B1E9057F0718}" type="parTrans" cxnId="{4C630642-179A-4A0E-BF75-4029D656AF00}">
      <dgm:prSet/>
      <dgm:spPr/>
      <dgm:t>
        <a:bodyPr/>
        <a:lstStyle/>
        <a:p>
          <a:endParaRPr lang="en-GB"/>
        </a:p>
      </dgm:t>
    </dgm:pt>
    <dgm:pt modelId="{E499DCDA-C58C-45BC-AAC5-348E99C2D9CE}" type="sibTrans" cxnId="{4C630642-179A-4A0E-BF75-4029D656AF00}">
      <dgm:prSet/>
      <dgm:spPr/>
      <dgm:t>
        <a:bodyPr/>
        <a:lstStyle/>
        <a:p>
          <a:endParaRPr lang="en-GB"/>
        </a:p>
      </dgm:t>
    </dgm:pt>
    <dgm:pt modelId="{87B109D3-F9F0-4A86-A112-4D3E8C59EFA0}">
      <dgm:prSet/>
      <dgm:spPr/>
      <dgm:t>
        <a:bodyPr/>
        <a:lstStyle/>
        <a:p>
          <a:endParaRPr lang="en-GB" dirty="0"/>
        </a:p>
      </dgm:t>
    </dgm:pt>
    <dgm:pt modelId="{D46D7845-37B9-41E3-B1BC-86484A7176C4}" type="parTrans" cxnId="{F8776A84-3E71-4A4C-ABCE-13573D5598BB}">
      <dgm:prSet/>
      <dgm:spPr/>
      <dgm:t>
        <a:bodyPr/>
        <a:lstStyle/>
        <a:p>
          <a:endParaRPr lang="en-GB"/>
        </a:p>
      </dgm:t>
    </dgm:pt>
    <dgm:pt modelId="{FC5927F8-68EC-467B-9FC4-B97AB0C55889}" type="sibTrans" cxnId="{F8776A84-3E71-4A4C-ABCE-13573D5598BB}">
      <dgm:prSet/>
      <dgm:spPr/>
      <dgm:t>
        <a:bodyPr/>
        <a:lstStyle/>
        <a:p>
          <a:endParaRPr lang="en-GB"/>
        </a:p>
      </dgm:t>
    </dgm:pt>
    <dgm:pt modelId="{0FCED83C-3C73-49E8-B0CD-B73EF7AA21FA}">
      <dgm:prSet/>
      <dgm:spPr/>
      <dgm:t>
        <a:bodyPr/>
        <a:lstStyle/>
        <a:p>
          <a:endParaRPr lang="en-GB" dirty="0"/>
        </a:p>
      </dgm:t>
    </dgm:pt>
    <dgm:pt modelId="{BDCB5AF8-F78D-411D-936C-35A5D5C5CDB1}" type="parTrans" cxnId="{A5436F5B-73E1-483B-BB60-DE8282C70224}">
      <dgm:prSet/>
      <dgm:spPr/>
      <dgm:t>
        <a:bodyPr/>
        <a:lstStyle/>
        <a:p>
          <a:endParaRPr lang="en-GB"/>
        </a:p>
      </dgm:t>
    </dgm:pt>
    <dgm:pt modelId="{683E536F-52D2-4B51-81CD-6D8EB8698C02}" type="sibTrans" cxnId="{A5436F5B-73E1-483B-BB60-DE8282C70224}">
      <dgm:prSet/>
      <dgm:spPr/>
      <dgm:t>
        <a:bodyPr/>
        <a:lstStyle/>
        <a:p>
          <a:endParaRPr lang="en-GB"/>
        </a:p>
      </dgm:t>
    </dgm:pt>
    <dgm:pt modelId="{4D459F11-033A-4FE4-92EE-43CEF327BC29}">
      <dgm:prSet/>
      <dgm:spPr/>
      <dgm:t>
        <a:bodyPr/>
        <a:lstStyle/>
        <a:p>
          <a:endParaRPr lang="en-GB" dirty="0"/>
        </a:p>
      </dgm:t>
    </dgm:pt>
    <dgm:pt modelId="{804443D2-B25E-4CC9-AD94-885E16785560}" type="parTrans" cxnId="{5858AF81-4804-4DF9-819F-E68369971663}">
      <dgm:prSet/>
      <dgm:spPr/>
      <dgm:t>
        <a:bodyPr/>
        <a:lstStyle/>
        <a:p>
          <a:endParaRPr lang="en-GB"/>
        </a:p>
      </dgm:t>
    </dgm:pt>
    <dgm:pt modelId="{984EA399-0330-4969-9A4E-60CC8F370CE4}" type="sibTrans" cxnId="{5858AF81-4804-4DF9-819F-E68369971663}">
      <dgm:prSet/>
      <dgm:spPr/>
      <dgm:t>
        <a:bodyPr/>
        <a:lstStyle/>
        <a:p>
          <a:endParaRPr lang="en-GB"/>
        </a:p>
      </dgm:t>
    </dgm:pt>
    <dgm:pt modelId="{8DE18A55-365D-4846-9A62-66D2EAF036B2}">
      <dgm:prSet/>
      <dgm:spPr/>
      <dgm:t>
        <a:bodyPr/>
        <a:lstStyle/>
        <a:p>
          <a:endParaRPr lang="en-GB" dirty="0"/>
        </a:p>
      </dgm:t>
    </dgm:pt>
    <dgm:pt modelId="{7B53A0DF-1446-4974-8671-E4490A4F4A06}" type="parTrans" cxnId="{5ADEA64D-666D-4E4D-A34A-0EC2B8945B03}">
      <dgm:prSet/>
      <dgm:spPr/>
      <dgm:t>
        <a:bodyPr/>
        <a:lstStyle/>
        <a:p>
          <a:endParaRPr lang="en-GB"/>
        </a:p>
      </dgm:t>
    </dgm:pt>
    <dgm:pt modelId="{F4380685-7EED-495D-99B9-65A20C94412F}" type="sibTrans" cxnId="{5ADEA64D-666D-4E4D-A34A-0EC2B8945B03}">
      <dgm:prSet/>
      <dgm:spPr/>
      <dgm:t>
        <a:bodyPr/>
        <a:lstStyle/>
        <a:p>
          <a:endParaRPr lang="en-GB"/>
        </a:p>
      </dgm:t>
    </dgm:pt>
    <dgm:pt modelId="{86C7CFC6-5F75-4707-B184-E711755F6E6D}" type="pres">
      <dgm:prSet presAssocID="{89B5433D-F1CF-4EF0-8D3D-84180F07096E}" presName="compositeShape" presStyleCnt="0">
        <dgm:presLayoutVars>
          <dgm:chMax val="7"/>
          <dgm:dir/>
          <dgm:resizeHandles val="exact"/>
        </dgm:presLayoutVars>
      </dgm:prSet>
      <dgm:spPr/>
    </dgm:pt>
    <dgm:pt modelId="{EE928368-353E-489A-BE44-8C13F05921D9}" type="pres">
      <dgm:prSet presAssocID="{BF79FB9C-E63D-4D57-91B8-8900AACFABC4}" presName="circ1" presStyleLbl="vennNode1" presStyleIdx="0" presStyleCnt="6"/>
      <dgm:spPr/>
    </dgm:pt>
    <dgm:pt modelId="{1BF7BFD6-2BE2-4B6A-B165-A52E108C76C5}" type="pres">
      <dgm:prSet presAssocID="{BF79FB9C-E63D-4D57-91B8-8900AACFAB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781B96C-4227-479E-B8C6-1BCE58F81087}" type="pres">
      <dgm:prSet presAssocID="{A6E7D3FA-B047-446F-BBEB-23DC81C13DFD}" presName="circ2" presStyleLbl="vennNode1" presStyleIdx="1" presStyleCnt="6"/>
      <dgm:spPr/>
    </dgm:pt>
    <dgm:pt modelId="{F309ED33-907E-499E-AF5C-44B0C9867BDE}" type="pres">
      <dgm:prSet presAssocID="{A6E7D3FA-B047-446F-BBEB-23DC81C13D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853AB2-D728-4244-A35E-5DA3FD591C88}" type="pres">
      <dgm:prSet presAssocID="{87B109D3-F9F0-4A86-A112-4D3E8C59EFA0}" presName="circ3" presStyleLbl="vennNode1" presStyleIdx="2" presStyleCnt="6"/>
      <dgm:spPr/>
    </dgm:pt>
    <dgm:pt modelId="{D5A86722-7573-419F-9B28-52B3ABDB137B}" type="pres">
      <dgm:prSet presAssocID="{87B109D3-F9F0-4A86-A112-4D3E8C59EFA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3C7B4F1-00ED-4A1D-86E3-035CD09C87C7}" type="pres">
      <dgm:prSet presAssocID="{0FCED83C-3C73-49E8-B0CD-B73EF7AA21FA}" presName="circ4" presStyleLbl="vennNode1" presStyleIdx="3" presStyleCnt="6"/>
      <dgm:spPr/>
    </dgm:pt>
    <dgm:pt modelId="{BB67DC32-73DC-46B3-9477-5F5F21C41E9D}" type="pres">
      <dgm:prSet presAssocID="{0FCED83C-3C73-49E8-B0CD-B73EF7AA21F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B7B18E2-5BE2-4549-BAF1-13A673F7020D}" type="pres">
      <dgm:prSet presAssocID="{4D459F11-033A-4FE4-92EE-43CEF327BC29}" presName="circ5" presStyleLbl="vennNode1" presStyleIdx="4" presStyleCnt="6"/>
      <dgm:spPr/>
    </dgm:pt>
    <dgm:pt modelId="{F0E0EF38-6F39-4B59-98C4-AFA8B6F86684}" type="pres">
      <dgm:prSet presAssocID="{4D459F11-033A-4FE4-92EE-43CEF327BC2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CEFD03-4E26-4F36-AE4F-1847E02C8F48}" type="pres">
      <dgm:prSet presAssocID="{8DE18A55-365D-4846-9A62-66D2EAF036B2}" presName="circ6" presStyleLbl="vennNode1" presStyleIdx="5" presStyleCnt="6"/>
      <dgm:spPr/>
    </dgm:pt>
    <dgm:pt modelId="{E7E87927-FC3E-4236-9401-2077E84085C7}" type="pres">
      <dgm:prSet presAssocID="{8DE18A55-365D-4846-9A62-66D2EAF036B2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B9B4D10-9849-4268-8842-3608EAECD602}" type="presOf" srcId="{BF79FB9C-E63D-4D57-91B8-8900AACFABC4}" destId="{1BF7BFD6-2BE2-4B6A-B165-A52E108C76C5}" srcOrd="0" destOrd="0" presId="urn:microsoft.com/office/officeart/2005/8/layout/venn1"/>
    <dgm:cxn modelId="{32992918-037B-4582-8200-430D9EDA57B1}" type="presOf" srcId="{89B5433D-F1CF-4EF0-8D3D-84180F07096E}" destId="{86C7CFC6-5F75-4707-B184-E711755F6E6D}" srcOrd="0" destOrd="0" presId="urn:microsoft.com/office/officeart/2005/8/layout/venn1"/>
    <dgm:cxn modelId="{8BC94C1C-0974-4884-B4EB-F2DF5DABB0BC}" type="presOf" srcId="{87B109D3-F9F0-4A86-A112-4D3E8C59EFA0}" destId="{D5A86722-7573-419F-9B28-52B3ABDB137B}" srcOrd="0" destOrd="0" presId="urn:microsoft.com/office/officeart/2005/8/layout/venn1"/>
    <dgm:cxn modelId="{A9DDF037-FDD0-4BD6-A9DC-D3AB7098BF3E}" type="presOf" srcId="{0FCED83C-3C73-49E8-B0CD-B73EF7AA21FA}" destId="{BB67DC32-73DC-46B3-9477-5F5F21C41E9D}" srcOrd="0" destOrd="0" presId="urn:microsoft.com/office/officeart/2005/8/layout/venn1"/>
    <dgm:cxn modelId="{A5436F5B-73E1-483B-BB60-DE8282C70224}" srcId="{89B5433D-F1CF-4EF0-8D3D-84180F07096E}" destId="{0FCED83C-3C73-49E8-B0CD-B73EF7AA21FA}" srcOrd="3" destOrd="0" parTransId="{BDCB5AF8-F78D-411D-936C-35A5D5C5CDB1}" sibTransId="{683E536F-52D2-4B51-81CD-6D8EB8698C02}"/>
    <dgm:cxn modelId="{4C630642-179A-4A0E-BF75-4029D656AF00}" srcId="{89B5433D-F1CF-4EF0-8D3D-84180F07096E}" destId="{A6E7D3FA-B047-446F-BBEB-23DC81C13DFD}" srcOrd="1" destOrd="0" parTransId="{E353BE78-F199-40A8-8DA0-B1E9057F0718}" sibTransId="{E499DCDA-C58C-45BC-AAC5-348E99C2D9CE}"/>
    <dgm:cxn modelId="{5ADEA64D-666D-4E4D-A34A-0EC2B8945B03}" srcId="{89B5433D-F1CF-4EF0-8D3D-84180F07096E}" destId="{8DE18A55-365D-4846-9A62-66D2EAF036B2}" srcOrd="5" destOrd="0" parTransId="{7B53A0DF-1446-4974-8671-E4490A4F4A06}" sibTransId="{F4380685-7EED-495D-99B9-65A20C94412F}"/>
    <dgm:cxn modelId="{9F9CF573-DA13-4AB1-8764-1949512DA7AB}" type="presOf" srcId="{8DE18A55-365D-4846-9A62-66D2EAF036B2}" destId="{E7E87927-FC3E-4236-9401-2077E84085C7}" srcOrd="0" destOrd="0" presId="urn:microsoft.com/office/officeart/2005/8/layout/venn1"/>
    <dgm:cxn modelId="{5858AF81-4804-4DF9-819F-E68369971663}" srcId="{89B5433D-F1CF-4EF0-8D3D-84180F07096E}" destId="{4D459F11-033A-4FE4-92EE-43CEF327BC29}" srcOrd="4" destOrd="0" parTransId="{804443D2-B25E-4CC9-AD94-885E16785560}" sibTransId="{984EA399-0330-4969-9A4E-60CC8F370CE4}"/>
    <dgm:cxn modelId="{F8776A84-3E71-4A4C-ABCE-13573D5598BB}" srcId="{89B5433D-F1CF-4EF0-8D3D-84180F07096E}" destId="{87B109D3-F9F0-4A86-A112-4D3E8C59EFA0}" srcOrd="2" destOrd="0" parTransId="{D46D7845-37B9-41E3-B1BC-86484A7176C4}" sibTransId="{FC5927F8-68EC-467B-9FC4-B97AB0C55889}"/>
    <dgm:cxn modelId="{DA417C96-E8F4-47B4-8168-1FCF52E810F1}" srcId="{89B5433D-F1CF-4EF0-8D3D-84180F07096E}" destId="{BF79FB9C-E63D-4D57-91B8-8900AACFABC4}" srcOrd="0" destOrd="0" parTransId="{5F46EA45-CC87-4239-91E1-707984C3B46E}" sibTransId="{62AA480F-D086-44A7-A8D0-F523275C9C27}"/>
    <dgm:cxn modelId="{279013B3-D725-484C-9FEF-FE600B160985}" type="presOf" srcId="{4D459F11-033A-4FE4-92EE-43CEF327BC29}" destId="{F0E0EF38-6F39-4B59-98C4-AFA8B6F86684}" srcOrd="0" destOrd="0" presId="urn:microsoft.com/office/officeart/2005/8/layout/venn1"/>
    <dgm:cxn modelId="{BD9F53E0-B675-467B-A6FE-681B1E9C4243}" type="presOf" srcId="{A6E7D3FA-B047-446F-BBEB-23DC81C13DFD}" destId="{F309ED33-907E-499E-AF5C-44B0C9867BDE}" srcOrd="0" destOrd="0" presId="urn:microsoft.com/office/officeart/2005/8/layout/venn1"/>
    <dgm:cxn modelId="{346B7F5F-110B-4BA4-8CE2-3EC79C78236D}" type="presParOf" srcId="{86C7CFC6-5F75-4707-B184-E711755F6E6D}" destId="{EE928368-353E-489A-BE44-8C13F05921D9}" srcOrd="0" destOrd="0" presId="urn:microsoft.com/office/officeart/2005/8/layout/venn1"/>
    <dgm:cxn modelId="{25E4BEC9-4DC4-405F-B031-F6BD9375D616}" type="presParOf" srcId="{86C7CFC6-5F75-4707-B184-E711755F6E6D}" destId="{1BF7BFD6-2BE2-4B6A-B165-A52E108C76C5}" srcOrd="1" destOrd="0" presId="urn:microsoft.com/office/officeart/2005/8/layout/venn1"/>
    <dgm:cxn modelId="{04B59A0C-916E-479E-8931-FA88A9113CFA}" type="presParOf" srcId="{86C7CFC6-5F75-4707-B184-E711755F6E6D}" destId="{8781B96C-4227-479E-B8C6-1BCE58F81087}" srcOrd="2" destOrd="0" presId="urn:microsoft.com/office/officeart/2005/8/layout/venn1"/>
    <dgm:cxn modelId="{6A459DE8-312C-4A23-84B6-9D194AA6F0BB}" type="presParOf" srcId="{86C7CFC6-5F75-4707-B184-E711755F6E6D}" destId="{F309ED33-907E-499E-AF5C-44B0C9867BDE}" srcOrd="3" destOrd="0" presId="urn:microsoft.com/office/officeart/2005/8/layout/venn1"/>
    <dgm:cxn modelId="{0A5C7362-0B58-4193-A719-56BD6F87CE6E}" type="presParOf" srcId="{86C7CFC6-5F75-4707-B184-E711755F6E6D}" destId="{41853AB2-D728-4244-A35E-5DA3FD591C88}" srcOrd="4" destOrd="0" presId="urn:microsoft.com/office/officeart/2005/8/layout/venn1"/>
    <dgm:cxn modelId="{1E1743CB-BD78-4198-9A6B-77C5E412E3AF}" type="presParOf" srcId="{86C7CFC6-5F75-4707-B184-E711755F6E6D}" destId="{D5A86722-7573-419F-9B28-52B3ABDB137B}" srcOrd="5" destOrd="0" presId="urn:microsoft.com/office/officeart/2005/8/layout/venn1"/>
    <dgm:cxn modelId="{6412AFC1-6B03-4B0B-826A-401E2C8E0CA8}" type="presParOf" srcId="{86C7CFC6-5F75-4707-B184-E711755F6E6D}" destId="{B3C7B4F1-00ED-4A1D-86E3-035CD09C87C7}" srcOrd="6" destOrd="0" presId="urn:microsoft.com/office/officeart/2005/8/layout/venn1"/>
    <dgm:cxn modelId="{12E91B36-4AC2-46C6-96E4-E2F0344A6C3A}" type="presParOf" srcId="{86C7CFC6-5F75-4707-B184-E711755F6E6D}" destId="{BB67DC32-73DC-46B3-9477-5F5F21C41E9D}" srcOrd="7" destOrd="0" presId="urn:microsoft.com/office/officeart/2005/8/layout/venn1"/>
    <dgm:cxn modelId="{0CE23957-7CF7-483D-BF62-804277CAF39C}" type="presParOf" srcId="{86C7CFC6-5F75-4707-B184-E711755F6E6D}" destId="{EB7B18E2-5BE2-4549-BAF1-13A673F7020D}" srcOrd="8" destOrd="0" presId="urn:microsoft.com/office/officeart/2005/8/layout/venn1"/>
    <dgm:cxn modelId="{1A76C87F-6D4A-4B68-8A76-B53B40963AAC}" type="presParOf" srcId="{86C7CFC6-5F75-4707-B184-E711755F6E6D}" destId="{F0E0EF38-6F39-4B59-98C4-AFA8B6F86684}" srcOrd="9" destOrd="0" presId="urn:microsoft.com/office/officeart/2005/8/layout/venn1"/>
    <dgm:cxn modelId="{FC086F73-82DF-4DBF-8C08-ECCFC7FCF32E}" type="presParOf" srcId="{86C7CFC6-5F75-4707-B184-E711755F6E6D}" destId="{78CEFD03-4E26-4F36-AE4F-1847E02C8F48}" srcOrd="10" destOrd="0" presId="urn:microsoft.com/office/officeart/2005/8/layout/venn1"/>
    <dgm:cxn modelId="{83305EBF-4DA6-47E4-8AD3-99CAD964A689}" type="presParOf" srcId="{86C7CFC6-5F75-4707-B184-E711755F6E6D}" destId="{E7E87927-FC3E-4236-9401-2077E84085C7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0B48D9-3521-4C34-9C09-ED9081D85A2B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4" csCatId="accent1" phldr="0"/>
      <dgm:spPr/>
      <dgm:t>
        <a:bodyPr/>
        <a:lstStyle/>
        <a:p>
          <a:endParaRPr lang="en-GB"/>
        </a:p>
      </dgm:t>
    </dgm:pt>
    <dgm:pt modelId="{A52B2672-C8C0-4393-9D79-86F2A2E9CF34}">
      <dgm:prSet phldrT="[Text]" phldr="1"/>
      <dgm:spPr/>
      <dgm:t>
        <a:bodyPr/>
        <a:lstStyle/>
        <a:p>
          <a:endParaRPr lang="en-GB" dirty="0"/>
        </a:p>
      </dgm:t>
    </dgm:pt>
    <dgm:pt modelId="{05D6E19C-23D6-4888-B858-F52FA7DAA176}" type="parTrans" cxnId="{12D8486F-5902-4CDA-962E-7BD4DF83D7F0}">
      <dgm:prSet/>
      <dgm:spPr/>
      <dgm:t>
        <a:bodyPr/>
        <a:lstStyle/>
        <a:p>
          <a:endParaRPr lang="en-GB"/>
        </a:p>
      </dgm:t>
    </dgm:pt>
    <dgm:pt modelId="{F9F48ABF-4CE6-4BAB-9343-7BA67656F8F5}" type="sibTrans" cxnId="{12D8486F-5902-4CDA-962E-7BD4DF83D7F0}">
      <dgm:prSet/>
      <dgm:spPr/>
      <dgm:t>
        <a:bodyPr/>
        <a:lstStyle/>
        <a:p>
          <a:endParaRPr lang="en-GB"/>
        </a:p>
      </dgm:t>
    </dgm:pt>
    <dgm:pt modelId="{8329282B-8724-42E0-8A74-214AFC9433CC}">
      <dgm:prSet phldrT="[Text]" phldr="1"/>
      <dgm:spPr/>
      <dgm:t>
        <a:bodyPr/>
        <a:lstStyle/>
        <a:p>
          <a:endParaRPr lang="en-GB" dirty="0"/>
        </a:p>
      </dgm:t>
    </dgm:pt>
    <dgm:pt modelId="{FCA420B0-81D1-4696-8F72-DBE0DECC5C9F}" type="parTrans" cxnId="{335DBBF2-5C23-4770-BAC0-2126F37C10BA}">
      <dgm:prSet/>
      <dgm:spPr/>
      <dgm:t>
        <a:bodyPr/>
        <a:lstStyle/>
        <a:p>
          <a:endParaRPr lang="en-GB"/>
        </a:p>
      </dgm:t>
    </dgm:pt>
    <dgm:pt modelId="{15CDD779-C8DB-41A6-AA7A-3151DFEF73C2}" type="sibTrans" cxnId="{335DBBF2-5C23-4770-BAC0-2126F37C10BA}">
      <dgm:prSet/>
      <dgm:spPr/>
      <dgm:t>
        <a:bodyPr/>
        <a:lstStyle/>
        <a:p>
          <a:endParaRPr lang="en-GB"/>
        </a:p>
      </dgm:t>
    </dgm:pt>
    <dgm:pt modelId="{FE57A55D-09D8-4C8B-955D-0B8DFDE6FBA7}" type="pres">
      <dgm:prSet presAssocID="{930B48D9-3521-4C34-9C09-ED9081D85A2B}" presName="compositeShape" presStyleCnt="0">
        <dgm:presLayoutVars>
          <dgm:chMax val="9"/>
          <dgm:dir/>
          <dgm:resizeHandles val="exact"/>
        </dgm:presLayoutVars>
      </dgm:prSet>
      <dgm:spPr/>
    </dgm:pt>
    <dgm:pt modelId="{0896F62F-2FEF-4EF1-9F44-6CF97AA134EC}" type="pres">
      <dgm:prSet presAssocID="{930B48D9-3521-4C34-9C09-ED9081D85A2B}" presName="triangle1" presStyleLbl="node1" presStyleIdx="0" presStyleCnt="4" custLinFactNeighborX="-3169">
        <dgm:presLayoutVars>
          <dgm:bulletEnabled val="1"/>
        </dgm:presLayoutVars>
      </dgm:prSet>
      <dgm:spPr/>
    </dgm:pt>
    <dgm:pt modelId="{47520F85-8216-45FF-A194-4012709BAA96}" type="pres">
      <dgm:prSet presAssocID="{930B48D9-3521-4C34-9C09-ED9081D85A2B}" presName="triangle2" presStyleLbl="node1" presStyleIdx="1" presStyleCnt="4">
        <dgm:presLayoutVars>
          <dgm:bulletEnabled val="1"/>
        </dgm:presLayoutVars>
      </dgm:prSet>
      <dgm:spPr/>
    </dgm:pt>
    <dgm:pt modelId="{BAA1A5E9-CA9E-4C2E-A45E-D5CA9632C773}" type="pres">
      <dgm:prSet presAssocID="{930B48D9-3521-4C34-9C09-ED9081D85A2B}" presName="triangle3" presStyleLbl="node1" presStyleIdx="2" presStyleCnt="4" custLinFactNeighborX="-986" custLinFactNeighborY="-986">
        <dgm:presLayoutVars>
          <dgm:bulletEnabled val="1"/>
        </dgm:presLayoutVars>
      </dgm:prSet>
      <dgm:spPr/>
    </dgm:pt>
    <dgm:pt modelId="{BBACACBF-A802-4163-A796-FD1E01C5CDB6}" type="pres">
      <dgm:prSet presAssocID="{930B48D9-3521-4C34-9C09-ED9081D85A2B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D2D5074A-A590-4871-8AB2-C3854BCD00BB}" type="presOf" srcId="{930B48D9-3521-4C34-9C09-ED9081D85A2B}" destId="{FE57A55D-09D8-4C8B-955D-0B8DFDE6FBA7}" srcOrd="0" destOrd="0" presId="urn:microsoft.com/office/officeart/2005/8/layout/pyramid4"/>
    <dgm:cxn modelId="{12D8486F-5902-4CDA-962E-7BD4DF83D7F0}" srcId="{930B48D9-3521-4C34-9C09-ED9081D85A2B}" destId="{A52B2672-C8C0-4393-9D79-86F2A2E9CF34}" srcOrd="0" destOrd="0" parTransId="{05D6E19C-23D6-4888-B858-F52FA7DAA176}" sibTransId="{F9F48ABF-4CE6-4BAB-9343-7BA67656F8F5}"/>
    <dgm:cxn modelId="{0159F79A-929B-491A-8C2E-1C8B6F4BB750}" type="presOf" srcId="{8329282B-8724-42E0-8A74-214AFC9433CC}" destId="{47520F85-8216-45FF-A194-4012709BAA96}" srcOrd="0" destOrd="0" presId="urn:microsoft.com/office/officeart/2005/8/layout/pyramid4"/>
    <dgm:cxn modelId="{DBDA5BC7-3D8E-4B8E-B564-33A8113092FE}" type="presOf" srcId="{A52B2672-C8C0-4393-9D79-86F2A2E9CF34}" destId="{0896F62F-2FEF-4EF1-9F44-6CF97AA134EC}" srcOrd="0" destOrd="0" presId="urn:microsoft.com/office/officeart/2005/8/layout/pyramid4"/>
    <dgm:cxn modelId="{335DBBF2-5C23-4770-BAC0-2126F37C10BA}" srcId="{930B48D9-3521-4C34-9C09-ED9081D85A2B}" destId="{8329282B-8724-42E0-8A74-214AFC9433CC}" srcOrd="1" destOrd="0" parTransId="{FCA420B0-81D1-4696-8F72-DBE0DECC5C9F}" sibTransId="{15CDD779-C8DB-41A6-AA7A-3151DFEF73C2}"/>
    <dgm:cxn modelId="{97FA3322-4AE2-4B5F-A0C8-49CFFF2C2F71}" type="presParOf" srcId="{FE57A55D-09D8-4C8B-955D-0B8DFDE6FBA7}" destId="{0896F62F-2FEF-4EF1-9F44-6CF97AA134EC}" srcOrd="0" destOrd="0" presId="urn:microsoft.com/office/officeart/2005/8/layout/pyramid4"/>
    <dgm:cxn modelId="{6692A8C9-BD99-459D-B21A-780F7C033E40}" type="presParOf" srcId="{FE57A55D-09D8-4C8B-955D-0B8DFDE6FBA7}" destId="{47520F85-8216-45FF-A194-4012709BAA96}" srcOrd="1" destOrd="0" presId="urn:microsoft.com/office/officeart/2005/8/layout/pyramid4"/>
    <dgm:cxn modelId="{047204DF-6E33-4834-873B-52741BDB1E4D}" type="presParOf" srcId="{FE57A55D-09D8-4C8B-955D-0B8DFDE6FBA7}" destId="{BAA1A5E9-CA9E-4C2E-A45E-D5CA9632C773}" srcOrd="2" destOrd="0" presId="urn:microsoft.com/office/officeart/2005/8/layout/pyramid4"/>
    <dgm:cxn modelId="{5DF0E8DA-F1D1-4447-880D-CB2F541AC9C3}" type="presParOf" srcId="{FE57A55D-09D8-4C8B-955D-0B8DFDE6FBA7}" destId="{BBACACBF-A802-4163-A796-FD1E01C5CDB6}" srcOrd="3" destOrd="0" presId="urn:microsoft.com/office/officeart/2005/8/layout/pyramid4"/>
  </dgm:cxnLst>
  <dgm:bg>
    <a:solidFill>
      <a:srgbClr val="CC00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573A00-A14A-450E-99D8-EBB75D5BC29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7CB4AD19-1304-434B-B418-489E27978F2C}">
      <dgm:prSet phldrT="[Text]" phldr="1"/>
      <dgm:spPr/>
      <dgm:t>
        <a:bodyPr/>
        <a:lstStyle/>
        <a:p>
          <a:endParaRPr lang="en-GB" dirty="0"/>
        </a:p>
      </dgm:t>
    </dgm:pt>
    <dgm:pt modelId="{0BDA4246-88A4-4EEB-A8C5-6FCEE9132315}" type="parTrans" cxnId="{6864AB8C-DC83-4C39-913F-7E60CFA6A811}">
      <dgm:prSet/>
      <dgm:spPr/>
      <dgm:t>
        <a:bodyPr/>
        <a:lstStyle/>
        <a:p>
          <a:endParaRPr lang="en-GB"/>
        </a:p>
      </dgm:t>
    </dgm:pt>
    <dgm:pt modelId="{4AFB9AD2-3F8F-4666-889A-FE42A0EB1020}" type="sibTrans" cxnId="{6864AB8C-DC83-4C39-913F-7E60CFA6A811}">
      <dgm:prSet/>
      <dgm:spPr/>
      <dgm:t>
        <a:bodyPr/>
        <a:lstStyle/>
        <a:p>
          <a:endParaRPr lang="en-GB"/>
        </a:p>
      </dgm:t>
    </dgm:pt>
    <dgm:pt modelId="{4C9CAABA-955F-4E6E-A3F8-B6EB59F9AF59}">
      <dgm:prSet phldrT="[Text]" phldr="1"/>
      <dgm:spPr/>
      <dgm:t>
        <a:bodyPr/>
        <a:lstStyle/>
        <a:p>
          <a:endParaRPr lang="en-GB" dirty="0"/>
        </a:p>
      </dgm:t>
    </dgm:pt>
    <dgm:pt modelId="{EE348C23-F2FE-4B7C-B379-A8C49C9D2FD7}" type="parTrans" cxnId="{92B853E7-F623-422C-A24B-67C5D8516A07}">
      <dgm:prSet/>
      <dgm:spPr/>
      <dgm:t>
        <a:bodyPr/>
        <a:lstStyle/>
        <a:p>
          <a:endParaRPr lang="en-GB"/>
        </a:p>
      </dgm:t>
    </dgm:pt>
    <dgm:pt modelId="{1F8F7B70-3E84-4B2D-9408-182B2879BEAD}" type="sibTrans" cxnId="{92B853E7-F623-422C-A24B-67C5D8516A07}">
      <dgm:prSet/>
      <dgm:spPr/>
      <dgm:t>
        <a:bodyPr/>
        <a:lstStyle/>
        <a:p>
          <a:endParaRPr lang="en-GB"/>
        </a:p>
      </dgm:t>
    </dgm:pt>
    <dgm:pt modelId="{2C667500-4E6E-4DDE-AE5D-E80ED62D2919}">
      <dgm:prSet phldrT="[Text]" phldr="1"/>
      <dgm:spPr/>
      <dgm:t>
        <a:bodyPr/>
        <a:lstStyle/>
        <a:p>
          <a:endParaRPr lang="en-GB" dirty="0"/>
        </a:p>
      </dgm:t>
    </dgm:pt>
    <dgm:pt modelId="{129C164E-3165-423B-AF66-9B48B233560C}" type="parTrans" cxnId="{4D99FD6C-E72A-42CF-8F1B-6864CD3C602C}">
      <dgm:prSet/>
      <dgm:spPr/>
      <dgm:t>
        <a:bodyPr/>
        <a:lstStyle/>
        <a:p>
          <a:endParaRPr lang="en-GB"/>
        </a:p>
      </dgm:t>
    </dgm:pt>
    <dgm:pt modelId="{E35A7573-00EF-43DA-BCDA-EA3C7F7B900A}" type="sibTrans" cxnId="{4D99FD6C-E72A-42CF-8F1B-6864CD3C602C}">
      <dgm:prSet/>
      <dgm:spPr/>
      <dgm:t>
        <a:bodyPr/>
        <a:lstStyle/>
        <a:p>
          <a:endParaRPr lang="en-GB"/>
        </a:p>
      </dgm:t>
    </dgm:pt>
    <dgm:pt modelId="{12C7AC05-8259-468C-A987-191D8638F1F5}" type="pres">
      <dgm:prSet presAssocID="{3F573A00-A14A-450E-99D8-EBB75D5BC291}" presName="Name0" presStyleCnt="0">
        <dgm:presLayoutVars>
          <dgm:dir/>
          <dgm:resizeHandles val="exact"/>
        </dgm:presLayoutVars>
      </dgm:prSet>
      <dgm:spPr/>
    </dgm:pt>
    <dgm:pt modelId="{66280D9D-A954-44A6-BA39-A8465D115AB2}" type="pres">
      <dgm:prSet presAssocID="{7CB4AD19-1304-434B-B418-489E27978F2C}" presName="node" presStyleLbl="node1" presStyleIdx="0" presStyleCnt="3">
        <dgm:presLayoutVars>
          <dgm:bulletEnabled val="1"/>
        </dgm:presLayoutVars>
      </dgm:prSet>
      <dgm:spPr/>
    </dgm:pt>
    <dgm:pt modelId="{D1210EC3-3371-4FB5-A8E6-7F477A629B97}" type="pres">
      <dgm:prSet presAssocID="{4AFB9AD2-3F8F-4666-889A-FE42A0EB1020}" presName="sibTrans" presStyleLbl="sibTrans2D1" presStyleIdx="0" presStyleCnt="3"/>
      <dgm:spPr/>
    </dgm:pt>
    <dgm:pt modelId="{8F6040D6-344E-42F2-BDA6-D3B761D48176}" type="pres">
      <dgm:prSet presAssocID="{4AFB9AD2-3F8F-4666-889A-FE42A0EB1020}" presName="connectorText" presStyleLbl="sibTrans2D1" presStyleIdx="0" presStyleCnt="3"/>
      <dgm:spPr/>
    </dgm:pt>
    <dgm:pt modelId="{6FFC269E-9510-4C0F-9052-58AA2DC7527B}" type="pres">
      <dgm:prSet presAssocID="{4C9CAABA-955F-4E6E-A3F8-B6EB59F9AF59}" presName="node" presStyleLbl="node1" presStyleIdx="1" presStyleCnt="3">
        <dgm:presLayoutVars>
          <dgm:bulletEnabled val="1"/>
        </dgm:presLayoutVars>
      </dgm:prSet>
      <dgm:spPr/>
    </dgm:pt>
    <dgm:pt modelId="{5B41F23F-2455-4B05-8956-E9B094FCEFB5}" type="pres">
      <dgm:prSet presAssocID="{1F8F7B70-3E84-4B2D-9408-182B2879BEAD}" presName="sibTrans" presStyleLbl="sibTrans2D1" presStyleIdx="1" presStyleCnt="3"/>
      <dgm:spPr/>
    </dgm:pt>
    <dgm:pt modelId="{9A38AD63-A3A1-49E3-9280-6F4B9DF02004}" type="pres">
      <dgm:prSet presAssocID="{1F8F7B70-3E84-4B2D-9408-182B2879BEAD}" presName="connectorText" presStyleLbl="sibTrans2D1" presStyleIdx="1" presStyleCnt="3"/>
      <dgm:spPr/>
    </dgm:pt>
    <dgm:pt modelId="{CC8B4A7E-59BC-431F-B016-454553FDE14E}" type="pres">
      <dgm:prSet presAssocID="{2C667500-4E6E-4DDE-AE5D-E80ED62D2919}" presName="node" presStyleLbl="node1" presStyleIdx="2" presStyleCnt="3">
        <dgm:presLayoutVars>
          <dgm:bulletEnabled val="1"/>
        </dgm:presLayoutVars>
      </dgm:prSet>
      <dgm:spPr/>
    </dgm:pt>
    <dgm:pt modelId="{78492EF6-E010-4B19-A196-306134D2ABC5}" type="pres">
      <dgm:prSet presAssocID="{E35A7573-00EF-43DA-BCDA-EA3C7F7B900A}" presName="sibTrans" presStyleLbl="sibTrans2D1" presStyleIdx="2" presStyleCnt="3"/>
      <dgm:spPr/>
    </dgm:pt>
    <dgm:pt modelId="{13203A8A-0B9B-4242-884F-C6945DC1E648}" type="pres">
      <dgm:prSet presAssocID="{E35A7573-00EF-43DA-BCDA-EA3C7F7B900A}" presName="connectorText" presStyleLbl="sibTrans2D1" presStyleIdx="2" presStyleCnt="3"/>
      <dgm:spPr/>
    </dgm:pt>
  </dgm:ptLst>
  <dgm:cxnLst>
    <dgm:cxn modelId="{922BCC1F-807D-4F19-B1F3-BB187197108A}" type="presOf" srcId="{4C9CAABA-955F-4E6E-A3F8-B6EB59F9AF59}" destId="{6FFC269E-9510-4C0F-9052-58AA2DC7527B}" srcOrd="0" destOrd="0" presId="urn:microsoft.com/office/officeart/2005/8/layout/cycle7"/>
    <dgm:cxn modelId="{81BAE523-00A3-40C5-89C4-1B4D977C4A5D}" type="presOf" srcId="{1F8F7B70-3E84-4B2D-9408-182B2879BEAD}" destId="{9A38AD63-A3A1-49E3-9280-6F4B9DF02004}" srcOrd="1" destOrd="0" presId="urn:microsoft.com/office/officeart/2005/8/layout/cycle7"/>
    <dgm:cxn modelId="{E0801829-987F-422F-BD86-548DF9EE769B}" type="presOf" srcId="{4AFB9AD2-3F8F-4666-889A-FE42A0EB1020}" destId="{D1210EC3-3371-4FB5-A8E6-7F477A629B97}" srcOrd="0" destOrd="0" presId="urn:microsoft.com/office/officeart/2005/8/layout/cycle7"/>
    <dgm:cxn modelId="{F7D23845-A91B-4757-AC63-A8AAA36D38E6}" type="presOf" srcId="{1F8F7B70-3E84-4B2D-9408-182B2879BEAD}" destId="{5B41F23F-2455-4B05-8956-E9B094FCEFB5}" srcOrd="0" destOrd="0" presId="urn:microsoft.com/office/officeart/2005/8/layout/cycle7"/>
    <dgm:cxn modelId="{4D99FD6C-E72A-42CF-8F1B-6864CD3C602C}" srcId="{3F573A00-A14A-450E-99D8-EBB75D5BC291}" destId="{2C667500-4E6E-4DDE-AE5D-E80ED62D2919}" srcOrd="2" destOrd="0" parTransId="{129C164E-3165-423B-AF66-9B48B233560C}" sibTransId="{E35A7573-00EF-43DA-BCDA-EA3C7F7B900A}"/>
    <dgm:cxn modelId="{556B497D-ECCF-4550-AE63-4673F492FC29}" type="presOf" srcId="{7CB4AD19-1304-434B-B418-489E27978F2C}" destId="{66280D9D-A954-44A6-BA39-A8465D115AB2}" srcOrd="0" destOrd="0" presId="urn:microsoft.com/office/officeart/2005/8/layout/cycle7"/>
    <dgm:cxn modelId="{3A25977D-E15E-4007-909B-959EEDB04849}" type="presOf" srcId="{E35A7573-00EF-43DA-BCDA-EA3C7F7B900A}" destId="{78492EF6-E010-4B19-A196-306134D2ABC5}" srcOrd="0" destOrd="0" presId="urn:microsoft.com/office/officeart/2005/8/layout/cycle7"/>
    <dgm:cxn modelId="{96348D84-D114-4055-AAF1-45EEEA426F18}" type="presOf" srcId="{4AFB9AD2-3F8F-4666-889A-FE42A0EB1020}" destId="{8F6040D6-344E-42F2-BDA6-D3B761D48176}" srcOrd="1" destOrd="0" presId="urn:microsoft.com/office/officeart/2005/8/layout/cycle7"/>
    <dgm:cxn modelId="{6864AB8C-DC83-4C39-913F-7E60CFA6A811}" srcId="{3F573A00-A14A-450E-99D8-EBB75D5BC291}" destId="{7CB4AD19-1304-434B-B418-489E27978F2C}" srcOrd="0" destOrd="0" parTransId="{0BDA4246-88A4-4EEB-A8C5-6FCEE9132315}" sibTransId="{4AFB9AD2-3F8F-4666-889A-FE42A0EB1020}"/>
    <dgm:cxn modelId="{122D8093-06FF-470A-8765-BA6CB9619170}" type="presOf" srcId="{2C667500-4E6E-4DDE-AE5D-E80ED62D2919}" destId="{CC8B4A7E-59BC-431F-B016-454553FDE14E}" srcOrd="0" destOrd="0" presId="urn:microsoft.com/office/officeart/2005/8/layout/cycle7"/>
    <dgm:cxn modelId="{B7D052B8-4F3C-4439-AC0C-99CF894437EE}" type="presOf" srcId="{3F573A00-A14A-450E-99D8-EBB75D5BC291}" destId="{12C7AC05-8259-468C-A987-191D8638F1F5}" srcOrd="0" destOrd="0" presId="urn:microsoft.com/office/officeart/2005/8/layout/cycle7"/>
    <dgm:cxn modelId="{92B853E7-F623-422C-A24B-67C5D8516A07}" srcId="{3F573A00-A14A-450E-99D8-EBB75D5BC291}" destId="{4C9CAABA-955F-4E6E-A3F8-B6EB59F9AF59}" srcOrd="1" destOrd="0" parTransId="{EE348C23-F2FE-4B7C-B379-A8C49C9D2FD7}" sibTransId="{1F8F7B70-3E84-4B2D-9408-182B2879BEAD}"/>
    <dgm:cxn modelId="{FC9BFBEE-C418-44DD-AE61-7B9AE2A03252}" type="presOf" srcId="{E35A7573-00EF-43DA-BCDA-EA3C7F7B900A}" destId="{13203A8A-0B9B-4242-884F-C6945DC1E648}" srcOrd="1" destOrd="0" presId="urn:microsoft.com/office/officeart/2005/8/layout/cycle7"/>
    <dgm:cxn modelId="{09A97542-302D-49C3-BC81-71B99351880C}" type="presParOf" srcId="{12C7AC05-8259-468C-A987-191D8638F1F5}" destId="{66280D9D-A954-44A6-BA39-A8465D115AB2}" srcOrd="0" destOrd="0" presId="urn:microsoft.com/office/officeart/2005/8/layout/cycle7"/>
    <dgm:cxn modelId="{32232C17-C126-4913-B11B-E862255554A2}" type="presParOf" srcId="{12C7AC05-8259-468C-A987-191D8638F1F5}" destId="{D1210EC3-3371-4FB5-A8E6-7F477A629B97}" srcOrd="1" destOrd="0" presId="urn:microsoft.com/office/officeart/2005/8/layout/cycle7"/>
    <dgm:cxn modelId="{852CCE1F-0D42-4A1C-8433-FCE6277B9E2A}" type="presParOf" srcId="{D1210EC3-3371-4FB5-A8E6-7F477A629B97}" destId="{8F6040D6-344E-42F2-BDA6-D3B761D48176}" srcOrd="0" destOrd="0" presId="urn:microsoft.com/office/officeart/2005/8/layout/cycle7"/>
    <dgm:cxn modelId="{52470EB5-8EC7-4063-B8AB-4C60273633AE}" type="presParOf" srcId="{12C7AC05-8259-468C-A987-191D8638F1F5}" destId="{6FFC269E-9510-4C0F-9052-58AA2DC7527B}" srcOrd="2" destOrd="0" presId="urn:microsoft.com/office/officeart/2005/8/layout/cycle7"/>
    <dgm:cxn modelId="{AB26A758-DF56-4684-9FDF-8A55E7AAB610}" type="presParOf" srcId="{12C7AC05-8259-468C-A987-191D8638F1F5}" destId="{5B41F23F-2455-4B05-8956-E9B094FCEFB5}" srcOrd="3" destOrd="0" presId="urn:microsoft.com/office/officeart/2005/8/layout/cycle7"/>
    <dgm:cxn modelId="{BB4DF152-EDEC-44F7-98BF-11FCFA66AFAF}" type="presParOf" srcId="{5B41F23F-2455-4B05-8956-E9B094FCEFB5}" destId="{9A38AD63-A3A1-49E3-9280-6F4B9DF02004}" srcOrd="0" destOrd="0" presId="urn:microsoft.com/office/officeart/2005/8/layout/cycle7"/>
    <dgm:cxn modelId="{E0F704B2-557B-4B70-9B44-D2DF0D946D0E}" type="presParOf" srcId="{12C7AC05-8259-468C-A987-191D8638F1F5}" destId="{CC8B4A7E-59BC-431F-B016-454553FDE14E}" srcOrd="4" destOrd="0" presId="urn:microsoft.com/office/officeart/2005/8/layout/cycle7"/>
    <dgm:cxn modelId="{7AF941A9-E1B1-4621-A7C8-682B3B4F51AE}" type="presParOf" srcId="{12C7AC05-8259-468C-A987-191D8638F1F5}" destId="{78492EF6-E010-4B19-A196-306134D2ABC5}" srcOrd="5" destOrd="0" presId="urn:microsoft.com/office/officeart/2005/8/layout/cycle7"/>
    <dgm:cxn modelId="{89DFB45F-A8AA-420E-88B9-2FD6CB6ACBE2}" type="presParOf" srcId="{78492EF6-E010-4B19-A196-306134D2ABC5}" destId="{13203A8A-0B9B-4242-884F-C6945DC1E648}" srcOrd="0" destOrd="0" presId="urn:microsoft.com/office/officeart/2005/8/layout/cycle7"/>
  </dgm:cxnLst>
  <dgm:bg>
    <a:solidFill>
      <a:srgbClr val="CC0099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67A063-911A-4B1D-BD80-D94893B6155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975F6B2E-90CC-47C5-8316-8E9CFD64B278}">
      <dgm:prSet phldrT="[Text]" phldr="1"/>
      <dgm:spPr/>
      <dgm:t>
        <a:bodyPr/>
        <a:lstStyle/>
        <a:p>
          <a:endParaRPr lang="en-GB" dirty="0"/>
        </a:p>
      </dgm:t>
    </dgm:pt>
    <dgm:pt modelId="{90D2E57F-973E-4A0F-AA6C-46F638BCD638}" type="parTrans" cxnId="{078754F3-2E20-478E-8F04-B9F555188F5B}">
      <dgm:prSet/>
      <dgm:spPr/>
      <dgm:t>
        <a:bodyPr/>
        <a:lstStyle/>
        <a:p>
          <a:endParaRPr lang="en-GB"/>
        </a:p>
      </dgm:t>
    </dgm:pt>
    <dgm:pt modelId="{4E24A306-FB7C-477A-B2B4-33C01E2CCB54}" type="sibTrans" cxnId="{078754F3-2E20-478E-8F04-B9F555188F5B}">
      <dgm:prSet/>
      <dgm:spPr/>
      <dgm:t>
        <a:bodyPr/>
        <a:lstStyle/>
        <a:p>
          <a:endParaRPr lang="en-GB"/>
        </a:p>
      </dgm:t>
    </dgm:pt>
    <dgm:pt modelId="{44B8E8B4-1BEF-47E7-BED1-08ECE56B02F4}">
      <dgm:prSet phldrT="[Text]" phldr="1"/>
      <dgm:spPr/>
      <dgm:t>
        <a:bodyPr/>
        <a:lstStyle/>
        <a:p>
          <a:endParaRPr lang="en-GB" dirty="0"/>
        </a:p>
      </dgm:t>
    </dgm:pt>
    <dgm:pt modelId="{4EE7C327-47F6-4DD1-B09A-0CA7494F7B77}" type="parTrans" cxnId="{8B912962-583C-4A07-BAD6-E90541428AB7}">
      <dgm:prSet/>
      <dgm:spPr/>
      <dgm:t>
        <a:bodyPr/>
        <a:lstStyle/>
        <a:p>
          <a:endParaRPr lang="en-GB"/>
        </a:p>
      </dgm:t>
    </dgm:pt>
    <dgm:pt modelId="{A3509ED1-7AF4-439A-9C6A-B908026812CB}" type="sibTrans" cxnId="{8B912962-583C-4A07-BAD6-E90541428AB7}">
      <dgm:prSet/>
      <dgm:spPr/>
      <dgm:t>
        <a:bodyPr/>
        <a:lstStyle/>
        <a:p>
          <a:endParaRPr lang="en-GB"/>
        </a:p>
      </dgm:t>
    </dgm:pt>
    <dgm:pt modelId="{97945A86-D260-4D1D-8679-3404DBE319EA}">
      <dgm:prSet phldrT="[Text]" phldr="1"/>
      <dgm:spPr/>
      <dgm:t>
        <a:bodyPr/>
        <a:lstStyle/>
        <a:p>
          <a:endParaRPr lang="en-GB" dirty="0"/>
        </a:p>
      </dgm:t>
    </dgm:pt>
    <dgm:pt modelId="{DDF521B8-EFFA-4C97-A9E2-74186F1CC784}" type="parTrans" cxnId="{06A0B3C1-F748-4AD5-8991-F282738D04C1}">
      <dgm:prSet/>
      <dgm:spPr/>
      <dgm:t>
        <a:bodyPr/>
        <a:lstStyle/>
        <a:p>
          <a:endParaRPr lang="en-GB"/>
        </a:p>
      </dgm:t>
    </dgm:pt>
    <dgm:pt modelId="{2C8DE65A-8770-4CBD-B8E8-985A0FC39570}" type="sibTrans" cxnId="{06A0B3C1-F748-4AD5-8991-F282738D04C1}">
      <dgm:prSet/>
      <dgm:spPr/>
      <dgm:t>
        <a:bodyPr/>
        <a:lstStyle/>
        <a:p>
          <a:endParaRPr lang="en-GB"/>
        </a:p>
      </dgm:t>
    </dgm:pt>
    <dgm:pt modelId="{8F313E08-A0A0-485A-8187-EB9141A147F1}">
      <dgm:prSet phldrT="[Text]" phldr="1"/>
      <dgm:spPr/>
      <dgm:t>
        <a:bodyPr/>
        <a:lstStyle/>
        <a:p>
          <a:endParaRPr lang="en-GB" dirty="0"/>
        </a:p>
      </dgm:t>
    </dgm:pt>
    <dgm:pt modelId="{3B6E4C00-B643-4666-A002-175B45B919DB}" type="parTrans" cxnId="{982DE9A4-EE6D-4A94-BBBA-4895336D17C2}">
      <dgm:prSet/>
      <dgm:spPr/>
      <dgm:t>
        <a:bodyPr/>
        <a:lstStyle/>
        <a:p>
          <a:endParaRPr lang="en-GB"/>
        </a:p>
      </dgm:t>
    </dgm:pt>
    <dgm:pt modelId="{EBF803F8-54F1-4649-871B-F4C553527CBA}" type="sibTrans" cxnId="{982DE9A4-EE6D-4A94-BBBA-4895336D17C2}">
      <dgm:prSet/>
      <dgm:spPr/>
      <dgm:t>
        <a:bodyPr/>
        <a:lstStyle/>
        <a:p>
          <a:endParaRPr lang="en-GB"/>
        </a:p>
      </dgm:t>
    </dgm:pt>
    <dgm:pt modelId="{8ACF04C9-AC49-445F-ACC6-189A28B467DE}">
      <dgm:prSet phldrT="[Text]" phldr="1"/>
      <dgm:spPr/>
      <dgm:t>
        <a:bodyPr/>
        <a:lstStyle/>
        <a:p>
          <a:endParaRPr lang="en-GB" dirty="0"/>
        </a:p>
      </dgm:t>
    </dgm:pt>
    <dgm:pt modelId="{EB17DC1D-B0A6-46F2-8234-6E887CF5B031}" type="parTrans" cxnId="{95967208-3535-4B67-86B4-7BCF80A5F7C5}">
      <dgm:prSet/>
      <dgm:spPr/>
      <dgm:t>
        <a:bodyPr/>
        <a:lstStyle/>
        <a:p>
          <a:endParaRPr lang="en-GB"/>
        </a:p>
      </dgm:t>
    </dgm:pt>
    <dgm:pt modelId="{723488F0-DC81-4BF8-86E0-800018A4D789}" type="sibTrans" cxnId="{95967208-3535-4B67-86B4-7BCF80A5F7C5}">
      <dgm:prSet/>
      <dgm:spPr/>
      <dgm:t>
        <a:bodyPr/>
        <a:lstStyle/>
        <a:p>
          <a:endParaRPr lang="en-GB"/>
        </a:p>
      </dgm:t>
    </dgm:pt>
    <dgm:pt modelId="{49960E0E-B77F-4994-AE32-EF4D15F7F1D1}" type="pres">
      <dgm:prSet presAssocID="{9D67A063-911A-4B1D-BD80-D94893B61558}" presName="cycle" presStyleCnt="0">
        <dgm:presLayoutVars>
          <dgm:dir/>
          <dgm:resizeHandles val="exact"/>
        </dgm:presLayoutVars>
      </dgm:prSet>
      <dgm:spPr/>
    </dgm:pt>
    <dgm:pt modelId="{A2C2068E-63A5-4254-AA0C-306B97029284}" type="pres">
      <dgm:prSet presAssocID="{975F6B2E-90CC-47C5-8316-8E9CFD64B278}" presName="dummy" presStyleCnt="0"/>
      <dgm:spPr/>
    </dgm:pt>
    <dgm:pt modelId="{C057AB2D-745C-4929-A6D4-5955088D398B}" type="pres">
      <dgm:prSet presAssocID="{975F6B2E-90CC-47C5-8316-8E9CFD64B278}" presName="node" presStyleLbl="revTx" presStyleIdx="0" presStyleCnt="5">
        <dgm:presLayoutVars>
          <dgm:bulletEnabled val="1"/>
        </dgm:presLayoutVars>
      </dgm:prSet>
      <dgm:spPr/>
    </dgm:pt>
    <dgm:pt modelId="{925F35F3-2151-42C1-A4AE-1230B0A73A6F}" type="pres">
      <dgm:prSet presAssocID="{4E24A306-FB7C-477A-B2B4-33C01E2CCB54}" presName="sibTrans" presStyleLbl="node1" presStyleIdx="0" presStyleCnt="5"/>
      <dgm:spPr/>
    </dgm:pt>
    <dgm:pt modelId="{7B24F46B-67D3-4EBC-9556-D978DB3F8DEE}" type="pres">
      <dgm:prSet presAssocID="{44B8E8B4-1BEF-47E7-BED1-08ECE56B02F4}" presName="dummy" presStyleCnt="0"/>
      <dgm:spPr/>
    </dgm:pt>
    <dgm:pt modelId="{35C4E2E0-8149-4493-A58E-B480D0E46CB7}" type="pres">
      <dgm:prSet presAssocID="{44B8E8B4-1BEF-47E7-BED1-08ECE56B02F4}" presName="node" presStyleLbl="revTx" presStyleIdx="1" presStyleCnt="5">
        <dgm:presLayoutVars>
          <dgm:bulletEnabled val="1"/>
        </dgm:presLayoutVars>
      </dgm:prSet>
      <dgm:spPr/>
    </dgm:pt>
    <dgm:pt modelId="{D5EE0673-D08F-479A-BA03-DE1976EE0E4D}" type="pres">
      <dgm:prSet presAssocID="{A3509ED1-7AF4-439A-9C6A-B908026812CB}" presName="sibTrans" presStyleLbl="node1" presStyleIdx="1" presStyleCnt="5"/>
      <dgm:spPr/>
    </dgm:pt>
    <dgm:pt modelId="{192D45F8-EB71-4F10-9A68-7967EB2667B5}" type="pres">
      <dgm:prSet presAssocID="{97945A86-D260-4D1D-8679-3404DBE319EA}" presName="dummy" presStyleCnt="0"/>
      <dgm:spPr/>
    </dgm:pt>
    <dgm:pt modelId="{D6C97851-BABB-4072-912E-C48427530992}" type="pres">
      <dgm:prSet presAssocID="{97945A86-D260-4D1D-8679-3404DBE319EA}" presName="node" presStyleLbl="revTx" presStyleIdx="2" presStyleCnt="5">
        <dgm:presLayoutVars>
          <dgm:bulletEnabled val="1"/>
        </dgm:presLayoutVars>
      </dgm:prSet>
      <dgm:spPr/>
    </dgm:pt>
    <dgm:pt modelId="{F044A362-EA8F-464C-9963-C26630FCAC1E}" type="pres">
      <dgm:prSet presAssocID="{2C8DE65A-8770-4CBD-B8E8-985A0FC39570}" presName="sibTrans" presStyleLbl="node1" presStyleIdx="2" presStyleCnt="5"/>
      <dgm:spPr/>
    </dgm:pt>
    <dgm:pt modelId="{6CD7BA1A-368C-4BD0-93B9-066271D7EAEA}" type="pres">
      <dgm:prSet presAssocID="{8F313E08-A0A0-485A-8187-EB9141A147F1}" presName="dummy" presStyleCnt="0"/>
      <dgm:spPr/>
    </dgm:pt>
    <dgm:pt modelId="{537A61F3-A2AC-474C-82A6-597D64E29E31}" type="pres">
      <dgm:prSet presAssocID="{8F313E08-A0A0-485A-8187-EB9141A147F1}" presName="node" presStyleLbl="revTx" presStyleIdx="3" presStyleCnt="5">
        <dgm:presLayoutVars>
          <dgm:bulletEnabled val="1"/>
        </dgm:presLayoutVars>
      </dgm:prSet>
      <dgm:spPr/>
    </dgm:pt>
    <dgm:pt modelId="{177DDD5A-9B35-4254-9C26-B62E31BC3FC9}" type="pres">
      <dgm:prSet presAssocID="{EBF803F8-54F1-4649-871B-F4C553527CBA}" presName="sibTrans" presStyleLbl="node1" presStyleIdx="3" presStyleCnt="5"/>
      <dgm:spPr/>
    </dgm:pt>
    <dgm:pt modelId="{B1C747B4-6AF3-490B-9D2D-E691B9076095}" type="pres">
      <dgm:prSet presAssocID="{8ACF04C9-AC49-445F-ACC6-189A28B467DE}" presName="dummy" presStyleCnt="0"/>
      <dgm:spPr/>
    </dgm:pt>
    <dgm:pt modelId="{DD375B24-A9D3-4418-8885-43F688FD3854}" type="pres">
      <dgm:prSet presAssocID="{8ACF04C9-AC49-445F-ACC6-189A28B467DE}" presName="node" presStyleLbl="revTx" presStyleIdx="4" presStyleCnt="5">
        <dgm:presLayoutVars>
          <dgm:bulletEnabled val="1"/>
        </dgm:presLayoutVars>
      </dgm:prSet>
      <dgm:spPr/>
    </dgm:pt>
    <dgm:pt modelId="{148F3034-00B2-4FB3-AF01-7022A28572B2}" type="pres">
      <dgm:prSet presAssocID="{723488F0-DC81-4BF8-86E0-800018A4D789}" presName="sibTrans" presStyleLbl="node1" presStyleIdx="4" presStyleCnt="5"/>
      <dgm:spPr/>
    </dgm:pt>
  </dgm:ptLst>
  <dgm:cxnLst>
    <dgm:cxn modelId="{95967208-3535-4B67-86B4-7BCF80A5F7C5}" srcId="{9D67A063-911A-4B1D-BD80-D94893B61558}" destId="{8ACF04C9-AC49-445F-ACC6-189A28B467DE}" srcOrd="4" destOrd="0" parTransId="{EB17DC1D-B0A6-46F2-8234-6E887CF5B031}" sibTransId="{723488F0-DC81-4BF8-86E0-800018A4D789}"/>
    <dgm:cxn modelId="{2952640E-26C4-4925-8303-774630798EF0}" type="presOf" srcId="{8F313E08-A0A0-485A-8187-EB9141A147F1}" destId="{537A61F3-A2AC-474C-82A6-597D64E29E31}" srcOrd="0" destOrd="0" presId="urn:microsoft.com/office/officeart/2005/8/layout/cycle1"/>
    <dgm:cxn modelId="{0288E511-A48E-42EB-B51B-3C7BC8CE9C0A}" type="presOf" srcId="{975F6B2E-90CC-47C5-8316-8E9CFD64B278}" destId="{C057AB2D-745C-4929-A6D4-5955088D398B}" srcOrd="0" destOrd="0" presId="urn:microsoft.com/office/officeart/2005/8/layout/cycle1"/>
    <dgm:cxn modelId="{4E8D022E-0E2C-4DB4-A0A6-6AF4B620F9CE}" type="presOf" srcId="{2C8DE65A-8770-4CBD-B8E8-985A0FC39570}" destId="{F044A362-EA8F-464C-9963-C26630FCAC1E}" srcOrd="0" destOrd="0" presId="urn:microsoft.com/office/officeart/2005/8/layout/cycle1"/>
    <dgm:cxn modelId="{56C3703F-7C71-4A33-899D-352699305853}" type="presOf" srcId="{723488F0-DC81-4BF8-86E0-800018A4D789}" destId="{148F3034-00B2-4FB3-AF01-7022A28572B2}" srcOrd="0" destOrd="0" presId="urn:microsoft.com/office/officeart/2005/8/layout/cycle1"/>
    <dgm:cxn modelId="{8B912962-583C-4A07-BAD6-E90541428AB7}" srcId="{9D67A063-911A-4B1D-BD80-D94893B61558}" destId="{44B8E8B4-1BEF-47E7-BED1-08ECE56B02F4}" srcOrd="1" destOrd="0" parTransId="{4EE7C327-47F6-4DD1-B09A-0CA7494F7B77}" sibTransId="{A3509ED1-7AF4-439A-9C6A-B908026812CB}"/>
    <dgm:cxn modelId="{C2E9B595-3970-4076-A2B3-80789492F0CC}" type="presOf" srcId="{97945A86-D260-4D1D-8679-3404DBE319EA}" destId="{D6C97851-BABB-4072-912E-C48427530992}" srcOrd="0" destOrd="0" presId="urn:microsoft.com/office/officeart/2005/8/layout/cycle1"/>
    <dgm:cxn modelId="{9F941A97-6A7B-4064-83F8-6765BDB5327E}" type="presOf" srcId="{A3509ED1-7AF4-439A-9C6A-B908026812CB}" destId="{D5EE0673-D08F-479A-BA03-DE1976EE0E4D}" srcOrd="0" destOrd="0" presId="urn:microsoft.com/office/officeart/2005/8/layout/cycle1"/>
    <dgm:cxn modelId="{3E76939B-583C-4B3D-80D0-66F40E242C24}" type="presOf" srcId="{8ACF04C9-AC49-445F-ACC6-189A28B467DE}" destId="{DD375B24-A9D3-4418-8885-43F688FD3854}" srcOrd="0" destOrd="0" presId="urn:microsoft.com/office/officeart/2005/8/layout/cycle1"/>
    <dgm:cxn modelId="{982DE9A4-EE6D-4A94-BBBA-4895336D17C2}" srcId="{9D67A063-911A-4B1D-BD80-D94893B61558}" destId="{8F313E08-A0A0-485A-8187-EB9141A147F1}" srcOrd="3" destOrd="0" parTransId="{3B6E4C00-B643-4666-A002-175B45B919DB}" sibTransId="{EBF803F8-54F1-4649-871B-F4C553527CBA}"/>
    <dgm:cxn modelId="{06A0B3C1-F748-4AD5-8991-F282738D04C1}" srcId="{9D67A063-911A-4B1D-BD80-D94893B61558}" destId="{97945A86-D260-4D1D-8679-3404DBE319EA}" srcOrd="2" destOrd="0" parTransId="{DDF521B8-EFFA-4C97-A9E2-74186F1CC784}" sibTransId="{2C8DE65A-8770-4CBD-B8E8-985A0FC39570}"/>
    <dgm:cxn modelId="{F5869AD5-4A9E-47E5-A9DB-DBBD83727989}" type="presOf" srcId="{9D67A063-911A-4B1D-BD80-D94893B61558}" destId="{49960E0E-B77F-4994-AE32-EF4D15F7F1D1}" srcOrd="0" destOrd="0" presId="urn:microsoft.com/office/officeart/2005/8/layout/cycle1"/>
    <dgm:cxn modelId="{400ACAE2-D1B2-49CC-92D5-51772080D863}" type="presOf" srcId="{EBF803F8-54F1-4649-871B-F4C553527CBA}" destId="{177DDD5A-9B35-4254-9C26-B62E31BC3FC9}" srcOrd="0" destOrd="0" presId="urn:microsoft.com/office/officeart/2005/8/layout/cycle1"/>
    <dgm:cxn modelId="{63F4CBE3-CB5F-4EE5-9774-21D5D5BBD35F}" type="presOf" srcId="{44B8E8B4-1BEF-47E7-BED1-08ECE56B02F4}" destId="{35C4E2E0-8149-4493-A58E-B480D0E46CB7}" srcOrd="0" destOrd="0" presId="urn:microsoft.com/office/officeart/2005/8/layout/cycle1"/>
    <dgm:cxn modelId="{078754F3-2E20-478E-8F04-B9F555188F5B}" srcId="{9D67A063-911A-4B1D-BD80-D94893B61558}" destId="{975F6B2E-90CC-47C5-8316-8E9CFD64B278}" srcOrd="0" destOrd="0" parTransId="{90D2E57F-973E-4A0F-AA6C-46F638BCD638}" sibTransId="{4E24A306-FB7C-477A-B2B4-33C01E2CCB54}"/>
    <dgm:cxn modelId="{D6B9BEF6-E197-451A-900C-22304D2CB2E0}" type="presOf" srcId="{4E24A306-FB7C-477A-B2B4-33C01E2CCB54}" destId="{925F35F3-2151-42C1-A4AE-1230B0A73A6F}" srcOrd="0" destOrd="0" presId="urn:microsoft.com/office/officeart/2005/8/layout/cycle1"/>
    <dgm:cxn modelId="{48EEA093-E608-46E5-A9C9-113E36613848}" type="presParOf" srcId="{49960E0E-B77F-4994-AE32-EF4D15F7F1D1}" destId="{A2C2068E-63A5-4254-AA0C-306B97029284}" srcOrd="0" destOrd="0" presId="urn:microsoft.com/office/officeart/2005/8/layout/cycle1"/>
    <dgm:cxn modelId="{7D4627B5-9CE3-46CE-BACC-07DCDD635D8B}" type="presParOf" srcId="{49960E0E-B77F-4994-AE32-EF4D15F7F1D1}" destId="{C057AB2D-745C-4929-A6D4-5955088D398B}" srcOrd="1" destOrd="0" presId="urn:microsoft.com/office/officeart/2005/8/layout/cycle1"/>
    <dgm:cxn modelId="{956333F7-B7C0-4F9D-ABEE-50C44E058D8A}" type="presParOf" srcId="{49960E0E-B77F-4994-AE32-EF4D15F7F1D1}" destId="{925F35F3-2151-42C1-A4AE-1230B0A73A6F}" srcOrd="2" destOrd="0" presId="urn:microsoft.com/office/officeart/2005/8/layout/cycle1"/>
    <dgm:cxn modelId="{665DD549-196E-4C88-8FA6-9A88B779C5E5}" type="presParOf" srcId="{49960E0E-B77F-4994-AE32-EF4D15F7F1D1}" destId="{7B24F46B-67D3-4EBC-9556-D978DB3F8DEE}" srcOrd="3" destOrd="0" presId="urn:microsoft.com/office/officeart/2005/8/layout/cycle1"/>
    <dgm:cxn modelId="{3FDDF9DC-4874-4798-B828-17444912AC2E}" type="presParOf" srcId="{49960E0E-B77F-4994-AE32-EF4D15F7F1D1}" destId="{35C4E2E0-8149-4493-A58E-B480D0E46CB7}" srcOrd="4" destOrd="0" presId="urn:microsoft.com/office/officeart/2005/8/layout/cycle1"/>
    <dgm:cxn modelId="{4BCF8BC7-0259-4535-BECA-96E379EBDC0B}" type="presParOf" srcId="{49960E0E-B77F-4994-AE32-EF4D15F7F1D1}" destId="{D5EE0673-D08F-479A-BA03-DE1976EE0E4D}" srcOrd="5" destOrd="0" presId="urn:microsoft.com/office/officeart/2005/8/layout/cycle1"/>
    <dgm:cxn modelId="{796A5FD7-87A1-4AC4-A097-666279598122}" type="presParOf" srcId="{49960E0E-B77F-4994-AE32-EF4D15F7F1D1}" destId="{192D45F8-EB71-4F10-9A68-7967EB2667B5}" srcOrd="6" destOrd="0" presId="urn:microsoft.com/office/officeart/2005/8/layout/cycle1"/>
    <dgm:cxn modelId="{449D3DFF-D383-45CA-B391-7D4533F6FA97}" type="presParOf" srcId="{49960E0E-B77F-4994-AE32-EF4D15F7F1D1}" destId="{D6C97851-BABB-4072-912E-C48427530992}" srcOrd="7" destOrd="0" presId="urn:microsoft.com/office/officeart/2005/8/layout/cycle1"/>
    <dgm:cxn modelId="{03075FEF-CA13-4BA1-B88A-28ABF76E9885}" type="presParOf" srcId="{49960E0E-B77F-4994-AE32-EF4D15F7F1D1}" destId="{F044A362-EA8F-464C-9963-C26630FCAC1E}" srcOrd="8" destOrd="0" presId="urn:microsoft.com/office/officeart/2005/8/layout/cycle1"/>
    <dgm:cxn modelId="{0A320575-DD1A-4B01-9E2E-08FB1C942CC2}" type="presParOf" srcId="{49960E0E-B77F-4994-AE32-EF4D15F7F1D1}" destId="{6CD7BA1A-368C-4BD0-93B9-066271D7EAEA}" srcOrd="9" destOrd="0" presId="urn:microsoft.com/office/officeart/2005/8/layout/cycle1"/>
    <dgm:cxn modelId="{31766E32-8D83-41DD-A046-B8FD70486E2B}" type="presParOf" srcId="{49960E0E-B77F-4994-AE32-EF4D15F7F1D1}" destId="{537A61F3-A2AC-474C-82A6-597D64E29E31}" srcOrd="10" destOrd="0" presId="urn:microsoft.com/office/officeart/2005/8/layout/cycle1"/>
    <dgm:cxn modelId="{7AB83B16-A721-47EB-96EF-0E1DD4D8B77C}" type="presParOf" srcId="{49960E0E-B77F-4994-AE32-EF4D15F7F1D1}" destId="{177DDD5A-9B35-4254-9C26-B62E31BC3FC9}" srcOrd="11" destOrd="0" presId="urn:microsoft.com/office/officeart/2005/8/layout/cycle1"/>
    <dgm:cxn modelId="{80A5C0E0-157A-4861-99AB-3FE2BCCACE44}" type="presParOf" srcId="{49960E0E-B77F-4994-AE32-EF4D15F7F1D1}" destId="{B1C747B4-6AF3-490B-9D2D-E691B9076095}" srcOrd="12" destOrd="0" presId="urn:microsoft.com/office/officeart/2005/8/layout/cycle1"/>
    <dgm:cxn modelId="{D78CCEFF-1CD3-4921-A42A-B866AE0E75CA}" type="presParOf" srcId="{49960E0E-B77F-4994-AE32-EF4D15F7F1D1}" destId="{DD375B24-A9D3-4418-8885-43F688FD3854}" srcOrd="13" destOrd="0" presId="urn:microsoft.com/office/officeart/2005/8/layout/cycle1"/>
    <dgm:cxn modelId="{9F7BA75D-1A2F-4D96-A9BE-97DCCEB829E8}" type="presParOf" srcId="{49960E0E-B77F-4994-AE32-EF4D15F7F1D1}" destId="{148F3034-00B2-4FB3-AF01-7022A28572B2}" srcOrd="14" destOrd="0" presId="urn:microsoft.com/office/officeart/2005/8/layout/cycle1"/>
  </dgm:cxnLst>
  <dgm:bg>
    <a:solidFill>
      <a:srgbClr val="0070C0"/>
    </a:solidFill>
  </dgm:bg>
  <dgm:whole>
    <a:ln>
      <a:solidFill>
        <a:schemeClr val="accent1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E24A1F-521B-4FC6-8F9C-75C12E4E4D6F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3F4B3FF5-9499-49DC-BC76-1FDAA6F4B2C9}">
      <dgm:prSet phldrT="[Text]" phldr="1"/>
      <dgm:spPr/>
      <dgm:t>
        <a:bodyPr/>
        <a:lstStyle/>
        <a:p>
          <a:endParaRPr lang="en-GB" dirty="0"/>
        </a:p>
      </dgm:t>
    </dgm:pt>
    <dgm:pt modelId="{E237A302-44A8-4B95-B943-23E6DC82AAB5}" type="parTrans" cxnId="{1BA3BB36-44A8-423E-818C-CF56211F090A}">
      <dgm:prSet/>
      <dgm:spPr/>
      <dgm:t>
        <a:bodyPr/>
        <a:lstStyle/>
        <a:p>
          <a:endParaRPr lang="en-GB"/>
        </a:p>
      </dgm:t>
    </dgm:pt>
    <dgm:pt modelId="{677D6EF2-35AE-426A-84AE-749F36C4C383}" type="sibTrans" cxnId="{1BA3BB36-44A8-423E-818C-CF56211F090A}">
      <dgm:prSet/>
      <dgm:spPr/>
      <dgm:t>
        <a:bodyPr/>
        <a:lstStyle/>
        <a:p>
          <a:endParaRPr lang="en-GB"/>
        </a:p>
      </dgm:t>
    </dgm:pt>
    <dgm:pt modelId="{D81E8CB8-BE82-483F-9980-B0CF7DDCCED1}">
      <dgm:prSet phldrT="[Text]" phldr="1"/>
      <dgm:spPr/>
      <dgm:t>
        <a:bodyPr/>
        <a:lstStyle/>
        <a:p>
          <a:endParaRPr lang="en-GB" dirty="0"/>
        </a:p>
      </dgm:t>
    </dgm:pt>
    <dgm:pt modelId="{92AB9BB3-E722-4D58-968B-CA0FB8AD311A}" type="parTrans" cxnId="{F622E0AD-67C0-4AC4-8299-737A83D2D727}">
      <dgm:prSet/>
      <dgm:spPr/>
      <dgm:t>
        <a:bodyPr/>
        <a:lstStyle/>
        <a:p>
          <a:endParaRPr lang="en-GB"/>
        </a:p>
      </dgm:t>
    </dgm:pt>
    <dgm:pt modelId="{490BB340-C4F5-4E58-A61C-484C3E014BE1}" type="sibTrans" cxnId="{F622E0AD-67C0-4AC4-8299-737A83D2D727}">
      <dgm:prSet/>
      <dgm:spPr/>
      <dgm:t>
        <a:bodyPr/>
        <a:lstStyle/>
        <a:p>
          <a:endParaRPr lang="en-GB"/>
        </a:p>
      </dgm:t>
    </dgm:pt>
    <dgm:pt modelId="{172251FD-7202-4BAD-B81E-76FE8C516B36}" type="pres">
      <dgm:prSet presAssocID="{C2E24A1F-521B-4FC6-8F9C-75C12E4E4D6F}" presName="diagram" presStyleCnt="0">
        <dgm:presLayoutVars>
          <dgm:dir/>
          <dgm:resizeHandles val="exact"/>
        </dgm:presLayoutVars>
      </dgm:prSet>
      <dgm:spPr/>
    </dgm:pt>
    <dgm:pt modelId="{B0CE029F-C53F-47B8-A2ED-2A9AADBE2A69}" type="pres">
      <dgm:prSet presAssocID="{3F4B3FF5-9499-49DC-BC76-1FDAA6F4B2C9}" presName="arrow" presStyleLbl="node1" presStyleIdx="0" presStyleCnt="2">
        <dgm:presLayoutVars>
          <dgm:bulletEnabled val="1"/>
        </dgm:presLayoutVars>
      </dgm:prSet>
      <dgm:spPr/>
    </dgm:pt>
    <dgm:pt modelId="{D854A5A1-B3DE-49C5-BF89-E14EBC672385}" type="pres">
      <dgm:prSet presAssocID="{D81E8CB8-BE82-483F-9980-B0CF7DDCCED1}" presName="arrow" presStyleLbl="node1" presStyleIdx="1" presStyleCnt="2" custRadScaleRad="107668" custRadScaleInc="-4490">
        <dgm:presLayoutVars>
          <dgm:bulletEnabled val="1"/>
        </dgm:presLayoutVars>
      </dgm:prSet>
      <dgm:spPr/>
    </dgm:pt>
  </dgm:ptLst>
  <dgm:cxnLst>
    <dgm:cxn modelId="{1BA3BB36-44A8-423E-818C-CF56211F090A}" srcId="{C2E24A1F-521B-4FC6-8F9C-75C12E4E4D6F}" destId="{3F4B3FF5-9499-49DC-BC76-1FDAA6F4B2C9}" srcOrd="0" destOrd="0" parTransId="{E237A302-44A8-4B95-B943-23E6DC82AAB5}" sibTransId="{677D6EF2-35AE-426A-84AE-749F36C4C383}"/>
    <dgm:cxn modelId="{F622E0AD-67C0-4AC4-8299-737A83D2D727}" srcId="{C2E24A1F-521B-4FC6-8F9C-75C12E4E4D6F}" destId="{D81E8CB8-BE82-483F-9980-B0CF7DDCCED1}" srcOrd="1" destOrd="0" parTransId="{92AB9BB3-E722-4D58-968B-CA0FB8AD311A}" sibTransId="{490BB340-C4F5-4E58-A61C-484C3E014BE1}"/>
    <dgm:cxn modelId="{D9C937D7-4EC4-4B73-9ED0-D9526666A42C}" type="presOf" srcId="{3F4B3FF5-9499-49DC-BC76-1FDAA6F4B2C9}" destId="{B0CE029F-C53F-47B8-A2ED-2A9AADBE2A69}" srcOrd="0" destOrd="0" presId="urn:microsoft.com/office/officeart/2005/8/layout/arrow5"/>
    <dgm:cxn modelId="{694501E5-6D6E-4A0D-8E36-B277143FC82E}" type="presOf" srcId="{C2E24A1F-521B-4FC6-8F9C-75C12E4E4D6F}" destId="{172251FD-7202-4BAD-B81E-76FE8C516B36}" srcOrd="0" destOrd="0" presId="urn:microsoft.com/office/officeart/2005/8/layout/arrow5"/>
    <dgm:cxn modelId="{B7C6A9FA-0888-434B-9B44-24EDDC93F13D}" type="presOf" srcId="{D81E8CB8-BE82-483F-9980-B0CF7DDCCED1}" destId="{D854A5A1-B3DE-49C5-BF89-E14EBC672385}" srcOrd="0" destOrd="0" presId="urn:microsoft.com/office/officeart/2005/8/layout/arrow5"/>
    <dgm:cxn modelId="{9A25C8C3-0296-49AC-8D96-91714196B5DC}" type="presParOf" srcId="{172251FD-7202-4BAD-B81E-76FE8C516B36}" destId="{B0CE029F-C53F-47B8-A2ED-2A9AADBE2A69}" srcOrd="0" destOrd="0" presId="urn:microsoft.com/office/officeart/2005/8/layout/arrow5"/>
    <dgm:cxn modelId="{038593B7-AB3C-42AE-829A-089C38BD876A}" type="presParOf" srcId="{172251FD-7202-4BAD-B81E-76FE8C516B36}" destId="{D854A5A1-B3DE-49C5-BF89-E14EBC67238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A0EE7-3865-4425-B2D4-B7406955ED45}">
      <dsp:nvSpPr>
        <dsp:cNvPr id="0" name=""/>
        <dsp:cNvSpPr/>
      </dsp:nvSpPr>
      <dsp:spPr>
        <a:xfrm>
          <a:off x="1213857" y="313942"/>
          <a:ext cx="2930282" cy="2930282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solidFill>
                <a:schemeClr val="tx1"/>
              </a:solidFill>
            </a:rPr>
            <a:t>ОТВОРЕНИ СИСТЕМИ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2807024" y="854649"/>
        <a:ext cx="994203" cy="976760"/>
      </dsp:txXfrm>
    </dsp:sp>
    <dsp:sp modelId="{DA32D2C3-2A84-421D-8757-E5C5FDA78CE2}">
      <dsp:nvSpPr>
        <dsp:cNvPr id="0" name=""/>
        <dsp:cNvSpPr/>
      </dsp:nvSpPr>
      <dsp:spPr>
        <a:xfrm>
          <a:off x="1195638" y="322679"/>
          <a:ext cx="2930282" cy="2930282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solidFill>
                <a:schemeClr val="tx1"/>
              </a:solidFill>
            </a:rPr>
            <a:t>РАЦИОНАЛНИ СИСТЕМИ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1997977" y="2171548"/>
        <a:ext cx="1325604" cy="906992"/>
      </dsp:txXfrm>
    </dsp:sp>
    <dsp:sp modelId="{77246C02-E1AC-4E1C-BC9E-FAA719ED00F1}">
      <dsp:nvSpPr>
        <dsp:cNvPr id="0" name=""/>
        <dsp:cNvSpPr/>
      </dsp:nvSpPr>
      <dsp:spPr>
        <a:xfrm>
          <a:off x="1195638" y="322679"/>
          <a:ext cx="2930282" cy="2930282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solidFill>
                <a:schemeClr val="tx1"/>
              </a:solidFill>
            </a:rPr>
            <a:t>ЕСТЕСТВЕНИ СИСТЕМИ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1509596" y="898271"/>
        <a:ext cx="994203" cy="976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C604A-02C6-4E81-A920-277F5DF66354}">
      <dsp:nvSpPr>
        <dsp:cNvPr id="0" name=""/>
        <dsp:cNvSpPr/>
      </dsp:nvSpPr>
      <dsp:spPr>
        <a:xfrm>
          <a:off x="88184" y="0"/>
          <a:ext cx="999423" cy="10958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976EB-AD0D-4087-A65C-58F659F7039C}">
      <dsp:nvSpPr>
        <dsp:cNvPr id="0" name=""/>
        <dsp:cNvSpPr/>
      </dsp:nvSpPr>
      <dsp:spPr>
        <a:xfrm>
          <a:off x="0" y="328768"/>
          <a:ext cx="352737" cy="438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17219" y="345987"/>
        <a:ext cx="318299" cy="403920"/>
      </dsp:txXfrm>
    </dsp:sp>
    <dsp:sp modelId="{408D6374-E4E4-4C2D-B9E5-D32DE4C9F391}">
      <dsp:nvSpPr>
        <dsp:cNvPr id="0" name=""/>
        <dsp:cNvSpPr/>
      </dsp:nvSpPr>
      <dsp:spPr>
        <a:xfrm>
          <a:off x="411527" y="328768"/>
          <a:ext cx="352737" cy="438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428746" y="345987"/>
        <a:ext cx="318299" cy="403920"/>
      </dsp:txXfrm>
    </dsp:sp>
    <dsp:sp modelId="{3CE49671-4CBE-4EAB-8E0B-04975FAB338B}">
      <dsp:nvSpPr>
        <dsp:cNvPr id="0" name=""/>
        <dsp:cNvSpPr/>
      </dsp:nvSpPr>
      <dsp:spPr>
        <a:xfrm>
          <a:off x="823054" y="328768"/>
          <a:ext cx="352737" cy="438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840273" y="345987"/>
        <a:ext cx="318299" cy="4039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DA3E-6196-44D6-8F06-262CC90E3EA2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9E06C-9A50-4E4B-B199-962F848DC2F0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/>
            <a:t>Трето равнище</a:t>
          </a:r>
          <a:r>
            <a:rPr lang="bg-BG" sz="1200" kern="1200" dirty="0"/>
            <a:t>: мениджмънт на развитие, саморазвитие  на учениците и техните учители  педагози чрез индивидуално и екипно отворено  учене </a:t>
          </a:r>
        </a:p>
      </dsp:txBody>
      <dsp:txXfrm>
        <a:off x="3775352" y="455027"/>
        <a:ext cx="2941875" cy="1071380"/>
      </dsp:txXfrm>
    </dsp:sp>
    <dsp:sp modelId="{202428B2-790A-4427-91EC-362DEE9E0DA3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/>
            <a:t>Второ равнище</a:t>
          </a:r>
          <a:r>
            <a:rPr lang="bg-BG" sz="1200" kern="1200" dirty="0"/>
            <a:t>: мениджмънт на  груповата динамика и общностно развитие  </a:t>
          </a:r>
        </a:p>
      </dsp:txBody>
      <dsp:txXfrm>
        <a:off x="3775352" y="1660330"/>
        <a:ext cx="2941875" cy="1071380"/>
      </dsp:txXfrm>
    </dsp:sp>
    <dsp:sp modelId="{858D89C2-A692-46A2-8DA0-24111F0895BF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/>
            <a:t>Първо равнище</a:t>
          </a:r>
          <a:r>
            <a:rPr lang="bg-BG" sz="1200" kern="1200" dirty="0"/>
            <a:t>: мениджмънт на физическата  сигурност,  психологическа защитеност,  групова и институционална легитимност</a:t>
          </a:r>
        </a:p>
      </dsp:txBody>
      <dsp:txXfrm>
        <a:off x="3775352" y="2865632"/>
        <a:ext cx="2941875" cy="1071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B2B3C-EBC6-4D91-8B72-ADF2B8BBA2EE}">
      <dsp:nvSpPr>
        <dsp:cNvPr id="0" name=""/>
        <dsp:cNvSpPr/>
      </dsp:nvSpPr>
      <dsp:spPr>
        <a:xfrm>
          <a:off x="72008" y="-14402"/>
          <a:ext cx="3528392" cy="35283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000" b="1" kern="1200" dirty="0">
              <a:solidFill>
                <a:sysClr val="windowText" lastClr="000000"/>
              </a:solidFill>
            </a:rPr>
            <a:t>ЕКОЛОГИЧНИ</a:t>
          </a:r>
          <a:endParaRPr lang="en-GB" sz="1000" b="1" kern="1200" dirty="0">
            <a:solidFill>
              <a:sysClr val="windowText" lastClr="000000"/>
            </a:solidFill>
          </a:endParaRPr>
        </a:p>
      </dsp:txBody>
      <dsp:txXfrm>
        <a:off x="1342934" y="162016"/>
        <a:ext cx="986538" cy="529258"/>
      </dsp:txXfrm>
    </dsp:sp>
    <dsp:sp modelId="{69D8601F-CB33-4ABA-BAC0-D1F0D679F767}">
      <dsp:nvSpPr>
        <dsp:cNvPr id="0" name=""/>
        <dsp:cNvSpPr/>
      </dsp:nvSpPr>
      <dsp:spPr>
        <a:xfrm>
          <a:off x="424847" y="691275"/>
          <a:ext cx="2822713" cy="2822713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000" b="1" kern="1200" dirty="0">
              <a:solidFill>
                <a:sysClr val="windowText" lastClr="000000"/>
              </a:solidFill>
            </a:rPr>
            <a:t>СОЦИАЛНИ</a:t>
          </a:r>
          <a:r>
            <a:rPr lang="bg-BG" sz="1000" kern="1200" dirty="0"/>
            <a:t> </a:t>
          </a:r>
          <a:endParaRPr lang="en-GB" sz="1000" kern="1200" dirty="0"/>
        </a:p>
      </dsp:txBody>
      <dsp:txXfrm>
        <a:off x="1342934" y="860638"/>
        <a:ext cx="986538" cy="508088"/>
      </dsp:txXfrm>
    </dsp:sp>
    <dsp:sp modelId="{63871891-5259-46B3-8789-41D599231242}">
      <dsp:nvSpPr>
        <dsp:cNvPr id="0" name=""/>
        <dsp:cNvSpPr/>
      </dsp:nvSpPr>
      <dsp:spPr>
        <a:xfrm>
          <a:off x="851422" y="1396953"/>
          <a:ext cx="2117035" cy="2117035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000" b="1" kern="1200" dirty="0">
              <a:solidFill>
                <a:sysClr val="windowText" lastClr="000000"/>
              </a:solidFill>
            </a:rPr>
            <a:t>ОРГАНИЧНИ</a:t>
          </a:r>
          <a:endParaRPr lang="en-GB" sz="1000" b="1" kern="1200" dirty="0">
            <a:solidFill>
              <a:sysClr val="windowText" lastClr="000000"/>
            </a:solidFill>
          </a:endParaRPr>
        </a:p>
      </dsp:txBody>
      <dsp:txXfrm>
        <a:off x="1416671" y="1555731"/>
        <a:ext cx="986538" cy="476332"/>
      </dsp:txXfrm>
    </dsp:sp>
    <dsp:sp modelId="{3B9DAA29-4168-4305-B403-D8008CBE1CE7}">
      <dsp:nvSpPr>
        <dsp:cNvPr id="0" name=""/>
        <dsp:cNvSpPr/>
      </dsp:nvSpPr>
      <dsp:spPr>
        <a:xfrm>
          <a:off x="1152126" y="2073826"/>
          <a:ext cx="1656184" cy="146896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100" b="1" kern="1200" dirty="0">
              <a:solidFill>
                <a:sysClr val="windowText" lastClr="000000"/>
              </a:solidFill>
            </a:rPr>
            <a:t>МЕХАНИЧНИ</a:t>
          </a:r>
          <a:endParaRPr lang="en-GB" sz="1100" b="1" kern="1200" dirty="0">
            <a:solidFill>
              <a:sysClr val="windowText" lastClr="000000"/>
            </a:solidFill>
          </a:endParaRPr>
        </a:p>
      </dsp:txBody>
      <dsp:txXfrm>
        <a:off x="1394669" y="2441068"/>
        <a:ext cx="1171099" cy="734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47D69-C8E1-4243-92FC-80504EF6FDAB}">
      <dsp:nvSpPr>
        <dsp:cNvPr id="0" name=""/>
        <dsp:cNvSpPr/>
      </dsp:nvSpPr>
      <dsp:spPr>
        <a:xfrm>
          <a:off x="919670" y="0"/>
          <a:ext cx="3777283" cy="377728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782F1-2E65-4CF2-8196-647813FAEFC8}">
      <dsp:nvSpPr>
        <dsp:cNvPr id="0" name=""/>
        <dsp:cNvSpPr/>
      </dsp:nvSpPr>
      <dsp:spPr>
        <a:xfrm>
          <a:off x="1278512" y="358841"/>
          <a:ext cx="1473140" cy="1473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КОМПЕТИТИВНА СТРАТЕГИЯ</a:t>
          </a:r>
          <a:endParaRPr lang="en-GB" sz="1300" kern="1200" dirty="0"/>
        </a:p>
      </dsp:txBody>
      <dsp:txXfrm>
        <a:off x="1278512" y="358841"/>
        <a:ext cx="1473140" cy="1473140"/>
      </dsp:txXfrm>
    </dsp:sp>
    <dsp:sp modelId="{D78F91AE-44D5-4C64-A522-5E6E13FAA644}">
      <dsp:nvSpPr>
        <dsp:cNvPr id="0" name=""/>
        <dsp:cNvSpPr/>
      </dsp:nvSpPr>
      <dsp:spPr>
        <a:xfrm>
          <a:off x="2864971" y="358841"/>
          <a:ext cx="1473140" cy="1473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ТОЛЕРАНТНА КЪМ СТРЕСА СТРАТЕГИЯ</a:t>
          </a:r>
          <a:endParaRPr lang="en-GB" sz="1300" kern="1200" dirty="0"/>
        </a:p>
      </dsp:txBody>
      <dsp:txXfrm>
        <a:off x="2864971" y="358841"/>
        <a:ext cx="1473140" cy="1473140"/>
      </dsp:txXfrm>
    </dsp:sp>
    <dsp:sp modelId="{CBAC658B-A9C8-44C6-AB73-4F19AF3E55BC}">
      <dsp:nvSpPr>
        <dsp:cNvPr id="0" name=""/>
        <dsp:cNvSpPr/>
      </dsp:nvSpPr>
      <dsp:spPr>
        <a:xfrm>
          <a:off x="1278512" y="1945300"/>
          <a:ext cx="1473140" cy="1473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КРИЗИСНА / РЕАКТИВНА СТРАТЕГИЯ</a:t>
          </a:r>
          <a:endParaRPr lang="en-GB" sz="1300" kern="1200" dirty="0"/>
        </a:p>
      </dsp:txBody>
      <dsp:txXfrm>
        <a:off x="1278512" y="1945300"/>
        <a:ext cx="1473140" cy="1473140"/>
      </dsp:txXfrm>
    </dsp:sp>
    <dsp:sp modelId="{336B838D-8F44-4931-9ED5-BD85E483AB2F}">
      <dsp:nvSpPr>
        <dsp:cNvPr id="0" name=""/>
        <dsp:cNvSpPr/>
      </dsp:nvSpPr>
      <dsp:spPr>
        <a:xfrm>
          <a:off x="2864971" y="1945300"/>
          <a:ext cx="1473140" cy="1473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000" kern="1200" dirty="0"/>
            <a:t>0</a:t>
          </a:r>
          <a:endParaRPr lang="en-GB" sz="4000" kern="1200" dirty="0"/>
        </a:p>
      </dsp:txBody>
      <dsp:txXfrm>
        <a:off x="2864971" y="1945300"/>
        <a:ext cx="1473140" cy="1473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47D69-C8E1-4243-92FC-80504EF6FDAB}">
      <dsp:nvSpPr>
        <dsp:cNvPr id="0" name=""/>
        <dsp:cNvSpPr/>
      </dsp:nvSpPr>
      <dsp:spPr>
        <a:xfrm>
          <a:off x="1212874" y="0"/>
          <a:ext cx="4209331" cy="420933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782F1-2E65-4CF2-8196-647813FAEFC8}">
      <dsp:nvSpPr>
        <dsp:cNvPr id="0" name=""/>
        <dsp:cNvSpPr/>
      </dsp:nvSpPr>
      <dsp:spPr>
        <a:xfrm>
          <a:off x="1612760" y="399886"/>
          <a:ext cx="1641639" cy="1641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/>
            <a:t>КОМПЕТИТИВНА СТРАТЕГИЯ –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i="1" kern="1200" dirty="0">
              <a:solidFill>
                <a:schemeClr val="tx1"/>
              </a:solidFill>
            </a:rPr>
            <a:t>свръхпотенциал</a:t>
          </a:r>
        </a:p>
      </dsp:txBody>
      <dsp:txXfrm>
        <a:off x="1612760" y="399886"/>
        <a:ext cx="1641639" cy="1641639"/>
      </dsp:txXfrm>
    </dsp:sp>
    <dsp:sp modelId="{D78F91AE-44D5-4C64-A522-5E6E13FAA644}">
      <dsp:nvSpPr>
        <dsp:cNvPr id="0" name=""/>
        <dsp:cNvSpPr/>
      </dsp:nvSpPr>
      <dsp:spPr>
        <a:xfrm>
          <a:off x="3380679" y="399886"/>
          <a:ext cx="1641639" cy="1641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/>
            <a:t>ТОЛЕРАНТНА КЪМ СТРЕСА СТРАТЕГИЯ </a:t>
          </a:r>
          <a:r>
            <a:rPr lang="bg-BG" sz="1400" b="1" i="1" kern="1200" dirty="0">
              <a:solidFill>
                <a:schemeClr val="tx1"/>
              </a:solidFill>
            </a:rPr>
            <a:t>– дефицит или недостиг</a:t>
          </a:r>
          <a:endParaRPr lang="en-GB" sz="1400" b="1" i="1" kern="1200" dirty="0">
            <a:solidFill>
              <a:schemeClr val="tx1"/>
            </a:solidFill>
          </a:endParaRPr>
        </a:p>
      </dsp:txBody>
      <dsp:txXfrm>
        <a:off x="3380679" y="399886"/>
        <a:ext cx="1641639" cy="1641639"/>
      </dsp:txXfrm>
    </dsp:sp>
    <dsp:sp modelId="{CBAC658B-A9C8-44C6-AB73-4F19AF3E55BC}">
      <dsp:nvSpPr>
        <dsp:cNvPr id="0" name=""/>
        <dsp:cNvSpPr/>
      </dsp:nvSpPr>
      <dsp:spPr>
        <a:xfrm>
          <a:off x="1643279" y="2169660"/>
          <a:ext cx="1641639" cy="1641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/>
            <a:t>КРИЗИСНА / РЕАКТИВНА СТРАТЕГИЯ –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i="1" kern="1200" dirty="0">
              <a:solidFill>
                <a:schemeClr val="tx1"/>
              </a:solidFill>
            </a:rPr>
            <a:t>риск</a:t>
          </a:r>
          <a:r>
            <a:rPr lang="en-GB" sz="1400" b="1" i="1" kern="1200" dirty="0">
              <a:solidFill>
                <a:schemeClr val="tx1"/>
              </a:solidFill>
            </a:rPr>
            <a:t> /</a:t>
          </a:r>
          <a:r>
            <a:rPr lang="bg-BG" sz="1400" b="1" i="1" kern="1200" dirty="0">
              <a:solidFill>
                <a:schemeClr val="tx1"/>
              </a:solidFill>
            </a:rPr>
            <a:t> агресия</a:t>
          </a:r>
          <a:endParaRPr lang="en-GB" sz="1400" b="1" i="1" kern="1200" dirty="0">
            <a:solidFill>
              <a:schemeClr val="tx1"/>
            </a:solidFill>
          </a:endParaRPr>
        </a:p>
      </dsp:txBody>
      <dsp:txXfrm>
        <a:off x="1643279" y="2169660"/>
        <a:ext cx="1641639" cy="1641639"/>
      </dsp:txXfrm>
    </dsp:sp>
    <dsp:sp modelId="{336B838D-8F44-4931-9ED5-BD85E483AB2F}">
      <dsp:nvSpPr>
        <dsp:cNvPr id="0" name=""/>
        <dsp:cNvSpPr/>
      </dsp:nvSpPr>
      <dsp:spPr>
        <a:xfrm>
          <a:off x="3380679" y="2167805"/>
          <a:ext cx="1641639" cy="1641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000" kern="1200" dirty="0"/>
            <a:t>0</a:t>
          </a:r>
          <a:endParaRPr lang="en-GB" sz="4000" kern="1200" dirty="0"/>
        </a:p>
      </dsp:txBody>
      <dsp:txXfrm>
        <a:off x="3380679" y="2167805"/>
        <a:ext cx="1641639" cy="1641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28368-353E-489A-BE44-8C13F05921D9}">
      <dsp:nvSpPr>
        <dsp:cNvPr id="0" name=""/>
        <dsp:cNvSpPr/>
      </dsp:nvSpPr>
      <dsp:spPr>
        <a:xfrm>
          <a:off x="3111076" y="1255688"/>
          <a:ext cx="1682251" cy="1682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F7BFD6-2BE2-4B6A-B165-A52E108C76C5}">
      <dsp:nvSpPr>
        <dsp:cNvPr id="0" name=""/>
        <dsp:cNvSpPr/>
      </dsp:nvSpPr>
      <dsp:spPr>
        <a:xfrm>
          <a:off x="2900795" y="0"/>
          <a:ext cx="2102814" cy="11455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kern="1200" dirty="0"/>
        </a:p>
      </dsp:txBody>
      <dsp:txXfrm>
        <a:off x="2900795" y="0"/>
        <a:ext cx="2102814" cy="1145501"/>
      </dsp:txXfrm>
    </dsp:sp>
    <dsp:sp modelId="{8781B96C-4227-479E-B8C6-1BCE58F81087}">
      <dsp:nvSpPr>
        <dsp:cNvPr id="0" name=""/>
        <dsp:cNvSpPr/>
      </dsp:nvSpPr>
      <dsp:spPr>
        <a:xfrm>
          <a:off x="3657107" y="1570974"/>
          <a:ext cx="1682251" cy="1682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09ED33-907E-499E-AF5C-44B0C9867BDE}">
      <dsp:nvSpPr>
        <dsp:cNvPr id="0" name=""/>
        <dsp:cNvSpPr/>
      </dsp:nvSpPr>
      <dsp:spPr>
        <a:xfrm>
          <a:off x="5464125" y="1090954"/>
          <a:ext cx="1992766" cy="12545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sz="42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bg-BG" sz="42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5464125" y="1090954"/>
        <a:ext cx="1992766" cy="1254597"/>
      </dsp:txXfrm>
    </dsp:sp>
    <dsp:sp modelId="{41853AB2-D728-4244-A35E-5DA3FD591C88}">
      <dsp:nvSpPr>
        <dsp:cNvPr id="0" name=""/>
        <dsp:cNvSpPr/>
      </dsp:nvSpPr>
      <dsp:spPr>
        <a:xfrm>
          <a:off x="3657107" y="2201545"/>
          <a:ext cx="1682251" cy="1682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A86722-7573-419F-9B28-52B3ABDB137B}">
      <dsp:nvSpPr>
        <dsp:cNvPr id="0" name=""/>
        <dsp:cNvSpPr/>
      </dsp:nvSpPr>
      <dsp:spPr>
        <a:xfrm>
          <a:off x="5464125" y="2961940"/>
          <a:ext cx="1992766" cy="14018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kern="1200" dirty="0"/>
        </a:p>
      </dsp:txBody>
      <dsp:txXfrm>
        <a:off x="5464125" y="2961940"/>
        <a:ext cx="1992766" cy="1401876"/>
      </dsp:txXfrm>
    </dsp:sp>
    <dsp:sp modelId="{B3C7B4F1-00ED-4A1D-86E3-035CD09C87C7}">
      <dsp:nvSpPr>
        <dsp:cNvPr id="0" name=""/>
        <dsp:cNvSpPr/>
      </dsp:nvSpPr>
      <dsp:spPr>
        <a:xfrm>
          <a:off x="3111076" y="2517376"/>
          <a:ext cx="1682251" cy="1682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67DC32-73DC-46B3-9477-5F5F21C41E9D}">
      <dsp:nvSpPr>
        <dsp:cNvPr id="0" name=""/>
        <dsp:cNvSpPr/>
      </dsp:nvSpPr>
      <dsp:spPr>
        <a:xfrm>
          <a:off x="2900795" y="4309269"/>
          <a:ext cx="2102814" cy="11455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kern="1200" dirty="0"/>
        </a:p>
      </dsp:txBody>
      <dsp:txXfrm>
        <a:off x="2900795" y="4309269"/>
        <a:ext cx="2102814" cy="1145501"/>
      </dsp:txXfrm>
    </dsp:sp>
    <dsp:sp modelId="{EB7B18E2-5BE2-4549-BAF1-13A673F7020D}">
      <dsp:nvSpPr>
        <dsp:cNvPr id="0" name=""/>
        <dsp:cNvSpPr/>
      </dsp:nvSpPr>
      <dsp:spPr>
        <a:xfrm>
          <a:off x="2565046" y="2201545"/>
          <a:ext cx="1682251" cy="1682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E0EF38-6F39-4B59-98C4-AFA8B6F86684}">
      <dsp:nvSpPr>
        <dsp:cNvPr id="0" name=""/>
        <dsp:cNvSpPr/>
      </dsp:nvSpPr>
      <dsp:spPr>
        <a:xfrm>
          <a:off x="447512" y="2961940"/>
          <a:ext cx="1992766" cy="14018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kern="1200" dirty="0"/>
        </a:p>
      </dsp:txBody>
      <dsp:txXfrm>
        <a:off x="447512" y="2961940"/>
        <a:ext cx="1992766" cy="1401876"/>
      </dsp:txXfrm>
    </dsp:sp>
    <dsp:sp modelId="{78CEFD03-4E26-4F36-AE4F-1847E02C8F48}">
      <dsp:nvSpPr>
        <dsp:cNvPr id="0" name=""/>
        <dsp:cNvSpPr/>
      </dsp:nvSpPr>
      <dsp:spPr>
        <a:xfrm>
          <a:off x="2565046" y="1570974"/>
          <a:ext cx="1682251" cy="1682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E87927-FC3E-4236-9401-2077E84085C7}">
      <dsp:nvSpPr>
        <dsp:cNvPr id="0" name=""/>
        <dsp:cNvSpPr/>
      </dsp:nvSpPr>
      <dsp:spPr>
        <a:xfrm>
          <a:off x="447512" y="1090954"/>
          <a:ext cx="1992766" cy="14018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kern="1200" dirty="0"/>
        </a:p>
      </dsp:txBody>
      <dsp:txXfrm>
        <a:off x="447512" y="1090954"/>
        <a:ext cx="1992766" cy="1401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6F62F-2FEF-4EF1-9F44-6CF97AA134EC}">
      <dsp:nvSpPr>
        <dsp:cNvPr id="0" name=""/>
        <dsp:cNvSpPr/>
      </dsp:nvSpPr>
      <dsp:spPr>
        <a:xfrm>
          <a:off x="288032" y="0"/>
          <a:ext cx="576064" cy="576064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/>
        </a:p>
      </dsp:txBody>
      <dsp:txXfrm>
        <a:off x="432048" y="288032"/>
        <a:ext cx="288032" cy="288032"/>
      </dsp:txXfrm>
    </dsp:sp>
    <dsp:sp modelId="{47520F85-8216-45FF-A194-4012709BAA96}">
      <dsp:nvSpPr>
        <dsp:cNvPr id="0" name=""/>
        <dsp:cNvSpPr/>
      </dsp:nvSpPr>
      <dsp:spPr>
        <a:xfrm>
          <a:off x="18256" y="576064"/>
          <a:ext cx="576064" cy="576064"/>
        </a:xfrm>
        <a:prstGeom prst="triangl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/>
        </a:p>
      </dsp:txBody>
      <dsp:txXfrm>
        <a:off x="162272" y="864096"/>
        <a:ext cx="288032" cy="288032"/>
      </dsp:txXfrm>
    </dsp:sp>
    <dsp:sp modelId="{BAA1A5E9-CA9E-4C2E-A45E-D5CA9632C773}">
      <dsp:nvSpPr>
        <dsp:cNvPr id="0" name=""/>
        <dsp:cNvSpPr/>
      </dsp:nvSpPr>
      <dsp:spPr>
        <a:xfrm rot="10800000">
          <a:off x="300608" y="570384"/>
          <a:ext cx="576064" cy="576064"/>
        </a:xfrm>
        <a:prstGeom prst="triangl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CACBF-A802-4163-A796-FD1E01C5CDB6}">
      <dsp:nvSpPr>
        <dsp:cNvPr id="0" name=""/>
        <dsp:cNvSpPr/>
      </dsp:nvSpPr>
      <dsp:spPr>
        <a:xfrm>
          <a:off x="594320" y="576064"/>
          <a:ext cx="576064" cy="576064"/>
        </a:xfrm>
        <a:prstGeom prst="triangl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80D9D-A954-44A6-BA39-A8465D115AB2}">
      <dsp:nvSpPr>
        <dsp:cNvPr id="0" name=""/>
        <dsp:cNvSpPr/>
      </dsp:nvSpPr>
      <dsp:spPr>
        <a:xfrm>
          <a:off x="388718" y="129955"/>
          <a:ext cx="470362" cy="235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395606" y="136843"/>
        <a:ext cx="456586" cy="221405"/>
      </dsp:txXfrm>
    </dsp:sp>
    <dsp:sp modelId="{D1210EC3-3371-4FB5-A8E6-7F477A629B97}">
      <dsp:nvSpPr>
        <dsp:cNvPr id="0" name=""/>
        <dsp:cNvSpPr/>
      </dsp:nvSpPr>
      <dsp:spPr>
        <a:xfrm rot="3600000">
          <a:off x="695510" y="542795"/>
          <a:ext cx="245226" cy="823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20204" y="559258"/>
        <a:ext cx="195838" cy="49387"/>
      </dsp:txXfrm>
    </dsp:sp>
    <dsp:sp modelId="{6FFC269E-9510-4C0F-9052-58AA2DC7527B}">
      <dsp:nvSpPr>
        <dsp:cNvPr id="0" name=""/>
        <dsp:cNvSpPr/>
      </dsp:nvSpPr>
      <dsp:spPr>
        <a:xfrm>
          <a:off x="777166" y="802767"/>
          <a:ext cx="470362" cy="235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784054" y="809655"/>
        <a:ext cx="456586" cy="221405"/>
      </dsp:txXfrm>
    </dsp:sp>
    <dsp:sp modelId="{5B41F23F-2455-4B05-8956-E9B094FCEFB5}">
      <dsp:nvSpPr>
        <dsp:cNvPr id="0" name=""/>
        <dsp:cNvSpPr/>
      </dsp:nvSpPr>
      <dsp:spPr>
        <a:xfrm rot="10800000">
          <a:off x="501286" y="879200"/>
          <a:ext cx="245226" cy="823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525980" y="895663"/>
        <a:ext cx="195838" cy="49387"/>
      </dsp:txXfrm>
    </dsp:sp>
    <dsp:sp modelId="{CC8B4A7E-59BC-431F-B016-454553FDE14E}">
      <dsp:nvSpPr>
        <dsp:cNvPr id="0" name=""/>
        <dsp:cNvSpPr/>
      </dsp:nvSpPr>
      <dsp:spPr>
        <a:xfrm>
          <a:off x="271" y="802767"/>
          <a:ext cx="470362" cy="235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7159" y="809655"/>
        <a:ext cx="456586" cy="221405"/>
      </dsp:txXfrm>
    </dsp:sp>
    <dsp:sp modelId="{78492EF6-E010-4B19-A196-306134D2ABC5}">
      <dsp:nvSpPr>
        <dsp:cNvPr id="0" name=""/>
        <dsp:cNvSpPr/>
      </dsp:nvSpPr>
      <dsp:spPr>
        <a:xfrm rot="18000000">
          <a:off x="307062" y="542795"/>
          <a:ext cx="245226" cy="823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1756" y="559258"/>
        <a:ext cx="195838" cy="493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AB2D-745C-4929-A6D4-5955088D398B}">
      <dsp:nvSpPr>
        <dsp:cNvPr id="0" name=""/>
        <dsp:cNvSpPr/>
      </dsp:nvSpPr>
      <dsp:spPr>
        <a:xfrm>
          <a:off x="762003" y="8440"/>
          <a:ext cx="289102" cy="289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762003" y="8440"/>
        <a:ext cx="289102" cy="289102"/>
      </dsp:txXfrm>
    </dsp:sp>
    <dsp:sp modelId="{925F35F3-2151-42C1-A4AE-1230B0A73A6F}">
      <dsp:nvSpPr>
        <dsp:cNvPr id="0" name=""/>
        <dsp:cNvSpPr/>
      </dsp:nvSpPr>
      <dsp:spPr>
        <a:xfrm>
          <a:off x="81946" y="78"/>
          <a:ext cx="1083907" cy="1083907"/>
        </a:xfrm>
        <a:prstGeom prst="circularArrow">
          <a:avLst>
            <a:gd name="adj1" fmla="val 5201"/>
            <a:gd name="adj2" fmla="val 335980"/>
            <a:gd name="adj3" fmla="val 21292969"/>
            <a:gd name="adj4" fmla="val 1976647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4E2E0-8149-4493-A58E-B480D0E46CB7}">
      <dsp:nvSpPr>
        <dsp:cNvPr id="0" name=""/>
        <dsp:cNvSpPr/>
      </dsp:nvSpPr>
      <dsp:spPr>
        <a:xfrm>
          <a:off x="936694" y="546081"/>
          <a:ext cx="289102" cy="289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936694" y="546081"/>
        <a:ext cx="289102" cy="289102"/>
      </dsp:txXfrm>
    </dsp:sp>
    <dsp:sp modelId="{D5EE0673-D08F-479A-BA03-DE1976EE0E4D}">
      <dsp:nvSpPr>
        <dsp:cNvPr id="0" name=""/>
        <dsp:cNvSpPr/>
      </dsp:nvSpPr>
      <dsp:spPr>
        <a:xfrm>
          <a:off x="81946" y="78"/>
          <a:ext cx="1083907" cy="1083907"/>
        </a:xfrm>
        <a:prstGeom prst="circularArrow">
          <a:avLst>
            <a:gd name="adj1" fmla="val 5201"/>
            <a:gd name="adj2" fmla="val 335980"/>
            <a:gd name="adj3" fmla="val 4014415"/>
            <a:gd name="adj4" fmla="val 2253692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97851-BABB-4072-912E-C48427530992}">
      <dsp:nvSpPr>
        <dsp:cNvPr id="0" name=""/>
        <dsp:cNvSpPr/>
      </dsp:nvSpPr>
      <dsp:spPr>
        <a:xfrm>
          <a:off x="479348" y="878362"/>
          <a:ext cx="289102" cy="289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479348" y="878362"/>
        <a:ext cx="289102" cy="289102"/>
      </dsp:txXfrm>
    </dsp:sp>
    <dsp:sp modelId="{F044A362-EA8F-464C-9963-C26630FCAC1E}">
      <dsp:nvSpPr>
        <dsp:cNvPr id="0" name=""/>
        <dsp:cNvSpPr/>
      </dsp:nvSpPr>
      <dsp:spPr>
        <a:xfrm>
          <a:off x="81946" y="78"/>
          <a:ext cx="1083907" cy="1083907"/>
        </a:xfrm>
        <a:prstGeom prst="circularArrow">
          <a:avLst>
            <a:gd name="adj1" fmla="val 5201"/>
            <a:gd name="adj2" fmla="val 335980"/>
            <a:gd name="adj3" fmla="val 8210327"/>
            <a:gd name="adj4" fmla="val 6449605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A61F3-A2AC-474C-82A6-597D64E29E31}">
      <dsp:nvSpPr>
        <dsp:cNvPr id="0" name=""/>
        <dsp:cNvSpPr/>
      </dsp:nvSpPr>
      <dsp:spPr>
        <a:xfrm>
          <a:off x="22003" y="546081"/>
          <a:ext cx="289102" cy="289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22003" y="546081"/>
        <a:ext cx="289102" cy="289102"/>
      </dsp:txXfrm>
    </dsp:sp>
    <dsp:sp modelId="{177DDD5A-9B35-4254-9C26-B62E31BC3FC9}">
      <dsp:nvSpPr>
        <dsp:cNvPr id="0" name=""/>
        <dsp:cNvSpPr/>
      </dsp:nvSpPr>
      <dsp:spPr>
        <a:xfrm>
          <a:off x="81946" y="78"/>
          <a:ext cx="1083907" cy="1083907"/>
        </a:xfrm>
        <a:prstGeom prst="circularArrow">
          <a:avLst>
            <a:gd name="adj1" fmla="val 5201"/>
            <a:gd name="adj2" fmla="val 335980"/>
            <a:gd name="adj3" fmla="val 12297542"/>
            <a:gd name="adj4" fmla="val 10771051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75B24-A9D3-4418-8885-43F688FD3854}">
      <dsp:nvSpPr>
        <dsp:cNvPr id="0" name=""/>
        <dsp:cNvSpPr/>
      </dsp:nvSpPr>
      <dsp:spPr>
        <a:xfrm>
          <a:off x="196694" y="8440"/>
          <a:ext cx="289102" cy="289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196694" y="8440"/>
        <a:ext cx="289102" cy="289102"/>
      </dsp:txXfrm>
    </dsp:sp>
    <dsp:sp modelId="{148F3034-00B2-4FB3-AF01-7022A28572B2}">
      <dsp:nvSpPr>
        <dsp:cNvPr id="0" name=""/>
        <dsp:cNvSpPr/>
      </dsp:nvSpPr>
      <dsp:spPr>
        <a:xfrm>
          <a:off x="81946" y="78"/>
          <a:ext cx="1083907" cy="1083907"/>
        </a:xfrm>
        <a:prstGeom prst="circularArrow">
          <a:avLst>
            <a:gd name="adj1" fmla="val 5201"/>
            <a:gd name="adj2" fmla="val 335980"/>
            <a:gd name="adj3" fmla="val 16865404"/>
            <a:gd name="adj4" fmla="val 15198615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029F-C53F-47B8-A2ED-2A9AADBE2A69}">
      <dsp:nvSpPr>
        <dsp:cNvPr id="0" name=""/>
        <dsp:cNvSpPr/>
      </dsp:nvSpPr>
      <dsp:spPr>
        <a:xfrm rot="16200000">
          <a:off x="115" y="98377"/>
          <a:ext cx="323076" cy="32307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5400000">
        <a:off x="115" y="179146"/>
        <a:ext cx="266538" cy="161538"/>
      </dsp:txXfrm>
    </dsp:sp>
    <dsp:sp modelId="{D854A5A1-B3DE-49C5-BF89-E14EBC672385}">
      <dsp:nvSpPr>
        <dsp:cNvPr id="0" name=""/>
        <dsp:cNvSpPr/>
      </dsp:nvSpPr>
      <dsp:spPr>
        <a:xfrm rot="5400000">
          <a:off x="348659" y="72006"/>
          <a:ext cx="323076" cy="32307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-5400000">
        <a:off x="405197" y="152775"/>
        <a:ext cx="266538" cy="161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E8CA6-DBD8-4BF9-AA34-5A99B7DAC13B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880BC-58C2-4C09-96FE-2FFA47DE3D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024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4C4515-2A02-49BA-BC21-57968CEEA62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C6B61-B291-4FD5-A8C9-4B4F6A87B0F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040-42DB-4703-B0A0-92CF410FBE5C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BC43-F7F0-44B6-A3DD-9F078B2A23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040-42DB-4703-B0A0-92CF410FBE5C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BC43-F7F0-44B6-A3DD-9F078B2A23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040-42DB-4703-B0A0-92CF410FBE5C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BC43-F7F0-44B6-A3DD-9F078B2A23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040-42DB-4703-B0A0-92CF410FBE5C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BC43-F7F0-44B6-A3DD-9F078B2A23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040-42DB-4703-B0A0-92CF410FBE5C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BC43-F7F0-44B6-A3DD-9F078B2A23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040-42DB-4703-B0A0-92CF410FBE5C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BC43-F7F0-44B6-A3DD-9F078B2A23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040-42DB-4703-B0A0-92CF410FBE5C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BC43-F7F0-44B6-A3DD-9F078B2A23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040-42DB-4703-B0A0-92CF410FBE5C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BC43-F7F0-44B6-A3DD-9F078B2A23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040-42DB-4703-B0A0-92CF410FBE5C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BC43-F7F0-44B6-A3DD-9F078B2A23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040-42DB-4703-B0A0-92CF410FBE5C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BC43-F7F0-44B6-A3DD-9F078B2A23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040-42DB-4703-B0A0-92CF410FBE5C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BC43-F7F0-44B6-A3DD-9F078B2A235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C040-42DB-4703-B0A0-92CF410FBE5C}" type="datetimeFigureOut">
              <a:rPr lang="bg-BG" smtClean="0"/>
              <a:pPr/>
              <a:t>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1BC43-F7F0-44B6-A3DD-9F078B2A2354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8" y="1341438"/>
            <a:ext cx="7129462" cy="1800225"/>
          </a:xfr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bg-BG" sz="4000" b="1" dirty="0"/>
              <a:t>МЕНИДЖМЪНТ НА КЛАСА</a:t>
            </a:r>
            <a:endParaRPr lang="en-GB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08500"/>
            <a:ext cx="7772400" cy="15128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bg-BG" sz="2000" dirty="0">
                <a:solidFill>
                  <a:schemeClr val="tx2"/>
                </a:solidFill>
                <a:latin typeface="Bookman Old Style" pitchFamily="18" charset="0"/>
              </a:rPr>
              <a:t>    </a:t>
            </a:r>
            <a:br>
              <a:rPr lang="bg-BG" sz="2000" dirty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bg-BG" sz="2000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bg-BG" sz="2000" b="1" dirty="0">
                <a:solidFill>
                  <a:schemeClr val="tx2"/>
                </a:solidFill>
                <a:latin typeface="Bookman Old Style" pitchFamily="18" charset="0"/>
              </a:rPr>
              <a:t>Автор: проф.  д-р  Силвия Николаева</a:t>
            </a:r>
            <a:br>
              <a:rPr lang="bg-BG" sz="2000" b="1" dirty="0">
                <a:solidFill>
                  <a:schemeClr val="tx2"/>
                </a:solidFill>
                <a:latin typeface="Bookman Old Style" pitchFamily="18" charset="0"/>
              </a:rPr>
            </a:br>
            <a:br>
              <a:rPr lang="bg-BG" sz="2000" b="1" dirty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bg-BG" sz="2000" b="1" dirty="0">
                <a:solidFill>
                  <a:schemeClr val="tx2"/>
                </a:solidFill>
                <a:latin typeface="Bookman Old Style" pitchFamily="18" charset="0"/>
              </a:rPr>
              <a:t>Софийски университет “Св. КЛИМЕНТ ОХРИДСКИ</a:t>
            </a:r>
            <a:r>
              <a:rPr lang="bg-BG" sz="2000" b="1" dirty="0">
                <a:solidFill>
                  <a:schemeClr val="accent1"/>
                </a:solidFill>
                <a:latin typeface="Bookman Old Style" pitchFamily="18" charset="0"/>
              </a:rPr>
              <a:t>”</a:t>
            </a:r>
            <a:br>
              <a:rPr lang="bg-BG" sz="2000" dirty="0">
                <a:latin typeface="Bookman Old Style" pitchFamily="18" charset="0"/>
              </a:rPr>
            </a:br>
            <a:br>
              <a:rPr lang="bg-BG" sz="1600" dirty="0">
                <a:latin typeface="Bookman Old Style" pitchFamily="18" charset="0"/>
              </a:rPr>
            </a:br>
            <a:endParaRPr lang="en-GB" sz="1600" dirty="0">
              <a:latin typeface="Bookman Old Style" pitchFamily="18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95288" y="220503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2000" b="1">
                <a:solidFill>
                  <a:schemeClr val="tx2"/>
                </a:solidFill>
                <a:latin typeface="Bookman Old Style" pitchFamily="18" charset="0"/>
                <a:ea typeface="Batang" pitchFamily="18" charset="-127"/>
                <a:cs typeface="Arabic Typesetting" pitchFamily="66" charset="-78"/>
              </a:rPr>
              <a:t>КАКВО ЗНАЕ, МОЖЕ И ПРАВИ УЧИТЕЛЯТ КАТО </a:t>
            </a:r>
          </a:p>
          <a:p>
            <a:pPr algn="ctr"/>
            <a:r>
              <a:rPr lang="bg-BG" sz="2000" b="1">
                <a:solidFill>
                  <a:schemeClr val="tx2"/>
                </a:solidFill>
                <a:latin typeface="Bookman Old Style" pitchFamily="18" charset="0"/>
                <a:ea typeface="Batang" pitchFamily="18" charset="-127"/>
                <a:cs typeface="Arabic Typesetting" pitchFamily="66" charset="-78"/>
              </a:rPr>
              <a:t>ЕФЕКТИВЕН МЕНИДЖЪР НА КЛАСА?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Малката град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923928" cy="2090810"/>
          </a:xfrm>
          <a:prstGeom prst="rect">
            <a:avLst/>
          </a:prstGeom>
          <a:noFill/>
        </p:spPr>
      </p:pic>
      <p:pic>
        <p:nvPicPr>
          <p:cNvPr id="28678" name="Picture 6" descr="Кьокенхоф - цветната градина на Холандия (Keukenhof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21949"/>
            <a:ext cx="3635896" cy="2436051"/>
          </a:xfrm>
          <a:prstGeom prst="rect">
            <a:avLst/>
          </a:prstGeom>
          <a:noFill/>
        </p:spPr>
      </p:pic>
      <p:pic>
        <p:nvPicPr>
          <p:cNvPr id="28680" name="Picture 8" descr="http://moibuket.com/images/101raznocvetn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2664296" cy="2664296"/>
          </a:xfrm>
          <a:prstGeom prst="rect">
            <a:avLst/>
          </a:prstGeom>
          <a:noFill/>
        </p:spPr>
      </p:pic>
      <p:pic>
        <p:nvPicPr>
          <p:cNvPr id="7" name="Picture 4" descr="http://www.ka6tata.com/uploads/gradina3_1970-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0"/>
            <a:ext cx="3995936" cy="2129179"/>
          </a:xfrm>
          <a:prstGeom prst="rect">
            <a:avLst/>
          </a:prstGeom>
          <a:noFill/>
        </p:spPr>
      </p:pic>
      <p:pic>
        <p:nvPicPr>
          <p:cNvPr id="8" name="Picture 6" descr="http://www.botanika.bg/xpics/winter-garden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437112"/>
            <a:ext cx="3168352" cy="2173730"/>
          </a:xfrm>
          <a:prstGeom prst="rect">
            <a:avLst/>
          </a:prstGeom>
          <a:noFill/>
        </p:spPr>
      </p:pic>
      <p:pic>
        <p:nvPicPr>
          <p:cNvPr id="9" name="Picture 2" descr="http://t0.gstatic.com/images?q=tbn:ANd9GcS631sxNfoOYM7v3iV5nQd138XGWyn-6sFmiih0ModTXeok7rSnc5COb4i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3680" y="2204864"/>
            <a:ext cx="2880320" cy="2157461"/>
          </a:xfrm>
          <a:prstGeom prst="rect">
            <a:avLst/>
          </a:prstGeom>
          <a:noFill/>
        </p:spPr>
      </p:pic>
      <p:pic>
        <p:nvPicPr>
          <p:cNvPr id="28682" name="Picture 10" descr="http://2.bp.blogspot.com/_inULB3ONuPQ/SqeGFaU77ZI/AAAAAAAAHn8/gIzxMXvm_d0/s400/ros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204864"/>
            <a:ext cx="2550368" cy="19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305709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enet.org.uk/resources/docs/pics/bonn_sq_ho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4638612" cy="3423623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Прототипните системи – в образованието </a:t>
            </a:r>
            <a:br>
              <a:rPr lang="bg-BG" sz="2800" dirty="0">
                <a:latin typeface="Times New Roman" pitchFamily="18" charset="0"/>
                <a:cs typeface="Times New Roman" pitchFamily="18" charset="0"/>
              </a:rPr>
            </a:b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и растениевъдството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3995936" y="5589240"/>
            <a:ext cx="4473823" cy="762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pPr algn="ctr"/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“Специално”       -       “Нормално”</a:t>
            </a:r>
            <a:br>
              <a:rPr lang="bg-BG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en-GB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10" name="Content Placeholder 9" descr="1253185478_aerialview4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3538736" cy="290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55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enet.org.uk/resources/docs/pics/bonn_sq_hol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5688632" cy="308180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“Интегрирано образование” и ...</a:t>
            </a:r>
            <a:br>
              <a:rPr lang="bg-BG" sz="3200" dirty="0">
                <a:latin typeface="Times New Roman" pitchFamily="18" charset="0"/>
                <a:cs typeface="Times New Roman" pitchFamily="18" charset="0"/>
              </a:rPr>
            </a:b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					       градинарство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kaldata.com/forums/uploads/blog-0848446001334175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456" y="3645024"/>
            <a:ext cx="3557007" cy="2962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832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enet.org.uk/resources/docs/pics/bonn_sq_hol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724" y="980728"/>
            <a:ext cx="4231571" cy="280831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bg-BG" sz="2800" dirty="0"/>
              <a:t>Приобщаващо образование и ...</a:t>
            </a:r>
            <a:br>
              <a:rPr lang="bg-BG" sz="2800" dirty="0"/>
            </a:br>
            <a:r>
              <a:rPr lang="bg-BG" sz="2800" dirty="0"/>
              <a:t>					         екоботаника</a:t>
            </a:r>
            <a:endParaRPr lang="en-GB" sz="2800" dirty="0"/>
          </a:p>
        </p:txBody>
      </p:sp>
      <p:pic>
        <p:nvPicPr>
          <p:cNvPr id="4" name="Picture 8" descr="http://www.domigradina.com/uploads/2009/06/cvetna_grad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321" y="3645024"/>
            <a:ext cx="3933211" cy="2808312"/>
          </a:xfrm>
          <a:prstGeom prst="rect">
            <a:avLst/>
          </a:prstGeom>
          <a:noFill/>
        </p:spPr>
      </p:pic>
      <p:pic>
        <p:nvPicPr>
          <p:cNvPr id="5" name="Picture 2" descr="http://recepty.bg/upl_pict/2010/1288342965_275vV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792758" cy="284257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flipH="1" flipV="1">
            <a:off x="2267744" y="2996949"/>
            <a:ext cx="3744416" cy="6480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2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70418klpcnaecl_8.Ees.SC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5760640" cy="4203710"/>
          </a:xfrm>
        </p:spPr>
      </p:pic>
      <p:pic>
        <p:nvPicPr>
          <p:cNvPr id="5" name="Picture 4" descr="biocenoza_html_36e5ebc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844824"/>
            <a:ext cx="6068734" cy="37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87824" y="3212976"/>
          <a:ext cx="5791200" cy="1581150"/>
        </p:xfrm>
        <a:graphic>
          <a:graphicData uri="http://schemas.openxmlformats.org/drawingml/2006/table">
            <a:tbl>
              <a:tblPr/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endParaRPr lang="bg-BG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“Екологията на растенията е многоизмерна”, </a:t>
                      </a:r>
                      <a:r>
                        <a:rPr lang="bg-BG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казва</a:t>
                      </a:r>
                      <a:r>
                        <a:rPr lang="bg-BG" sz="20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 Филип Грайм от Университета  Шефилд.</a:t>
                      </a:r>
                    </a:p>
                    <a:p>
                      <a:pPr algn="ctr"/>
                      <a:endParaRPr lang="bg-BG" sz="2000" b="0" i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Picture 3" descr="aaa-xx.gif (46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" cy="66675"/>
          </a:xfrm>
          <a:prstGeom prst="rect">
            <a:avLst/>
          </a:prstGeom>
          <a:noFill/>
        </p:spPr>
      </p:pic>
      <p:pic>
        <p:nvPicPr>
          <p:cNvPr id="1028" name="Picture 4" descr="Philip Gri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2070348" cy="300922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1029" name="Picture 5" descr="aaa-xx.gif (46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" cy="66675"/>
          </a:xfrm>
          <a:prstGeom prst="rect">
            <a:avLst/>
          </a:prstGeom>
          <a:noFill/>
        </p:spPr>
      </p:pic>
      <p:pic>
        <p:nvPicPr>
          <p:cNvPr id="1026" name="Picture 2" descr="aaa-xx.gif (46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09688"/>
            <a:ext cx="47625" cy="66675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944216"/>
          </a:xfrm>
        </p:spPr>
        <p:txBody>
          <a:bodyPr>
            <a:normAutofit/>
          </a:bodyPr>
          <a:lstStyle/>
          <a:p>
            <a:pPr algn="r"/>
            <a:r>
              <a:rPr lang="bg-BG" dirty="0"/>
              <a:t> 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Филип Грайм и неговата </a:t>
            </a:r>
            <a:br>
              <a:rPr lang="bg-BG" b="1" i="1" dirty="0">
                <a:latin typeface="Times New Roman" pitchFamily="18" charset="0"/>
                <a:cs typeface="Times New Roman" pitchFamily="18" charset="0"/>
              </a:rPr>
            </a:b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екология на растенията</a:t>
            </a:r>
            <a:br>
              <a:rPr lang="en-GB" b="1" i="1" dirty="0">
                <a:latin typeface="Times New Roman" pitchFamily="18" charset="0"/>
                <a:cs typeface="Times New Roman" pitchFamily="18" charset="0"/>
              </a:rPr>
            </a:br>
            <a:r>
              <a:rPr lang="bg-BG" sz="3100" b="0" i="1" dirty="0">
                <a:latin typeface="Times New Roman" pitchFamily="18" charset="0"/>
                <a:cs typeface="Times New Roman" pitchFamily="18" charset="0"/>
              </a:rPr>
              <a:t>(фитосоциология)</a:t>
            </a:r>
            <a:endParaRPr lang="en-GB" sz="31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7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</p:nvPr>
        </p:nvGraphicFramePr>
        <p:xfrm>
          <a:off x="2339752" y="2276872"/>
          <a:ext cx="5616624" cy="377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bg-BG" b="1" dirty="0"/>
              <a:t>                 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ИНТЕНЗИВНОСТ НА СТРЕСА </a:t>
            </a:r>
            <a:br>
              <a:rPr lang="bg-BG" sz="2000" b="1" dirty="0"/>
            </a:b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 ИНТЕНЗИВНОСТ НА                    </a:t>
            </a:r>
            <a:br>
              <a:rPr lang="bg-BG" sz="1800" dirty="0">
                <a:latin typeface="Times New Roman" pitchFamily="18" charset="0"/>
                <a:cs typeface="Times New Roman" pitchFamily="18" charset="0"/>
              </a:rPr>
            </a:b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b="1" dirty="0">
                <a:latin typeface="Times New Roman" pitchFamily="18" charset="0"/>
                <a:cs typeface="Times New Roman" pitchFamily="18" charset="0"/>
              </a:rPr>
              <a:t>НАРУШЕНИЕТО/</a:t>
            </a:r>
            <a:br>
              <a:rPr lang="bg-BG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bg-BG" sz="1800" b="1" dirty="0">
                <a:latin typeface="Times New Roman" pitchFamily="18" charset="0"/>
                <a:cs typeface="Times New Roman" pitchFamily="18" charset="0"/>
              </a:rPr>
              <a:t> ДИСЛОКАЦИЯТА	           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 ниска	           висока</a:t>
            </a:r>
            <a:br>
              <a:rPr lang="bg-BG" sz="1800" dirty="0">
                <a:latin typeface="Times New Roman" pitchFamily="18" charset="0"/>
                <a:cs typeface="Times New Roman" pitchFamily="18" charset="0"/>
              </a:rPr>
            </a:br>
            <a:br>
              <a:rPr lang="bg-BG" sz="1800" dirty="0"/>
            </a:br>
            <a:r>
              <a:rPr lang="bg-BG" sz="1800" dirty="0"/>
              <a:t>                           </a:t>
            </a: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ниска</a:t>
            </a: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r>
              <a:rPr lang="bg-BG" sz="1300" dirty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 висока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619672" y="2708920"/>
            <a:ext cx="144016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3563888" y="1412776"/>
            <a:ext cx="302433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1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>
              <a:buNone/>
            </a:pPr>
            <a:endParaRPr lang="bg-BG" dirty="0"/>
          </a:p>
          <a:p>
            <a:pPr>
              <a:buNone/>
            </a:pPr>
            <a:endParaRPr lang="bg-BG" dirty="0"/>
          </a:p>
          <a:p>
            <a:pPr>
              <a:buNone/>
            </a:pPr>
            <a:endParaRPr lang="bg-BG" dirty="0"/>
          </a:p>
          <a:p>
            <a:pPr>
              <a:buNone/>
            </a:pPr>
            <a:endParaRPr lang="bg-BG" dirty="0"/>
          </a:p>
          <a:p>
            <a:pPr>
              <a:buNone/>
            </a:pPr>
            <a:endParaRPr lang="bg-BG" dirty="0"/>
          </a:p>
          <a:p>
            <a:pPr>
              <a:buNone/>
            </a:pPr>
            <a:endParaRPr lang="bg-BG" dirty="0"/>
          </a:p>
          <a:p>
            <a:pPr>
              <a:buNone/>
            </a:pPr>
            <a:r>
              <a:rPr lang="bg-BG" dirty="0"/>
              <a:t>      </a:t>
            </a:r>
            <a:r>
              <a:rPr lang="en-GB" dirty="0">
                <a:solidFill>
                  <a:srgbClr val="FFC000"/>
                </a:solidFill>
              </a:rPr>
              <a:t>r</a:t>
            </a:r>
            <a:r>
              <a:rPr lang="bg-BG" dirty="0">
                <a:solidFill>
                  <a:srgbClr val="FFC000"/>
                </a:solidFill>
              </a:rPr>
              <a:t> </a:t>
            </a:r>
            <a:r>
              <a:rPr lang="bg-BG" dirty="0"/>
              <a:t>    </a:t>
            </a:r>
            <a:r>
              <a:rPr lang="bg-BG" dirty="0">
                <a:solidFill>
                  <a:schemeClr val="bg1"/>
                </a:solidFill>
              </a:rPr>
              <a:t>Р</a:t>
            </a:r>
            <a:r>
              <a:rPr lang="bg-BG" dirty="0"/>
              <a:t>			</a:t>
            </a:r>
            <a:r>
              <a:rPr lang="bg-BG" dirty="0">
                <a:solidFill>
                  <a:schemeClr val="bg1"/>
                </a:solidFill>
              </a:rPr>
              <a:t>К</a:t>
            </a:r>
            <a:r>
              <a:rPr lang="bg-BG" dirty="0"/>
              <a:t>		    </a:t>
            </a:r>
            <a:r>
              <a:rPr lang="bg-BG" dirty="0">
                <a:solidFill>
                  <a:schemeClr val="bg1"/>
                </a:solidFill>
              </a:rPr>
              <a:t>С</a:t>
            </a:r>
            <a:r>
              <a:rPr lang="bg-BG" dirty="0"/>
              <a:t>	     </a:t>
            </a:r>
            <a:r>
              <a:rPr lang="en-GB" dirty="0">
                <a:solidFill>
                  <a:srgbClr val="FFC000"/>
                </a:solidFill>
              </a:rPr>
              <a:t>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47664" y="2348880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47664" y="5445224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08304" y="2348880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547664" y="2492896"/>
            <a:ext cx="1759527" cy="3020291"/>
          </a:xfrm>
          <a:custGeom>
            <a:avLst/>
            <a:gdLst>
              <a:gd name="connsiteX0" fmla="*/ 0 w 1759527"/>
              <a:gd name="connsiteY0" fmla="*/ 0 h 3020291"/>
              <a:gd name="connsiteX1" fmla="*/ 190005 w 1759527"/>
              <a:gd name="connsiteY1" fmla="*/ 1104405 h 3020291"/>
              <a:gd name="connsiteX2" fmla="*/ 712520 w 1759527"/>
              <a:gd name="connsiteY2" fmla="*/ 2196935 h 3020291"/>
              <a:gd name="connsiteX3" fmla="*/ 1603169 w 1759527"/>
              <a:gd name="connsiteY3" fmla="*/ 2897579 h 3020291"/>
              <a:gd name="connsiteX4" fmla="*/ 1650670 w 1759527"/>
              <a:gd name="connsiteY4" fmla="*/ 2933205 h 3020291"/>
              <a:gd name="connsiteX5" fmla="*/ 1650670 w 1759527"/>
              <a:gd name="connsiteY5" fmla="*/ 2933205 h 3020291"/>
              <a:gd name="connsiteX6" fmla="*/ 1650670 w 1759527"/>
              <a:gd name="connsiteY6" fmla="*/ 2933205 h 3020291"/>
              <a:gd name="connsiteX7" fmla="*/ 1638795 w 1759527"/>
              <a:gd name="connsiteY7" fmla="*/ 2933205 h 302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9527" h="3020291">
                <a:moveTo>
                  <a:pt x="0" y="0"/>
                </a:moveTo>
                <a:cubicBezTo>
                  <a:pt x="35626" y="369124"/>
                  <a:pt x="71252" y="738249"/>
                  <a:pt x="190005" y="1104405"/>
                </a:cubicBezTo>
                <a:cubicBezTo>
                  <a:pt x="308758" y="1470561"/>
                  <a:pt x="476993" y="1898073"/>
                  <a:pt x="712520" y="2196935"/>
                </a:cubicBezTo>
                <a:cubicBezTo>
                  <a:pt x="948047" y="2495797"/>
                  <a:pt x="1446811" y="2774867"/>
                  <a:pt x="1603169" y="2897579"/>
                </a:cubicBezTo>
                <a:cubicBezTo>
                  <a:pt x="1759527" y="3020291"/>
                  <a:pt x="1650670" y="2933205"/>
                  <a:pt x="1650670" y="2933205"/>
                </a:cubicBezTo>
                <a:lnTo>
                  <a:pt x="1650670" y="2933205"/>
                </a:lnTo>
                <a:lnTo>
                  <a:pt x="1650670" y="2933205"/>
                </a:lnTo>
                <a:lnTo>
                  <a:pt x="1638795" y="293320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5450774" y="2565070"/>
            <a:ext cx="1852551" cy="2885704"/>
          </a:xfrm>
          <a:custGeom>
            <a:avLst/>
            <a:gdLst>
              <a:gd name="connsiteX0" fmla="*/ 1852551 w 1852551"/>
              <a:gd name="connsiteY0" fmla="*/ 0 h 2885704"/>
              <a:gd name="connsiteX1" fmla="*/ 1472540 w 1852551"/>
              <a:gd name="connsiteY1" fmla="*/ 1496291 h 2885704"/>
              <a:gd name="connsiteX2" fmla="*/ 771896 w 1852551"/>
              <a:gd name="connsiteY2" fmla="*/ 2351314 h 2885704"/>
              <a:gd name="connsiteX3" fmla="*/ 0 w 1852551"/>
              <a:gd name="connsiteY3" fmla="*/ 2885704 h 2885704"/>
              <a:gd name="connsiteX4" fmla="*/ 0 w 1852551"/>
              <a:gd name="connsiteY4" fmla="*/ 2885704 h 2885704"/>
              <a:gd name="connsiteX5" fmla="*/ 11875 w 1852551"/>
              <a:gd name="connsiteY5" fmla="*/ 2885704 h 2885704"/>
              <a:gd name="connsiteX6" fmla="*/ 23751 w 1852551"/>
              <a:gd name="connsiteY6" fmla="*/ 2885704 h 28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551" h="2885704">
                <a:moveTo>
                  <a:pt x="1852551" y="0"/>
                </a:moveTo>
                <a:cubicBezTo>
                  <a:pt x="1752600" y="552202"/>
                  <a:pt x="1652649" y="1104405"/>
                  <a:pt x="1472540" y="1496291"/>
                </a:cubicBezTo>
                <a:cubicBezTo>
                  <a:pt x="1292431" y="1888177"/>
                  <a:pt x="1017319" y="2119745"/>
                  <a:pt x="771896" y="2351314"/>
                </a:cubicBezTo>
                <a:cubicBezTo>
                  <a:pt x="526473" y="2582883"/>
                  <a:pt x="0" y="2885704"/>
                  <a:pt x="0" y="2885704"/>
                </a:cubicBezTo>
                <a:lnTo>
                  <a:pt x="0" y="2885704"/>
                </a:lnTo>
                <a:lnTo>
                  <a:pt x="11875" y="2885704"/>
                </a:lnTo>
                <a:lnTo>
                  <a:pt x="23751" y="288570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268187" y="2565070"/>
            <a:ext cx="3930732" cy="2885704"/>
          </a:xfrm>
          <a:custGeom>
            <a:avLst/>
            <a:gdLst>
              <a:gd name="connsiteX0" fmla="*/ 0 w 3930732"/>
              <a:gd name="connsiteY0" fmla="*/ 2885704 h 2885704"/>
              <a:gd name="connsiteX1" fmla="*/ 498764 w 3930732"/>
              <a:gd name="connsiteY1" fmla="*/ 2576946 h 2885704"/>
              <a:gd name="connsiteX2" fmla="*/ 1116281 w 3930732"/>
              <a:gd name="connsiteY2" fmla="*/ 1757548 h 2885704"/>
              <a:gd name="connsiteX3" fmla="*/ 1484416 w 3930732"/>
              <a:gd name="connsiteY3" fmla="*/ 819398 h 2885704"/>
              <a:gd name="connsiteX4" fmla="*/ 1769423 w 3930732"/>
              <a:gd name="connsiteY4" fmla="*/ 130629 h 2885704"/>
              <a:gd name="connsiteX5" fmla="*/ 2090057 w 3930732"/>
              <a:gd name="connsiteY5" fmla="*/ 118753 h 2885704"/>
              <a:gd name="connsiteX6" fmla="*/ 2398816 w 3930732"/>
              <a:gd name="connsiteY6" fmla="*/ 843148 h 2885704"/>
              <a:gd name="connsiteX7" fmla="*/ 2719449 w 3930732"/>
              <a:gd name="connsiteY7" fmla="*/ 1876301 h 2885704"/>
              <a:gd name="connsiteX8" fmla="*/ 3123210 w 3930732"/>
              <a:gd name="connsiteY8" fmla="*/ 2410691 h 2885704"/>
              <a:gd name="connsiteX9" fmla="*/ 3930732 w 3930732"/>
              <a:gd name="connsiteY9" fmla="*/ 2885704 h 2885704"/>
              <a:gd name="connsiteX10" fmla="*/ 3930732 w 3930732"/>
              <a:gd name="connsiteY10" fmla="*/ 2885704 h 2885704"/>
              <a:gd name="connsiteX11" fmla="*/ 3930732 w 3930732"/>
              <a:gd name="connsiteY11" fmla="*/ 2885704 h 2885704"/>
              <a:gd name="connsiteX12" fmla="*/ 3930732 w 3930732"/>
              <a:gd name="connsiteY12" fmla="*/ 2885704 h 2885704"/>
              <a:gd name="connsiteX13" fmla="*/ 3930732 w 3930732"/>
              <a:gd name="connsiteY13" fmla="*/ 2885704 h 28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30732" h="2885704">
                <a:moveTo>
                  <a:pt x="0" y="2885704"/>
                </a:moveTo>
                <a:cubicBezTo>
                  <a:pt x="156358" y="2825338"/>
                  <a:pt x="312717" y="2764972"/>
                  <a:pt x="498764" y="2576946"/>
                </a:cubicBezTo>
                <a:cubicBezTo>
                  <a:pt x="684811" y="2388920"/>
                  <a:pt x="952006" y="2050473"/>
                  <a:pt x="1116281" y="1757548"/>
                </a:cubicBezTo>
                <a:cubicBezTo>
                  <a:pt x="1280556" y="1464623"/>
                  <a:pt x="1375559" y="1090551"/>
                  <a:pt x="1484416" y="819398"/>
                </a:cubicBezTo>
                <a:cubicBezTo>
                  <a:pt x="1593273" y="548245"/>
                  <a:pt x="1668483" y="247403"/>
                  <a:pt x="1769423" y="130629"/>
                </a:cubicBezTo>
                <a:cubicBezTo>
                  <a:pt x="1870363" y="13855"/>
                  <a:pt x="1985158" y="0"/>
                  <a:pt x="2090057" y="118753"/>
                </a:cubicBezTo>
                <a:cubicBezTo>
                  <a:pt x="2194956" y="237506"/>
                  <a:pt x="2293917" y="550223"/>
                  <a:pt x="2398816" y="843148"/>
                </a:cubicBezTo>
                <a:cubicBezTo>
                  <a:pt x="2503715" y="1136073"/>
                  <a:pt x="2598717" y="1615044"/>
                  <a:pt x="2719449" y="1876301"/>
                </a:cubicBezTo>
                <a:cubicBezTo>
                  <a:pt x="2840181" y="2137558"/>
                  <a:pt x="2921330" y="2242457"/>
                  <a:pt x="3123210" y="2410691"/>
                </a:cubicBezTo>
                <a:cubicBezTo>
                  <a:pt x="3325090" y="2578925"/>
                  <a:pt x="3930732" y="2885704"/>
                  <a:pt x="3930732" y="2885704"/>
                </a:cubicBezTo>
                <a:lnTo>
                  <a:pt x="3930732" y="2885704"/>
                </a:lnTo>
                <a:lnTo>
                  <a:pt x="3930732" y="2885704"/>
                </a:lnTo>
                <a:lnTo>
                  <a:pt x="3930732" y="2885704"/>
                </a:lnTo>
                <a:lnTo>
                  <a:pt x="3930732" y="2885704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10-Point Star 18"/>
          <p:cNvSpPr/>
          <p:nvPr/>
        </p:nvSpPr>
        <p:spPr>
          <a:xfrm flipV="1">
            <a:off x="2771800" y="5111472"/>
            <a:ext cx="45719" cy="45719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10-Point Star 20"/>
          <p:cNvSpPr/>
          <p:nvPr/>
        </p:nvSpPr>
        <p:spPr>
          <a:xfrm flipV="1">
            <a:off x="5796136" y="5229200"/>
            <a:ext cx="45719" cy="45719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6" descr="http://1.bp.blogspot.com/-32Jl94-dCSY/TfS1CHai16I/AAAAAAAAAB4/SI6q8Z1oEso/s320/%25D0%25A6%25D0%25B2%25D0%25B5%25D1%2582%25D0%25BD%25D0%25B0%2B%25D0%25BB%25D0%25B5%25D1%2585%25D0%25B0%2B%25D0%25B8%25D0%25B4%25D0%25B5%25D0%25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1"/>
            <a:ext cx="1873222" cy="1246864"/>
          </a:xfrm>
          <a:prstGeom prst="rect">
            <a:avLst/>
          </a:prstGeom>
          <a:noFill/>
        </p:spPr>
      </p:pic>
      <p:pic>
        <p:nvPicPr>
          <p:cNvPr id="23" name="Picture 10" descr="http://www.rfc-online.ru/article_images/Garten2008-080814-8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22068"/>
            <a:ext cx="1872208" cy="1243264"/>
          </a:xfrm>
          <a:prstGeom prst="rect">
            <a:avLst/>
          </a:prstGeom>
          <a:noFill/>
        </p:spPr>
      </p:pic>
      <p:pic>
        <p:nvPicPr>
          <p:cNvPr id="24" name="Picture 2" descr="http://recepty.bg/upl_pict/2010/1288342965_275vV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233742"/>
            <a:ext cx="1728192" cy="1295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9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Пермакултурата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4040188" cy="7920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Същност: инструмент за проектиране на системи чрез: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4008" y="1052736"/>
            <a:ext cx="4041775" cy="6397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Основни ценности на пермакултурата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79512" y="1700808"/>
            <a:ext cx="4317876" cy="49685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sz="2900" b="1" dirty="0"/>
          </a:p>
          <a:p>
            <a:pPr>
              <a:buNone/>
            </a:pPr>
            <a:r>
              <a:rPr lang="ru-RU" sz="2900" b="1" dirty="0"/>
              <a:t>Холистична визия </a:t>
            </a:r>
            <a:r>
              <a:rPr lang="ru-RU" sz="2900" dirty="0"/>
              <a:t>(поглед върху система или проблем в тяхната цялост)</a:t>
            </a:r>
          </a:p>
          <a:p>
            <a:pPr>
              <a:buNone/>
            </a:pPr>
            <a:endParaRPr lang="ru-RU" sz="2900" dirty="0"/>
          </a:p>
          <a:p>
            <a:pPr>
              <a:buNone/>
            </a:pPr>
            <a:r>
              <a:rPr lang="ru-RU" sz="2900" b="1" dirty="0"/>
              <a:t>Системено наблюдение </a:t>
            </a:r>
            <a:r>
              <a:rPr lang="ru-RU" sz="2900" dirty="0"/>
              <a:t>(наблюдение как различните части са свързани помежду си);</a:t>
            </a:r>
          </a:p>
          <a:p>
            <a:pPr>
              <a:buNone/>
            </a:pPr>
            <a:endParaRPr lang="ru-RU" sz="2900" dirty="0"/>
          </a:p>
          <a:p>
            <a:pPr>
              <a:buNone/>
            </a:pPr>
            <a:r>
              <a:rPr lang="ru-RU" sz="2900" b="1" dirty="0"/>
              <a:t>Системен анализ </a:t>
            </a:r>
            <a:r>
              <a:rPr lang="ru-RU" sz="2900" dirty="0"/>
              <a:t>(виждане на връзките между основните, ключови елементи). </a:t>
            </a:r>
          </a:p>
          <a:p>
            <a:pPr>
              <a:buFont typeface="Arial" charset="0"/>
              <a:buChar char="•"/>
            </a:pPr>
            <a:endParaRPr lang="ru-RU" sz="2900" dirty="0"/>
          </a:p>
          <a:p>
            <a:pPr>
              <a:buNone/>
            </a:pPr>
            <a:r>
              <a:rPr lang="ru-RU" sz="2900" b="1" dirty="0"/>
              <a:t>Системен подход </a:t>
            </a:r>
            <a:r>
              <a:rPr lang="ru-RU" sz="2900" dirty="0"/>
              <a:t>(оздравяване на болни системи чрез прилагане на идеите, извлечени от устойчиви системи)</a:t>
            </a:r>
          </a:p>
          <a:p>
            <a:pPr>
              <a:buNone/>
            </a:pPr>
            <a:br>
              <a:rPr lang="ru-RU" sz="2900" dirty="0"/>
            </a:br>
            <a:br>
              <a:rPr lang="ru-RU" sz="2900" dirty="0"/>
            </a:br>
            <a:br>
              <a:rPr lang="ru-RU" sz="2900" dirty="0"/>
            </a:br>
            <a:endParaRPr lang="en-GB" sz="29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br>
              <a:rPr lang="ru-RU" dirty="0"/>
            </a:br>
            <a:r>
              <a:rPr lang="ru-RU" dirty="0"/>
              <a:t>* </a:t>
            </a:r>
            <a:r>
              <a:rPr lang="ru-RU" b="1" dirty="0"/>
              <a:t>Грижа за Земята </a:t>
            </a:r>
            <a:endParaRPr lang="ru-RU" dirty="0"/>
          </a:p>
          <a:p>
            <a:pPr>
              <a:buNone/>
            </a:pPr>
            <a:br>
              <a:rPr lang="ru-RU" dirty="0"/>
            </a:br>
            <a:r>
              <a:rPr lang="ru-RU" b="1" dirty="0"/>
              <a:t>* Грижа за хората </a:t>
            </a:r>
          </a:p>
          <a:p>
            <a:pPr>
              <a:buNone/>
            </a:pPr>
            <a:br>
              <a:rPr lang="ru-RU" b="1" dirty="0"/>
            </a:br>
            <a:r>
              <a:rPr lang="ru-RU" b="1" dirty="0"/>
              <a:t>* Справедлива </a:t>
            </a:r>
          </a:p>
          <a:p>
            <a:pPr>
              <a:buNone/>
            </a:pPr>
            <a:r>
              <a:rPr lang="ru-RU" b="1" dirty="0"/>
              <a:t>     подялба  </a:t>
            </a:r>
            <a:r>
              <a:rPr lang="ru-RU" sz="1600" dirty="0"/>
              <a:t>(рамкиране на </a:t>
            </a:r>
          </a:p>
          <a:p>
            <a:pPr>
              <a:buNone/>
            </a:pPr>
            <a:r>
              <a:rPr lang="ru-RU" sz="1600" dirty="0"/>
              <a:t>        потреблението)</a:t>
            </a:r>
            <a:endParaRPr lang="en-GB" sz="1600" dirty="0"/>
          </a:p>
          <a:p>
            <a:pPr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85069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4427984" y="2420888"/>
            <a:ext cx="4536504" cy="4032448"/>
            <a:chOff x="1643" y="4358"/>
            <a:chExt cx="8640" cy="864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43" y="4358"/>
              <a:ext cx="8640" cy="864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_s1028"/>
            <p:cNvSpPr>
              <a:spLocks noChangeArrowheads="1" noTextEdit="1"/>
            </p:cNvSpPr>
            <p:nvPr/>
          </p:nvSpPr>
          <p:spPr bwMode="auto">
            <a:xfrm>
              <a:off x="4343" y="5824"/>
              <a:ext cx="3240" cy="3240"/>
            </a:xfrm>
            <a:prstGeom prst="ellipse">
              <a:avLst/>
            </a:prstGeom>
            <a:solidFill>
              <a:srgbClr val="009999">
                <a:alpha val="50000"/>
              </a:srgbClr>
            </a:solidFill>
            <a:ln w="4669">
              <a:solidFill>
                <a:srgbClr val="0099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1029"/>
            <p:cNvSpPr>
              <a:spLocks noChangeArrowheads="1"/>
            </p:cNvSpPr>
            <p:nvPr/>
          </p:nvSpPr>
          <p:spPr bwMode="auto">
            <a:xfrm>
              <a:off x="5531" y="4690"/>
              <a:ext cx="86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125" tIns="42062" rIns="84125" bIns="42062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_s1030"/>
            <p:cNvSpPr>
              <a:spLocks noChangeArrowheads="1" noTextEdit="1"/>
            </p:cNvSpPr>
            <p:nvPr/>
          </p:nvSpPr>
          <p:spPr bwMode="auto">
            <a:xfrm>
              <a:off x="5411" y="6441"/>
              <a:ext cx="3240" cy="3240"/>
            </a:xfrm>
            <a:prstGeom prst="ellipse">
              <a:avLst/>
            </a:prstGeom>
            <a:solidFill>
              <a:srgbClr val="99CC00">
                <a:alpha val="50000"/>
              </a:srgbClr>
            </a:solidFill>
            <a:ln w="4669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1031"/>
            <p:cNvSpPr>
              <a:spLocks noChangeArrowheads="1"/>
            </p:cNvSpPr>
            <p:nvPr/>
          </p:nvSpPr>
          <p:spPr bwMode="auto">
            <a:xfrm>
              <a:off x="8715" y="6278"/>
              <a:ext cx="86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125" tIns="42062" rIns="84125" bIns="420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endParaRPr kumimoji="0" lang="bg-BG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1032"/>
            <p:cNvSpPr>
              <a:spLocks noChangeArrowheads="1" noTextEdit="1"/>
            </p:cNvSpPr>
            <p:nvPr/>
          </p:nvSpPr>
          <p:spPr bwMode="auto">
            <a:xfrm>
              <a:off x="5411" y="7674"/>
              <a:ext cx="3240" cy="3240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 w="4669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_s1033"/>
            <p:cNvSpPr>
              <a:spLocks noChangeArrowheads="1"/>
            </p:cNvSpPr>
            <p:nvPr/>
          </p:nvSpPr>
          <p:spPr bwMode="auto">
            <a:xfrm>
              <a:off x="8715" y="10266"/>
              <a:ext cx="86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125" tIns="42062" rIns="84125" bIns="42062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_s1034"/>
            <p:cNvSpPr>
              <a:spLocks noChangeArrowheads="1" noTextEdit="1"/>
            </p:cNvSpPr>
            <p:nvPr/>
          </p:nvSpPr>
          <p:spPr bwMode="auto">
            <a:xfrm>
              <a:off x="4343" y="8290"/>
              <a:ext cx="3240" cy="3240"/>
            </a:xfrm>
            <a:prstGeom prst="ellipse">
              <a:avLst/>
            </a:prstGeom>
            <a:solidFill>
              <a:srgbClr val="BBE0E3">
                <a:alpha val="50000"/>
              </a:srgbClr>
            </a:solidFill>
            <a:ln w="4669">
              <a:solidFill>
                <a:srgbClr val="BBE0E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1035"/>
            <p:cNvSpPr>
              <a:spLocks noChangeArrowheads="1"/>
            </p:cNvSpPr>
            <p:nvPr/>
          </p:nvSpPr>
          <p:spPr bwMode="auto">
            <a:xfrm>
              <a:off x="5531" y="11855"/>
              <a:ext cx="86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125" tIns="42062" rIns="84125" bIns="42062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_s1036"/>
            <p:cNvSpPr>
              <a:spLocks noChangeArrowheads="1" noTextEdit="1"/>
            </p:cNvSpPr>
            <p:nvPr/>
          </p:nvSpPr>
          <p:spPr bwMode="auto">
            <a:xfrm>
              <a:off x="3276" y="7674"/>
              <a:ext cx="3240" cy="3240"/>
            </a:xfrm>
            <a:prstGeom prst="ellipse">
              <a:avLst/>
            </a:prstGeom>
            <a:solidFill>
              <a:srgbClr val="333399">
                <a:alpha val="50000"/>
              </a:srgbClr>
            </a:solidFill>
            <a:ln w="4669">
              <a:solidFill>
                <a:srgbClr val="33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_s1037"/>
            <p:cNvSpPr>
              <a:spLocks noChangeArrowheads="1"/>
            </p:cNvSpPr>
            <p:nvPr/>
          </p:nvSpPr>
          <p:spPr bwMode="auto">
            <a:xfrm>
              <a:off x="2347" y="10266"/>
              <a:ext cx="86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125" tIns="42062" rIns="84125" bIns="42062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_s1038"/>
            <p:cNvSpPr>
              <a:spLocks noChangeArrowheads="1" noTextEdit="1"/>
            </p:cNvSpPr>
            <p:nvPr/>
          </p:nvSpPr>
          <p:spPr bwMode="auto">
            <a:xfrm>
              <a:off x="3276" y="6441"/>
              <a:ext cx="3240" cy="3240"/>
            </a:xfrm>
            <a:prstGeom prst="ellipse">
              <a:avLst/>
            </a:prstGeom>
            <a:solidFill>
              <a:srgbClr val="009999">
                <a:alpha val="50000"/>
              </a:srgbClr>
            </a:solidFill>
            <a:ln w="4669">
              <a:solidFill>
                <a:srgbClr val="0099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_s1039"/>
            <p:cNvSpPr>
              <a:spLocks noChangeArrowheads="1"/>
            </p:cNvSpPr>
            <p:nvPr/>
          </p:nvSpPr>
          <p:spPr bwMode="auto">
            <a:xfrm>
              <a:off x="2347" y="6278"/>
              <a:ext cx="86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125" tIns="42062" rIns="84125" bIns="42062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6683" y="7418"/>
              <a:ext cx="1980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Комуникационна среда</a:t>
              </a:r>
              <a:endParaRPr kumimoji="0" lang="bg-BG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263" y="7418"/>
              <a:ext cx="1620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Поведенческа среда</a:t>
              </a:r>
              <a:endParaRPr kumimoji="0" lang="bg-BG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808" y="8498"/>
              <a:ext cx="2147" cy="72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Институционализирана среда</a:t>
              </a:r>
              <a:endParaRPr kumimoji="0" lang="bg-BG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883" y="10298"/>
              <a:ext cx="1980" cy="9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Професионална среда</a:t>
              </a:r>
              <a:endParaRPr kumimoji="0" lang="bg-BG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5063" y="6338"/>
              <a:ext cx="1440" cy="72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Развитийна  среда</a:t>
              </a:r>
              <a:endParaRPr kumimoji="0" lang="bg-BG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443" y="9398"/>
              <a:ext cx="144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Символна среда</a:t>
              </a:r>
              <a:endParaRPr kumimoji="0" lang="bg-BG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6863" y="9398"/>
              <a:ext cx="162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Физическа среда</a:t>
              </a:r>
              <a:endParaRPr kumimoji="0" lang="bg-BG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5782" y="7058"/>
              <a:ext cx="1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5781" y="9186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5783" y="7058"/>
              <a:ext cx="1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5783" y="9218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983" y="8138"/>
              <a:ext cx="90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6863" y="8138"/>
              <a:ext cx="90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>
              <a:off x="3983" y="8858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6863" y="8858"/>
              <a:ext cx="10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6863" y="10118"/>
              <a:ext cx="12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H="1" flipV="1">
              <a:off x="3803" y="10118"/>
              <a:ext cx="108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3983" y="6518"/>
              <a:ext cx="10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4883" y="7777"/>
              <a:ext cx="18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4883" y="7778"/>
              <a:ext cx="18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883" y="9758"/>
              <a:ext cx="1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H="1">
              <a:off x="4975" y="9759"/>
              <a:ext cx="198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V="1">
              <a:off x="3803" y="7958"/>
              <a:ext cx="1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802" y="8138"/>
              <a:ext cx="1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8123" y="8138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V="1">
              <a:off x="8123" y="8138"/>
              <a:ext cx="1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 flipH="1">
              <a:off x="6863" y="10298"/>
              <a:ext cx="900" cy="5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4088" y="10298"/>
              <a:ext cx="7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H="1" flipV="1">
              <a:off x="6955" y="8858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V="1">
              <a:off x="4268" y="8858"/>
              <a:ext cx="54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H="1" flipV="1">
              <a:off x="3983" y="8138"/>
              <a:ext cx="720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 flipV="1">
              <a:off x="7043" y="8138"/>
              <a:ext cx="720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 flipH="1">
              <a:off x="3983" y="6698"/>
              <a:ext cx="90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6683" y="6698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H="1" flipV="1">
              <a:off x="6503" y="6518"/>
              <a:ext cx="9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 Box 51"/>
            <p:cNvSpPr txBox="1">
              <a:spLocks noChangeArrowheads="1"/>
            </p:cNvSpPr>
            <p:nvPr/>
          </p:nvSpPr>
          <p:spPr bwMode="auto">
            <a:xfrm>
              <a:off x="2183" y="4538"/>
              <a:ext cx="79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Графика № 1   Модел за комплексен мениджмънт на реалностите в ученическия клас</a:t>
              </a:r>
              <a:endParaRPr kumimoji="0" lang="bg-BG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5" name="Picture 4" descr="PCflower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960440" cy="37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200" i="1" dirty="0">
                <a:solidFill>
                  <a:srgbClr val="FFC000"/>
                </a:solidFill>
                <a:latin typeface="Bookman Old Style" pitchFamily="18" charset="0"/>
              </a:rPr>
              <a:t>   </a:t>
            </a:r>
            <a:r>
              <a:rPr lang="bg-BG" sz="3100" b="1" i="1" dirty="0">
                <a:solidFill>
                  <a:schemeClr val="accent1"/>
                </a:solidFill>
                <a:latin typeface="Bookman Old Style" pitchFamily="18" charset="0"/>
              </a:rPr>
              <a:t>Какво знае, може и прави учителят?</a:t>
            </a:r>
            <a:endParaRPr lang="en-GB" sz="31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8965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ПРЕПОДАВА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УБЕЖДАВА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rgbClr val="FF0000"/>
                </a:solidFill>
                <a:latin typeface="Bookman Old Style" pitchFamily="18" charset="0"/>
              </a:rPr>
              <a:t>ПЛАНИРА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РАЗВИВА / ФОРМИРА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ДАВА ЛИЧЕН ПРИМЕР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rgbClr val="FF0000"/>
                </a:solidFill>
                <a:latin typeface="Bookman Old Style" pitchFamily="18" charset="0"/>
              </a:rPr>
              <a:t>МОТИВИРА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СЪВЕТВА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КОНСУЛТИРА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rgbClr val="FF0000"/>
                </a:solidFill>
                <a:latin typeface="Bookman Old Style" pitchFamily="18" charset="0"/>
              </a:rPr>
              <a:t>ОРГАНИЗИРА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НАБЛЮДАВА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КОНТРОЛИРА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rgbClr val="FF0000"/>
                </a:solidFill>
                <a:latin typeface="Bookman Old Style" pitchFamily="18" charset="0"/>
              </a:rPr>
              <a:t>КООРДИНИРА / АДМИНИСТРИРА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ПООЩРЯВА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ОБЩУВА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rgbClr val="FF0000"/>
                </a:solidFill>
                <a:latin typeface="Bookman Old Style" pitchFamily="18" charset="0"/>
              </a:rPr>
              <a:t>РЪКОВОДИ / НАСОЧВА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ПОДКРЕПЯ / СТИМУЛИРА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ДИСЦИПЛИНИРА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rgbClr val="FF0000"/>
                </a:solidFill>
                <a:latin typeface="Bookman Old Style" pitchFamily="18" charset="0"/>
              </a:rPr>
              <a:t>ОЦЕНЯВА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САМООЦЕНЯВА СЕ И САМОРАЗВИВА СЕ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1400" b="1" dirty="0">
                <a:solidFill>
                  <a:schemeClr val="tx2"/>
                </a:solidFill>
                <a:latin typeface="Bookman Old Style" pitchFamily="18" charset="0"/>
              </a:rPr>
              <a:t>КВАЛИФИЦИРА СЕ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g-BG" sz="18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g-BG" sz="1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g-BG" sz="1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g-BG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g-BG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076825" y="2636838"/>
            <a:ext cx="3598863" cy="24479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dirty="0">
                <a:solidFill>
                  <a:schemeClr val="bg1"/>
                </a:solidFill>
              </a:rPr>
              <a:t>УЧИТЕЛЯТ КАТО МЕНИДЖЪР НА КЛАСА</a:t>
            </a:r>
            <a:endParaRPr lang="en-GB" sz="24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3348038" y="1773238"/>
            <a:ext cx="2376487" cy="1727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132138" y="2492375"/>
            <a:ext cx="2087562" cy="122396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059113" y="3141663"/>
            <a:ext cx="2017712" cy="71913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924300" y="3860800"/>
            <a:ext cx="1008063" cy="73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3635375" y="4149725"/>
            <a:ext cx="1368425" cy="35877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268538" y="1773238"/>
            <a:ext cx="1079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555875" y="2492375"/>
            <a:ext cx="5762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2411413" y="3141663"/>
            <a:ext cx="6477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059113" y="4508500"/>
            <a:ext cx="5762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2484438" y="5300663"/>
            <a:ext cx="7921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276600" y="4437063"/>
            <a:ext cx="2303463" cy="8636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9"/>
          <p:cNvGraphicFramePr>
            <a:graphicFrameLocks noGrp="1"/>
          </p:cNvGraphicFramePr>
          <p:nvPr>
            <p:ph idx="1"/>
          </p:nvPr>
        </p:nvGraphicFramePr>
        <p:xfrm>
          <a:off x="2051720" y="1916832"/>
          <a:ext cx="6635080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bg-BG" b="1" dirty="0"/>
              <a:t>                       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ИНТЕНЗИВНОСТ НА СТРЕСА/дефицити</a:t>
            </a:r>
            <a:br>
              <a:rPr lang="bg-BG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bg-BG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bg-BG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ИНТЕНЗИВНОСТ НА                    </a:t>
            </a:r>
            <a:br>
              <a:rPr lang="bg-BG" sz="1800" dirty="0">
                <a:latin typeface="Times New Roman" pitchFamily="18" charset="0"/>
                <a:cs typeface="Times New Roman" pitchFamily="18" charset="0"/>
              </a:rPr>
            </a:br>
            <a:r>
              <a:rPr lang="bg-BG" sz="1800" b="1" dirty="0">
                <a:latin typeface="Times New Roman" pitchFamily="18" charset="0"/>
                <a:cs typeface="Times New Roman" pitchFamily="18" charset="0"/>
              </a:rPr>
              <a:t>НАРУШЕНИЕТО/</a:t>
            </a:r>
            <a:br>
              <a:rPr lang="bg-BG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bg-BG" sz="1800" b="1" dirty="0">
                <a:latin typeface="Times New Roman" pitchFamily="18" charset="0"/>
                <a:cs typeface="Times New Roman" pitchFamily="18" charset="0"/>
              </a:rPr>
              <a:t>/ рисковете		           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 ниска	           висока</a:t>
            </a:r>
            <a:br>
              <a:rPr lang="bg-BG" sz="1800" dirty="0">
                <a:latin typeface="Times New Roman" pitchFamily="18" charset="0"/>
                <a:cs typeface="Times New Roman" pitchFamily="18" charset="0"/>
              </a:rPr>
            </a:br>
            <a:br>
              <a:rPr lang="bg-BG" sz="1800" dirty="0"/>
            </a:br>
            <a:r>
              <a:rPr lang="bg-BG" sz="1800" dirty="0"/>
              <a:t>                          </a:t>
            </a: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ниска</a:t>
            </a: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br>
              <a:rPr lang="bg-BG" sz="1300" dirty="0">
                <a:latin typeface="Times New Roman" pitchFamily="18" charset="0"/>
                <a:cs typeface="Times New Roman" pitchFamily="18" charset="0"/>
              </a:rPr>
            </a:br>
            <a:r>
              <a:rPr lang="bg-BG" sz="1300" dirty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 висока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619672" y="2708920"/>
            <a:ext cx="144016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3563888" y="1412776"/>
            <a:ext cx="302433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20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grpSp>
        <p:nvGrpSpPr>
          <p:cNvPr id="2" name="Diagram 1"/>
          <p:cNvGrpSpPr>
            <a:grpSpLocks noChangeAspect="1"/>
          </p:cNvGrpSpPr>
          <p:nvPr/>
        </p:nvGrpSpPr>
        <p:grpSpPr bwMode="auto">
          <a:xfrm>
            <a:off x="668123" y="476250"/>
            <a:ext cx="7904405" cy="5454771"/>
            <a:chOff x="1373" y="4358"/>
            <a:chExt cx="8910" cy="7385"/>
          </a:xfrm>
        </p:grpSpPr>
        <p:graphicFrame>
          <p:nvGraphicFramePr>
            <p:cNvPr id="41" name="Diagram 40"/>
            <p:cNvGraphicFramePr/>
            <p:nvPr/>
          </p:nvGraphicFramePr>
          <p:xfrm>
            <a:off x="1373" y="4358"/>
            <a:ext cx="8910" cy="73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317" name="Text Box 37"/>
            <p:cNvSpPr txBox="1">
              <a:spLocks noChangeArrowheads="1"/>
            </p:cNvSpPr>
            <p:nvPr/>
          </p:nvSpPr>
          <p:spPr bwMode="auto">
            <a:xfrm>
              <a:off x="6683" y="7341"/>
              <a:ext cx="2328" cy="7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bg-BG" sz="1000" b="1"/>
            </a:p>
            <a:p>
              <a:pPr algn="ctr"/>
              <a:r>
                <a:rPr lang="bg-BG" sz="1000" b="1"/>
                <a:t>Комуникацията в класа</a:t>
              </a:r>
              <a:endParaRPr lang="bg-BG"/>
            </a:p>
          </p:txBody>
        </p:sp>
        <p:sp>
          <p:nvSpPr>
            <p:cNvPr id="13318" name="Text Box 36"/>
            <p:cNvSpPr txBox="1">
              <a:spLocks noChangeArrowheads="1"/>
            </p:cNvSpPr>
            <p:nvPr/>
          </p:nvSpPr>
          <p:spPr bwMode="auto">
            <a:xfrm>
              <a:off x="2485" y="7418"/>
              <a:ext cx="2398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bg-BG" sz="1000" b="1"/>
            </a:p>
            <a:p>
              <a:pPr algn="ctr"/>
              <a:r>
                <a:rPr lang="bg-BG" sz="1000" b="1"/>
                <a:t>Поведението в класа</a:t>
              </a:r>
              <a:endParaRPr lang="bg-BG"/>
            </a:p>
          </p:txBody>
        </p:sp>
        <p:sp>
          <p:nvSpPr>
            <p:cNvPr id="13319" name="Text Box 35"/>
            <p:cNvSpPr txBox="1">
              <a:spLocks noChangeArrowheads="1"/>
            </p:cNvSpPr>
            <p:nvPr/>
          </p:nvSpPr>
          <p:spPr bwMode="auto">
            <a:xfrm>
              <a:off x="4883" y="8290"/>
              <a:ext cx="1980" cy="9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bg-BG" sz="1000" b="1" dirty="0"/>
            </a:p>
            <a:p>
              <a:pPr algn="ctr"/>
              <a:r>
                <a:rPr lang="bg-BG" sz="1000" b="1" dirty="0"/>
                <a:t>Класа като формална група</a:t>
              </a:r>
              <a:endParaRPr lang="bg-BG" dirty="0"/>
            </a:p>
          </p:txBody>
        </p:sp>
        <p:sp>
          <p:nvSpPr>
            <p:cNvPr id="13320" name="Text Box 34"/>
            <p:cNvSpPr txBox="1">
              <a:spLocks noChangeArrowheads="1"/>
            </p:cNvSpPr>
            <p:nvPr/>
          </p:nvSpPr>
          <p:spPr bwMode="auto">
            <a:xfrm>
              <a:off x="4883" y="10396"/>
              <a:ext cx="1980" cy="13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bg-BG" sz="1000" b="1" dirty="0"/>
            </a:p>
            <a:p>
              <a:pPr algn="ctr"/>
              <a:r>
                <a:rPr lang="bg-BG" sz="1000" b="1" dirty="0"/>
                <a:t>Професионалното развитие и кариера на учителя</a:t>
              </a:r>
              <a:endParaRPr lang="bg-BG" dirty="0"/>
            </a:p>
          </p:txBody>
        </p:sp>
        <p:sp>
          <p:nvSpPr>
            <p:cNvPr id="13321" name="Text Box 33"/>
            <p:cNvSpPr txBox="1">
              <a:spLocks noChangeArrowheads="1"/>
            </p:cNvSpPr>
            <p:nvPr/>
          </p:nvSpPr>
          <p:spPr bwMode="auto">
            <a:xfrm>
              <a:off x="4896" y="5963"/>
              <a:ext cx="1862" cy="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bg-BG" sz="1000" b="1" dirty="0"/>
            </a:p>
            <a:p>
              <a:pPr algn="ctr"/>
              <a:r>
                <a:rPr lang="bg-BG" sz="1000" b="1" dirty="0"/>
                <a:t>Развитието на учениците</a:t>
              </a:r>
              <a:endParaRPr lang="bg-BG" dirty="0"/>
            </a:p>
          </p:txBody>
        </p:sp>
        <p:sp>
          <p:nvSpPr>
            <p:cNvPr id="13322" name="Text Box 32"/>
            <p:cNvSpPr txBox="1">
              <a:spLocks noChangeArrowheads="1"/>
            </p:cNvSpPr>
            <p:nvPr/>
          </p:nvSpPr>
          <p:spPr bwMode="auto">
            <a:xfrm>
              <a:off x="2485" y="9398"/>
              <a:ext cx="2398" cy="9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bg-BG" sz="1000" b="1" dirty="0"/>
            </a:p>
            <a:p>
              <a:pPr algn="ctr"/>
              <a:r>
                <a:rPr lang="bg-BG" sz="1000" b="1" dirty="0"/>
                <a:t>Класната символика</a:t>
              </a:r>
              <a:endParaRPr lang="bg-BG" dirty="0"/>
            </a:p>
          </p:txBody>
        </p:sp>
        <p:sp>
          <p:nvSpPr>
            <p:cNvPr id="13323" name="Text Box 31"/>
            <p:cNvSpPr txBox="1">
              <a:spLocks noChangeArrowheads="1"/>
            </p:cNvSpPr>
            <p:nvPr/>
          </p:nvSpPr>
          <p:spPr bwMode="auto">
            <a:xfrm>
              <a:off x="6863" y="9308"/>
              <a:ext cx="2148" cy="8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bg-BG" sz="1000" b="1"/>
            </a:p>
            <a:p>
              <a:pPr algn="ctr"/>
              <a:r>
                <a:rPr lang="bg-BG" sz="1000" b="1"/>
                <a:t>Физическата среда на класа</a:t>
              </a:r>
              <a:endParaRPr lang="bg-BG"/>
            </a:p>
          </p:txBody>
        </p:sp>
        <p:sp>
          <p:nvSpPr>
            <p:cNvPr id="13324" name="Line 30"/>
            <p:cNvSpPr>
              <a:spLocks noChangeShapeType="1"/>
            </p:cNvSpPr>
            <p:nvPr/>
          </p:nvSpPr>
          <p:spPr bwMode="auto">
            <a:xfrm>
              <a:off x="5603" y="6850"/>
              <a:ext cx="1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25" name="Line 29"/>
            <p:cNvSpPr>
              <a:spLocks noChangeShapeType="1"/>
            </p:cNvSpPr>
            <p:nvPr/>
          </p:nvSpPr>
          <p:spPr bwMode="auto">
            <a:xfrm flipV="1">
              <a:off x="5603" y="9218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26" name="Line 28"/>
            <p:cNvSpPr>
              <a:spLocks noChangeShapeType="1"/>
            </p:cNvSpPr>
            <p:nvPr/>
          </p:nvSpPr>
          <p:spPr bwMode="auto">
            <a:xfrm flipV="1">
              <a:off x="5888" y="6850"/>
              <a:ext cx="1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27" name="Line 27"/>
            <p:cNvSpPr>
              <a:spLocks noChangeShapeType="1"/>
            </p:cNvSpPr>
            <p:nvPr/>
          </p:nvSpPr>
          <p:spPr bwMode="auto">
            <a:xfrm>
              <a:off x="5783" y="9218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28" name="Line 26"/>
            <p:cNvSpPr>
              <a:spLocks noChangeShapeType="1"/>
            </p:cNvSpPr>
            <p:nvPr/>
          </p:nvSpPr>
          <p:spPr bwMode="auto">
            <a:xfrm>
              <a:off x="3983" y="8138"/>
              <a:ext cx="90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29" name="Line 25"/>
            <p:cNvSpPr>
              <a:spLocks noChangeShapeType="1"/>
            </p:cNvSpPr>
            <p:nvPr/>
          </p:nvSpPr>
          <p:spPr bwMode="auto">
            <a:xfrm flipH="1">
              <a:off x="6863" y="8138"/>
              <a:ext cx="90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0" name="Line 24"/>
            <p:cNvSpPr>
              <a:spLocks noChangeShapeType="1"/>
            </p:cNvSpPr>
            <p:nvPr/>
          </p:nvSpPr>
          <p:spPr bwMode="auto">
            <a:xfrm flipH="1">
              <a:off x="3983" y="8858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1" name="Line 23"/>
            <p:cNvSpPr>
              <a:spLocks noChangeShapeType="1"/>
            </p:cNvSpPr>
            <p:nvPr/>
          </p:nvSpPr>
          <p:spPr bwMode="auto">
            <a:xfrm>
              <a:off x="6863" y="8858"/>
              <a:ext cx="10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2" name="Line 22"/>
            <p:cNvSpPr>
              <a:spLocks noChangeShapeType="1"/>
            </p:cNvSpPr>
            <p:nvPr/>
          </p:nvSpPr>
          <p:spPr bwMode="auto">
            <a:xfrm flipV="1">
              <a:off x="6863" y="10118"/>
              <a:ext cx="12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flipH="1" flipV="1">
              <a:off x="3803" y="10356"/>
              <a:ext cx="108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4" name="Line 20"/>
            <p:cNvSpPr>
              <a:spLocks noChangeShapeType="1"/>
            </p:cNvSpPr>
            <p:nvPr/>
          </p:nvSpPr>
          <p:spPr bwMode="auto">
            <a:xfrm flipV="1">
              <a:off x="3803" y="6518"/>
              <a:ext cx="10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5" name="Line 19"/>
            <p:cNvSpPr>
              <a:spLocks noChangeShapeType="1"/>
            </p:cNvSpPr>
            <p:nvPr/>
          </p:nvSpPr>
          <p:spPr bwMode="auto">
            <a:xfrm>
              <a:off x="4896" y="7597"/>
              <a:ext cx="18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6" name="Line 18"/>
            <p:cNvSpPr>
              <a:spLocks noChangeShapeType="1"/>
            </p:cNvSpPr>
            <p:nvPr/>
          </p:nvSpPr>
          <p:spPr bwMode="auto">
            <a:xfrm flipH="1">
              <a:off x="4883" y="7777"/>
              <a:ext cx="18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7" name="Line 17"/>
            <p:cNvSpPr>
              <a:spLocks noChangeShapeType="1"/>
            </p:cNvSpPr>
            <p:nvPr/>
          </p:nvSpPr>
          <p:spPr bwMode="auto">
            <a:xfrm>
              <a:off x="4883" y="9758"/>
              <a:ext cx="1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8" name="Line 16"/>
            <p:cNvSpPr>
              <a:spLocks noChangeShapeType="1"/>
            </p:cNvSpPr>
            <p:nvPr/>
          </p:nvSpPr>
          <p:spPr bwMode="auto">
            <a:xfrm flipH="1">
              <a:off x="4883" y="9938"/>
              <a:ext cx="1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9" name="Line 15"/>
            <p:cNvSpPr>
              <a:spLocks noChangeShapeType="1"/>
            </p:cNvSpPr>
            <p:nvPr/>
          </p:nvSpPr>
          <p:spPr bwMode="auto">
            <a:xfrm flipV="1">
              <a:off x="3623" y="8138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40" name="Line 14"/>
            <p:cNvSpPr>
              <a:spLocks noChangeShapeType="1"/>
            </p:cNvSpPr>
            <p:nvPr/>
          </p:nvSpPr>
          <p:spPr bwMode="auto">
            <a:xfrm>
              <a:off x="3803" y="8138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41" name="Line 13"/>
            <p:cNvSpPr>
              <a:spLocks noChangeShapeType="1"/>
            </p:cNvSpPr>
            <p:nvPr/>
          </p:nvSpPr>
          <p:spPr bwMode="auto">
            <a:xfrm>
              <a:off x="8123" y="8138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42" name="Line 12"/>
            <p:cNvSpPr>
              <a:spLocks noChangeShapeType="1"/>
            </p:cNvSpPr>
            <p:nvPr/>
          </p:nvSpPr>
          <p:spPr bwMode="auto">
            <a:xfrm flipV="1">
              <a:off x="8303" y="8138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43" name="Line 11"/>
            <p:cNvSpPr>
              <a:spLocks noChangeShapeType="1"/>
            </p:cNvSpPr>
            <p:nvPr/>
          </p:nvSpPr>
          <p:spPr bwMode="auto">
            <a:xfrm flipH="1">
              <a:off x="6863" y="10118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44" name="Line 10"/>
            <p:cNvSpPr>
              <a:spLocks noChangeShapeType="1"/>
            </p:cNvSpPr>
            <p:nvPr/>
          </p:nvSpPr>
          <p:spPr bwMode="auto">
            <a:xfrm>
              <a:off x="4163" y="10356"/>
              <a:ext cx="7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45" name="Line 9"/>
            <p:cNvSpPr>
              <a:spLocks noChangeShapeType="1"/>
            </p:cNvSpPr>
            <p:nvPr/>
          </p:nvSpPr>
          <p:spPr bwMode="auto">
            <a:xfrm flipH="1" flipV="1">
              <a:off x="6863" y="9038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46" name="Line 8"/>
            <p:cNvSpPr>
              <a:spLocks noChangeShapeType="1"/>
            </p:cNvSpPr>
            <p:nvPr/>
          </p:nvSpPr>
          <p:spPr bwMode="auto">
            <a:xfrm flipV="1">
              <a:off x="4343" y="9038"/>
              <a:ext cx="54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47" name="Line 7"/>
            <p:cNvSpPr>
              <a:spLocks noChangeShapeType="1"/>
            </p:cNvSpPr>
            <p:nvPr/>
          </p:nvSpPr>
          <p:spPr bwMode="auto">
            <a:xfrm flipH="1" flipV="1">
              <a:off x="4163" y="8138"/>
              <a:ext cx="7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48" name="Line 6"/>
            <p:cNvSpPr>
              <a:spLocks noChangeShapeType="1"/>
            </p:cNvSpPr>
            <p:nvPr/>
          </p:nvSpPr>
          <p:spPr bwMode="auto">
            <a:xfrm flipV="1">
              <a:off x="6863" y="8138"/>
              <a:ext cx="7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49" name="Line 5"/>
            <p:cNvSpPr>
              <a:spLocks noChangeShapeType="1"/>
            </p:cNvSpPr>
            <p:nvPr/>
          </p:nvSpPr>
          <p:spPr bwMode="auto">
            <a:xfrm flipH="1">
              <a:off x="3983" y="6698"/>
              <a:ext cx="90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50" name="Line 4"/>
            <p:cNvSpPr>
              <a:spLocks noChangeShapeType="1"/>
            </p:cNvSpPr>
            <p:nvPr/>
          </p:nvSpPr>
          <p:spPr bwMode="auto">
            <a:xfrm>
              <a:off x="6758" y="6698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51" name="Line 3"/>
            <p:cNvSpPr>
              <a:spLocks noChangeShapeType="1"/>
            </p:cNvSpPr>
            <p:nvPr/>
          </p:nvSpPr>
          <p:spPr bwMode="auto">
            <a:xfrm flipH="1" flipV="1">
              <a:off x="6758" y="6518"/>
              <a:ext cx="9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52" name="Text Box 2"/>
            <p:cNvSpPr txBox="1">
              <a:spLocks noChangeArrowheads="1"/>
            </p:cNvSpPr>
            <p:nvPr/>
          </p:nvSpPr>
          <p:spPr bwMode="auto">
            <a:xfrm>
              <a:off x="1373" y="4358"/>
              <a:ext cx="8910" cy="7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bg-BG" sz="2800" dirty="0">
                  <a:latin typeface="Cambria" pitchFamily="18" charset="0"/>
                </a:rPr>
                <a:t>     Комплексен модел за мениджмънт на класа</a:t>
              </a:r>
            </a:p>
            <a:p>
              <a:pPr algn="ctr" eaLnBrk="0" hangingPunct="0"/>
              <a:endParaRPr lang="bg-BG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620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47664" y="1340768"/>
          <a:ext cx="6102687" cy="4261066"/>
        </p:xfrm>
        <a:graphic>
          <a:graphicData uri="http://schemas.openxmlformats.org/drawingml/2006/table">
            <a:tbl>
              <a:tblPr/>
              <a:tblGrid>
                <a:gridCol w="6102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1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bg-BG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КЛАСЪТ КАТО УЧЕЩА (СЕ) ОРГАНИЗАЦИЯ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i="1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</a:t>
                      </a:r>
                      <a:r>
                        <a:rPr lang="bg-BG" sz="1100" b="1" i="1" dirty="0">
                          <a:solidFill>
                            <a:srgbClr val="CC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възпитание</a:t>
                      </a:r>
                      <a:r>
                        <a:rPr lang="bg-BG" sz="1100" b="1" i="1" dirty="0">
                          <a:latin typeface="Calibri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bg-BG" sz="1100" i="1" dirty="0">
                          <a:latin typeface="Calibri"/>
                          <a:ea typeface="Times New Roman"/>
                          <a:cs typeface="Times New Roman"/>
                        </a:rPr>
                        <a:t>образование</a:t>
                      </a:r>
                      <a:r>
                        <a:rPr lang="bg-BG" sz="1100" b="1" i="1" dirty="0">
                          <a:latin typeface="Calibri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bg-BG" sz="1100" b="1" i="1" dirty="0">
                          <a:solidFill>
                            <a:srgbClr val="CC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обучение</a:t>
                      </a:r>
                      <a:endParaRPr lang="en-GB" sz="1200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latin typeface="Calibri"/>
                          <a:ea typeface="Calibri"/>
                          <a:cs typeface="Times New Roman"/>
                        </a:rPr>
                        <a:t>                              (културна адекватност)</a:t>
                      </a:r>
                      <a:r>
                        <a:rPr lang="bg-BG" sz="10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g-BG" sz="10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</a:t>
                      </a:r>
                      <a:r>
                        <a:rPr lang="bg-BG" sz="1000" b="1" i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bg-BG" sz="1000" dirty="0">
                          <a:latin typeface="Calibri"/>
                          <a:ea typeface="Calibri"/>
                          <a:cs typeface="Times New Roman"/>
                        </a:rPr>
                        <a:t>(развитие, саморазвитие)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bg-BG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КЛАСЪТ КАТО                                                  СОЦИАЛНА ОБЩНОСТ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bg-BG" sz="1100" b="1" i="1" dirty="0">
                          <a:latin typeface="Calibri"/>
                          <a:ea typeface="Times New Roman"/>
                          <a:cs typeface="Times New Roman"/>
                        </a:rPr>
                        <a:t>                      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i="1" dirty="0">
                          <a:latin typeface="Calibri"/>
                          <a:ea typeface="Times New Roman"/>
                          <a:cs typeface="Times New Roman"/>
                        </a:rPr>
                        <a:t>               поведение                                                                                                    комуникация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latin typeface="Calibri"/>
                          <a:ea typeface="Times New Roman"/>
                          <a:cs typeface="Times New Roman"/>
                        </a:rPr>
                        <a:t>    себеутвърждаване)                                                                                                             (свързаност, разбиране)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bg-BG" sz="1100" b="1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</a:t>
                      </a:r>
                      <a:r>
                        <a:rPr lang="bg-BG" sz="1100" dirty="0"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bg-BG" sz="1100" b="1" i="1" dirty="0">
                          <a:latin typeface="Calibri"/>
                          <a:ea typeface="Times New Roman"/>
                          <a:cs typeface="Times New Roman"/>
                        </a:rPr>
                        <a:t>символика   </a:t>
                      </a:r>
                      <a:r>
                        <a:rPr lang="bg-BG" sz="1100" dirty="0">
                          <a:latin typeface="Calibri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bg-BG" sz="1100" b="1" i="1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физическа среда</a:t>
                      </a:r>
                      <a:r>
                        <a:rPr lang="bg-BG" sz="1100" b="1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latin typeface="Calibri"/>
                          <a:ea typeface="Times New Roman"/>
                          <a:cs typeface="Times New Roman"/>
                        </a:rPr>
                        <a:t>          (принадлежност, идентификация)</a:t>
                      </a:r>
                      <a:r>
                        <a:rPr lang="bg-BG" sz="1000" b="1" i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1000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( сигурност, защитеност)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                 </a:t>
                      </a:r>
                      <a:r>
                        <a:rPr lang="bg-BG" sz="1100" b="1" i="1" dirty="0">
                          <a:latin typeface="Calibri"/>
                          <a:ea typeface="Times New Roman"/>
                          <a:cs typeface="Times New Roman"/>
                        </a:rPr>
                        <a:t>организация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            </a:t>
                      </a:r>
                      <a:r>
                        <a:rPr lang="bg-BG" sz="1000" dirty="0">
                          <a:latin typeface="Calibri"/>
                          <a:ea typeface="Times New Roman"/>
                          <a:cs typeface="Times New Roman"/>
                        </a:rPr>
                        <a:t>(предвидимост и контрол)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bg-BG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КЛАСЪТ КАТО ЗАЩИТЕНА И ЗНАЧИМА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ИНСТИТУЦИОНАЛНА СРЕДА</a:t>
                      </a:r>
                      <a:endParaRPr lang="en-GB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347864" y="2492896"/>
            <a:ext cx="2171700" cy="1828800"/>
          </a:xfrm>
          <a:prstGeom prst="hexagon">
            <a:avLst>
              <a:gd name="adj" fmla="val 29688"/>
              <a:gd name="vf" fmla="val 115470"/>
            </a:avLst>
          </a:prstGeom>
          <a:gradFill rotWithShape="1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923928" y="2492896"/>
            <a:ext cx="1028700" cy="18224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00FF">
                  <a:gamma/>
                  <a:shade val="63529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3347864" y="3284984"/>
            <a:ext cx="2171700" cy="247650"/>
          </a:xfrm>
          <a:custGeom>
            <a:avLst/>
            <a:gdLst/>
            <a:ahLst/>
            <a:cxnLst>
              <a:cxn ang="0">
                <a:pos x="0" y="210"/>
              </a:cxn>
              <a:cxn ang="0">
                <a:pos x="180" y="30"/>
              </a:cxn>
              <a:cxn ang="0">
                <a:pos x="540" y="390"/>
              </a:cxn>
              <a:cxn ang="0">
                <a:pos x="900" y="30"/>
              </a:cxn>
              <a:cxn ang="0">
                <a:pos x="1260" y="390"/>
              </a:cxn>
              <a:cxn ang="0">
                <a:pos x="1620" y="30"/>
              </a:cxn>
              <a:cxn ang="0">
                <a:pos x="1980" y="390"/>
              </a:cxn>
              <a:cxn ang="0">
                <a:pos x="2340" y="30"/>
              </a:cxn>
              <a:cxn ang="0">
                <a:pos x="2700" y="390"/>
              </a:cxn>
              <a:cxn ang="0">
                <a:pos x="3060" y="30"/>
              </a:cxn>
              <a:cxn ang="0">
                <a:pos x="3420" y="210"/>
              </a:cxn>
            </a:cxnLst>
            <a:rect l="0" t="0" r="r" b="b"/>
            <a:pathLst>
              <a:path w="3420" h="390">
                <a:moveTo>
                  <a:pt x="0" y="210"/>
                </a:moveTo>
                <a:cubicBezTo>
                  <a:pt x="45" y="105"/>
                  <a:pt x="90" y="0"/>
                  <a:pt x="180" y="30"/>
                </a:cubicBezTo>
                <a:cubicBezTo>
                  <a:pt x="270" y="60"/>
                  <a:pt x="420" y="390"/>
                  <a:pt x="540" y="390"/>
                </a:cubicBezTo>
                <a:cubicBezTo>
                  <a:pt x="660" y="390"/>
                  <a:pt x="780" y="30"/>
                  <a:pt x="900" y="30"/>
                </a:cubicBezTo>
                <a:cubicBezTo>
                  <a:pt x="1020" y="30"/>
                  <a:pt x="1140" y="390"/>
                  <a:pt x="1260" y="390"/>
                </a:cubicBezTo>
                <a:cubicBezTo>
                  <a:pt x="1380" y="390"/>
                  <a:pt x="1500" y="30"/>
                  <a:pt x="1620" y="30"/>
                </a:cubicBezTo>
                <a:cubicBezTo>
                  <a:pt x="1740" y="30"/>
                  <a:pt x="1860" y="390"/>
                  <a:pt x="1980" y="390"/>
                </a:cubicBezTo>
                <a:cubicBezTo>
                  <a:pt x="2100" y="390"/>
                  <a:pt x="2220" y="30"/>
                  <a:pt x="2340" y="30"/>
                </a:cubicBezTo>
                <a:cubicBezTo>
                  <a:pt x="2460" y="30"/>
                  <a:pt x="2580" y="390"/>
                  <a:pt x="2700" y="390"/>
                </a:cubicBezTo>
                <a:cubicBezTo>
                  <a:pt x="2820" y="390"/>
                  <a:pt x="2940" y="60"/>
                  <a:pt x="3060" y="30"/>
                </a:cubicBezTo>
                <a:cubicBezTo>
                  <a:pt x="3180" y="0"/>
                  <a:pt x="3360" y="180"/>
                  <a:pt x="3420" y="21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latin typeface="Times New Roman" pitchFamily="18" charset="0"/>
                <a:ea typeface="Times New Roman"/>
                <a:cs typeface="Times New Roman" pitchFamily="18" charset="0"/>
              </a:rPr>
              <a:t>Системни измерения на класа</a:t>
            </a:r>
            <a:br>
              <a:rPr lang="bg-BG" sz="2800" dirty="0">
                <a:latin typeface="Calibri"/>
                <a:ea typeface="Times New Roman"/>
                <a:cs typeface="Times New Roman"/>
              </a:rPr>
            </a:br>
            <a:endParaRPr lang="en-GB" sz="28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4294967295"/>
          </p:nvPr>
        </p:nvSpPr>
        <p:spPr>
          <a:xfrm>
            <a:off x="0" y="1412776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bg-BG" dirty="0"/>
              <a:t>  </a:t>
            </a:r>
            <a:endParaRPr lang="en-GB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740352" y="1412776"/>
          <a:ext cx="118864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7740352" y="3573016"/>
          <a:ext cx="1247800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79512" y="1484784"/>
          <a:ext cx="1247800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467544" y="1772816"/>
          <a:ext cx="671736" cy="51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179512" y="3501008"/>
          <a:ext cx="1175792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026206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i="1" dirty="0">
                <a:solidFill>
                  <a:schemeClr val="tx2"/>
                </a:solidFill>
                <a:latin typeface="Bookman Old Style" pitchFamily="18" charset="0"/>
              </a:rPr>
              <a:t>Как менажира учителят</a:t>
            </a:r>
            <a:r>
              <a:rPr lang="bg-BG" dirty="0">
                <a:solidFill>
                  <a:schemeClr val="tx2"/>
                </a:solidFill>
                <a:latin typeface="Bookman Old Style" pitchFamily="18" charset="0"/>
              </a:rPr>
              <a:t>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3744416" cy="48950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2400" dirty="0">
                <a:solidFill>
                  <a:schemeClr val="accent1"/>
                </a:solidFill>
              </a:rPr>
              <a:t>Следвайки своята </a:t>
            </a:r>
            <a:r>
              <a:rPr lang="bg-BG" sz="2400" b="1" u="sng" dirty="0">
                <a:solidFill>
                  <a:schemeClr val="accent1"/>
                </a:solidFill>
              </a:rPr>
              <a:t>професионална философия </a:t>
            </a:r>
            <a:r>
              <a:rPr lang="bg-BG" sz="2400" dirty="0">
                <a:solidFill>
                  <a:schemeClr val="accent1"/>
                </a:solidFill>
              </a:rPr>
              <a:t>за смисъла, целите и средствата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bg-BG" sz="2400" dirty="0">
              <a:solidFill>
                <a:schemeClr val="accent1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2400" dirty="0">
                <a:solidFill>
                  <a:schemeClr val="accent1"/>
                </a:solidFill>
              </a:rPr>
              <a:t>Владеейки необходимите </a:t>
            </a:r>
            <a:r>
              <a:rPr lang="bg-BG" sz="2400" b="1" u="sng" dirty="0">
                <a:solidFill>
                  <a:schemeClr val="accent1"/>
                </a:solidFill>
              </a:rPr>
              <a:t>знания и информация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bg-BG" sz="2400" dirty="0">
              <a:solidFill>
                <a:schemeClr val="accent1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2400" dirty="0">
                <a:solidFill>
                  <a:schemeClr val="accent1"/>
                </a:solidFill>
              </a:rPr>
              <a:t>Развивайки своите </a:t>
            </a:r>
            <a:r>
              <a:rPr lang="bg-BG" sz="2400" b="1" u="sng" dirty="0">
                <a:solidFill>
                  <a:schemeClr val="accent1"/>
                </a:solidFill>
              </a:rPr>
              <a:t>практически умения и опит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12776"/>
            <a:ext cx="4110990" cy="48950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</p:txBody>
      </p:sp>
      <p:sp>
        <p:nvSpPr>
          <p:cNvPr id="14347" name="_s1028"/>
          <p:cNvSpPr>
            <a:spLocks noChangeArrowheads="1"/>
          </p:cNvSpPr>
          <p:nvPr/>
        </p:nvSpPr>
        <p:spPr bwMode="auto">
          <a:xfrm>
            <a:off x="5651500" y="2060575"/>
            <a:ext cx="2160588" cy="1962150"/>
          </a:xfrm>
          <a:prstGeom prst="ellipse">
            <a:avLst/>
          </a:prstGeom>
          <a:solidFill>
            <a:srgbClr val="333399">
              <a:alpha val="50195"/>
            </a:srgbClr>
          </a:solidFill>
          <a:ln w="4670">
            <a:solidFill>
              <a:srgbClr val="33339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g-BG">
                <a:latin typeface="Cambria" pitchFamily="18" charset="0"/>
              </a:rPr>
              <a:t>Философия</a:t>
            </a:r>
            <a:endParaRPr lang="en-GB">
              <a:latin typeface="Perpetua" pitchFamily="18" charset="0"/>
            </a:endParaRPr>
          </a:p>
        </p:txBody>
      </p:sp>
      <p:sp>
        <p:nvSpPr>
          <p:cNvPr id="14348" name="_s1030"/>
          <p:cNvSpPr>
            <a:spLocks noChangeArrowheads="1"/>
          </p:cNvSpPr>
          <p:nvPr/>
        </p:nvSpPr>
        <p:spPr bwMode="auto">
          <a:xfrm>
            <a:off x="6516688" y="3357563"/>
            <a:ext cx="2087562" cy="1944687"/>
          </a:xfrm>
          <a:prstGeom prst="ellipse">
            <a:avLst/>
          </a:prstGeom>
          <a:solidFill>
            <a:srgbClr val="009999">
              <a:alpha val="50195"/>
            </a:srgbClr>
          </a:solidFill>
          <a:ln w="4670">
            <a:solidFill>
              <a:srgbClr val="00999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g-BG">
                <a:latin typeface="Cambria" pitchFamily="18" charset="0"/>
              </a:rPr>
              <a:t>Опит</a:t>
            </a:r>
          </a:p>
          <a:p>
            <a:pPr algn="ctr"/>
            <a:endParaRPr lang="bg-BG">
              <a:latin typeface="Cambria" pitchFamily="18" charset="0"/>
            </a:endParaRPr>
          </a:p>
          <a:p>
            <a:pPr algn="ctr"/>
            <a:r>
              <a:rPr lang="bg-BG">
                <a:latin typeface="Cambria" pitchFamily="18" charset="0"/>
              </a:rPr>
              <a:t>Добри практики</a:t>
            </a:r>
            <a:endParaRPr lang="en-GB">
              <a:latin typeface="Perpetua" pitchFamily="18" charset="0"/>
            </a:endParaRPr>
          </a:p>
        </p:txBody>
      </p:sp>
      <p:sp>
        <p:nvSpPr>
          <p:cNvPr id="14349" name="_s1032"/>
          <p:cNvSpPr>
            <a:spLocks noChangeArrowheads="1"/>
          </p:cNvSpPr>
          <p:nvPr/>
        </p:nvSpPr>
        <p:spPr bwMode="auto">
          <a:xfrm>
            <a:off x="4859338" y="3357563"/>
            <a:ext cx="2143125" cy="1944687"/>
          </a:xfrm>
          <a:prstGeom prst="ellipse">
            <a:avLst/>
          </a:prstGeom>
          <a:solidFill>
            <a:srgbClr val="99CC00">
              <a:alpha val="50195"/>
            </a:srgbClr>
          </a:solidFill>
          <a:ln w="4670">
            <a:solidFill>
              <a:srgbClr val="99CC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g-BG">
                <a:latin typeface="Cambria" pitchFamily="18" charset="0"/>
              </a:rPr>
              <a:t>Познание</a:t>
            </a:r>
          </a:p>
          <a:p>
            <a:pPr algn="ctr"/>
            <a:endParaRPr lang="bg-BG">
              <a:latin typeface="Cambria" pitchFamily="18" charset="0"/>
            </a:endParaRPr>
          </a:p>
          <a:p>
            <a:pPr algn="ctr"/>
            <a:r>
              <a:rPr lang="bg-BG">
                <a:latin typeface="Cambria" pitchFamily="18" charset="0"/>
              </a:rPr>
              <a:t>информация</a:t>
            </a:r>
            <a:endParaRPr lang="en-GB">
              <a:latin typeface="Perpetu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bg-BG" sz="3200" b="1" dirty="0"/>
              <a:t>Модел за комплексен мениджмънт на реалностите в класа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557338"/>
            <a:ext cx="4306917" cy="48244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bg-BG" dirty="0"/>
              <a:t>	</a:t>
            </a:r>
            <a:r>
              <a:rPr lang="bg-BG" b="1" dirty="0"/>
              <a:t>Основни принципи</a:t>
            </a:r>
          </a:p>
          <a:p>
            <a:pPr>
              <a:buFont typeface="Wingdings 2" pitchFamily="18" charset="2"/>
              <a:buNone/>
              <a:defRPr/>
            </a:pPr>
            <a:endParaRPr lang="bg-BG" sz="800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системенност</a:t>
            </a:r>
            <a:r>
              <a:rPr lang="ru-RU" i="1" dirty="0"/>
              <a:t> (анализ, диагностика и оценка);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комплексно</a:t>
            </a:r>
            <a:r>
              <a:rPr lang="ru-RU" i="1" dirty="0"/>
              <a:t> (многоаспектно и дълбинно) </a:t>
            </a:r>
            <a:r>
              <a:rPr lang="ru-RU" b="1" dirty="0"/>
              <a:t>третиране</a:t>
            </a:r>
            <a:r>
              <a:rPr lang="ru-RU" i="1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автентичност </a:t>
            </a:r>
            <a:r>
              <a:rPr lang="ru-RU" i="1" dirty="0"/>
              <a:t>(менижиране в естествени условия);</a:t>
            </a:r>
          </a:p>
          <a:p>
            <a:pPr>
              <a:buFont typeface="Wingdings" pitchFamily="2" charset="2"/>
              <a:buChar char="Ø"/>
            </a:pPr>
            <a:r>
              <a:rPr lang="bg-BG" b="1" dirty="0"/>
              <a:t>позитивизъм</a:t>
            </a:r>
            <a:r>
              <a:rPr lang="bg-BG" i="1" dirty="0"/>
              <a:t> (приемане);</a:t>
            </a:r>
          </a:p>
          <a:p>
            <a:pPr>
              <a:buFont typeface="Wingdings" pitchFamily="2" charset="2"/>
              <a:buChar char="Ø"/>
            </a:pPr>
            <a:r>
              <a:rPr lang="bg-BG" b="1" dirty="0"/>
              <a:t>ангажираност</a:t>
            </a:r>
            <a:r>
              <a:rPr lang="bg-BG" i="1" dirty="0"/>
              <a:t> (взаимност и мотивираност);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отвореност</a:t>
            </a:r>
            <a:r>
              <a:rPr lang="ru-RU" i="1" dirty="0"/>
              <a:t> (очакване и приемане на различието);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проактивна</a:t>
            </a:r>
            <a:r>
              <a:rPr lang="ru-RU" i="1" dirty="0"/>
              <a:t> (изпреварваща) </a:t>
            </a:r>
            <a:r>
              <a:rPr lang="ru-RU" b="1" i="1" dirty="0"/>
              <a:t>нагласа и действие</a:t>
            </a:r>
            <a:r>
              <a:rPr lang="bg-BG" b="1" dirty="0">
                <a:latin typeface="Book Antiqua" pitchFamily="18" charset="0"/>
              </a:rPr>
              <a:t> </a:t>
            </a:r>
          </a:p>
          <a:p>
            <a:pPr>
              <a:buNone/>
            </a:pPr>
            <a:endParaRPr lang="bg-BG" b="1" i="1" dirty="0">
              <a:latin typeface="Book Antiqua" pitchFamily="18" charset="0"/>
            </a:endParaRPr>
          </a:p>
          <a:p>
            <a:pPr>
              <a:buNone/>
            </a:pPr>
            <a:r>
              <a:rPr lang="bg-BG" b="1" i="1" dirty="0">
                <a:solidFill>
                  <a:srgbClr val="FF0000"/>
                </a:solidFill>
                <a:latin typeface="Book Antiqua" pitchFamily="18" charset="0"/>
              </a:rPr>
              <a:t>Вж. </a:t>
            </a:r>
            <a:r>
              <a:rPr lang="ru-RU" b="1" i="1" dirty="0">
                <a:solidFill>
                  <a:srgbClr val="FF0000"/>
                </a:solidFill>
              </a:rPr>
              <a:t>Таблица 7. Принципи за комплексен мениджмънт, с. 48, книга втора</a:t>
            </a:r>
            <a:endParaRPr lang="en-GB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7900" y="1557338"/>
            <a:ext cx="3965575" cy="48244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bg-BG" sz="2800" b="1" dirty="0">
                <a:latin typeface="Book Antiqua" pitchFamily="18" charset="0"/>
              </a:rPr>
              <a:t>Основни понятия</a:t>
            </a:r>
          </a:p>
          <a:p>
            <a:pPr algn="ctr">
              <a:buFont typeface="Wingdings 2" pitchFamily="18" charset="2"/>
              <a:buNone/>
              <a:defRPr/>
            </a:pPr>
            <a:endParaRPr lang="bg-BG" sz="2400" b="1" dirty="0">
              <a:latin typeface="Book Antiqua" pitchFamily="18" charset="0"/>
            </a:endParaRPr>
          </a:p>
          <a:p>
            <a:pPr>
              <a:defRPr/>
            </a:pPr>
            <a:r>
              <a:rPr lang="bg-BG" sz="3200" dirty="0">
                <a:latin typeface="Book Antiqua" pitchFamily="18" charset="0"/>
              </a:rPr>
              <a:t>Зона на  стабилност</a:t>
            </a:r>
          </a:p>
          <a:p>
            <a:pPr>
              <a:defRPr/>
            </a:pPr>
            <a:r>
              <a:rPr lang="bg-BG" sz="3200" dirty="0">
                <a:latin typeface="Book Antiqua" pitchFamily="18" charset="0"/>
              </a:rPr>
              <a:t>Зона на свръхпотенциал</a:t>
            </a:r>
          </a:p>
          <a:p>
            <a:pPr>
              <a:defRPr/>
            </a:pPr>
            <a:r>
              <a:rPr lang="bg-BG" sz="3200" dirty="0">
                <a:latin typeface="Book Antiqua" pitchFamily="18" charset="0"/>
              </a:rPr>
              <a:t>Зона на дефицитарност</a:t>
            </a:r>
          </a:p>
          <a:p>
            <a:pPr>
              <a:defRPr/>
            </a:pPr>
            <a:r>
              <a:rPr lang="bg-BG" sz="3200" dirty="0">
                <a:latin typeface="Book Antiqua" pitchFamily="18" charset="0"/>
              </a:rPr>
              <a:t>Зона на потенциален риск</a:t>
            </a:r>
          </a:p>
          <a:p>
            <a:pPr>
              <a:defRPr/>
            </a:pPr>
            <a:r>
              <a:rPr lang="bg-BG" sz="3200" dirty="0">
                <a:latin typeface="Book Antiqua" pitchFamily="18" charset="0"/>
              </a:rPr>
              <a:t>Зона на реален риск</a:t>
            </a:r>
          </a:p>
          <a:p>
            <a:pPr>
              <a:defRPr/>
            </a:pPr>
            <a:r>
              <a:rPr lang="bg-BG" sz="3200" dirty="0">
                <a:latin typeface="Book Antiqua" pitchFamily="18" charset="0"/>
              </a:rPr>
              <a:t>Ключова зона</a:t>
            </a:r>
          </a:p>
          <a:p>
            <a:pPr>
              <a:defRPr/>
            </a:pPr>
            <a:endParaRPr lang="bg-BG" sz="2400" dirty="0">
              <a:latin typeface="Book Antiqua" pitchFamily="18" charset="0"/>
            </a:endParaRPr>
          </a:p>
          <a:p>
            <a:pPr>
              <a:defRPr/>
            </a:pPr>
            <a:endParaRPr lang="bg-BG" sz="2400" dirty="0">
              <a:latin typeface="Book Antiqua" pitchFamily="18" charset="0"/>
            </a:endParaRPr>
          </a:p>
          <a:p>
            <a:pPr>
              <a:defRPr/>
            </a:pPr>
            <a:endParaRPr lang="bg-BG" sz="2400" dirty="0">
              <a:latin typeface="Book Antiqua" pitchFamily="18" charset="0"/>
            </a:endParaRPr>
          </a:p>
          <a:p>
            <a:pPr>
              <a:defRPr/>
            </a:pPr>
            <a:r>
              <a:rPr lang="bg-BG" sz="2200" b="1" dirty="0">
                <a:solidFill>
                  <a:srgbClr val="FF0000"/>
                </a:solidFill>
                <a:latin typeface="Book Antiqua" pitchFamily="18" charset="0"/>
              </a:rPr>
              <a:t>Вж. по-подробно с.36-7, книга втора</a:t>
            </a:r>
            <a:endParaRPr lang="en-GB" sz="2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g-BG" sz="2400" b="1" dirty="0"/>
              <a:t>ЕТАПИ НА МЕНИДЖМЪНТА НА УЧЕБНИТЕ ГРУПИ И СРЕДИ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/>
          <a:lstStyle/>
          <a:p>
            <a:r>
              <a:rPr lang="ru-RU" b="1" i="1" dirty="0"/>
              <a:t>Първи етап: </a:t>
            </a:r>
            <a:r>
              <a:rPr lang="ru-RU" dirty="0"/>
              <a:t>Системен анализ на реалностите в класа/учебната група</a:t>
            </a:r>
          </a:p>
          <a:p>
            <a:endParaRPr lang="ru-RU" dirty="0"/>
          </a:p>
          <a:p>
            <a:r>
              <a:rPr lang="ru-RU" b="1" i="1" dirty="0"/>
              <a:t>Втори етап: </a:t>
            </a:r>
            <a:r>
              <a:rPr lang="ru-RU" dirty="0"/>
              <a:t>Комплексно управление на реалностите в класа/учебната група и учебна среда</a:t>
            </a:r>
          </a:p>
          <a:p>
            <a:endParaRPr lang="ru-RU" dirty="0"/>
          </a:p>
          <a:p>
            <a:r>
              <a:rPr lang="bg-BG" b="1" i="1" dirty="0"/>
              <a:t>Трети етап: </a:t>
            </a:r>
            <a:r>
              <a:rPr lang="ru-RU" dirty="0"/>
              <a:t>Актуализация и самоактуализация на реалностите в класа</a:t>
            </a:r>
            <a:endParaRPr lang="bg-B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/>
              <a:t>Първи етап: </a:t>
            </a:r>
            <a:r>
              <a:rPr lang="ru-RU" dirty="0"/>
              <a:t>Системен анализ на реалностите в класа/учебната група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dirty="0"/>
              <a:t>     </a:t>
            </a:r>
          </a:p>
          <a:p>
            <a:pPr>
              <a:buNone/>
            </a:pPr>
            <a:r>
              <a:rPr lang="bg-BG" dirty="0"/>
              <a:t>      Книга 2</a:t>
            </a:r>
          </a:p>
          <a:p>
            <a:r>
              <a:rPr lang="bg-BG" dirty="0"/>
              <a:t>С.  36 – основни стъпки и предназначение</a:t>
            </a:r>
          </a:p>
          <a:p>
            <a:endParaRPr lang="bg-BG" dirty="0"/>
          </a:p>
          <a:p>
            <a:r>
              <a:rPr lang="bg-BG" dirty="0"/>
              <a:t>С.35 – матрици за системен анализ и избор на интервенционна стратегия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59633" y="1196754"/>
          <a:ext cx="6768750" cy="4608509"/>
        </p:xfrm>
        <a:graphic>
          <a:graphicData uri="http://schemas.openxmlformats.org/drawingml/2006/table">
            <a:tbl>
              <a:tblPr/>
              <a:tblGrid>
                <a:gridCol w="174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1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Аспектни на комплексния мениджмънт</a:t>
                      </a:r>
                      <a:endParaRPr lang="en-GB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Зона на свръхпотенциал </a:t>
                      </a:r>
                      <a:endParaRPr lang="en-GB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Зона на дефицитарност </a:t>
                      </a:r>
                      <a:endParaRPr lang="en-GB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Зона на потенциален риск </a:t>
                      </a:r>
                      <a:endParaRPr lang="en-GB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Зона на реален риск </a:t>
                      </a:r>
                      <a:endParaRPr lang="en-GB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Ключова зона/и </a:t>
                      </a:r>
                      <a:endParaRPr lang="en-GB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Формална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2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bg-BG" sz="18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2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bg-BG" sz="18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</a:t>
                      </a:r>
                      <a:r>
                        <a:rPr lang="bg-BG" sz="1400" kern="1200" dirty="0">
                          <a:latin typeface="Perpetua"/>
                          <a:ea typeface="Times New Roman"/>
                          <a:cs typeface="Perpetua"/>
                        </a:rPr>
                        <a:t> </a:t>
                      </a:r>
                      <a:r>
                        <a:rPr lang="bg-BG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среда</a:t>
                      </a:r>
                      <a:r>
                        <a:rPr lang="bg-BG" sz="1400" kern="1200" dirty="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2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bg-BG" sz="18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Символна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Perpetua"/>
                        </a:rPr>
                        <a:t> </a:t>
                      </a: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среда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2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bg-BG" sz="18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Perpetua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учениците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200">
                          <a:latin typeface="Times New Roman"/>
                          <a:ea typeface="Times New Roman"/>
                          <a:cs typeface="Times New Roman"/>
                        </a:rPr>
                        <a:t>ХХ</a:t>
                      </a:r>
                      <a:r>
                        <a:rPr lang="bg-BG" sz="18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2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bg-BG" sz="18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Поведение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2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bg-BG" sz="18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2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bg-BG" sz="18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Комуникация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2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bg-BG" sz="18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2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bg-BG" sz="18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Проф.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Perpetua"/>
                        </a:rPr>
                        <a:t> </a:t>
                      </a: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Perpetua"/>
                        </a:rPr>
                        <a:t> </a:t>
                      </a: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Perpetua"/>
                        </a:rPr>
                        <a:t> </a:t>
                      </a: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Perpetua"/>
                        </a:rPr>
                        <a:t>/</a:t>
                      </a:r>
                      <a:r>
                        <a:rPr lang="bg-BG" sz="1400" kern="1200">
                          <a:latin typeface="Times New Roman"/>
                          <a:ea typeface="Times New Roman"/>
                          <a:cs typeface="Times New Roman"/>
                        </a:rPr>
                        <a:t>ите</a:t>
                      </a:r>
                      <a:r>
                        <a:rPr lang="bg-BG" sz="14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2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bg-BG" sz="1800" kern="1200">
                          <a:latin typeface="Perpetua"/>
                          <a:ea typeface="Times New Roman"/>
                          <a:cs typeface="Arial"/>
                        </a:rPr>
                        <a:t>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691680" y="399728"/>
            <a:ext cx="60486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Calibri" pitchFamily="34" charset="0"/>
              </a:rPr>
              <a:t>Матрица на системния анализ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28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g-BG" dirty="0"/>
              <a:t>Втори етап - </a:t>
            </a:r>
            <a:r>
              <a:rPr lang="ru-RU" dirty="0"/>
              <a:t>комплексно управление</a:t>
            </a:r>
            <a:r>
              <a:rPr lang="bg-B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  <a:p>
            <a:r>
              <a:rPr lang="bg-BG" dirty="0"/>
              <a:t>Книга втора   -   с.49 </a:t>
            </a:r>
          </a:p>
          <a:p>
            <a:endParaRPr lang="bg-BG" dirty="0"/>
          </a:p>
          <a:p>
            <a:pPr>
              <a:buNone/>
            </a:pPr>
            <a:r>
              <a:rPr lang="bg-BG" dirty="0"/>
              <a:t>    Стъпки  структуриращи втори етап и тяхното предназначение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15617" y="1052734"/>
          <a:ext cx="6984775" cy="4824537"/>
        </p:xfrm>
        <a:graphic>
          <a:graphicData uri="http://schemas.openxmlformats.org/drawingml/2006/table">
            <a:tbl>
              <a:tblPr/>
              <a:tblGrid>
                <a:gridCol w="1723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5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Calibri"/>
                        </a:rPr>
                        <a:t>Аспекти на комплексния мениджмънт</a:t>
                      </a:r>
                      <a:endParaRPr lang="en-GB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Calibri"/>
                        </a:rPr>
                        <a:t>Превенция</a:t>
                      </a:r>
                      <a:endParaRPr lang="en-GB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Calibri"/>
                        </a:rPr>
                        <a:t>Стимулация</a:t>
                      </a:r>
                      <a:endParaRPr lang="en-GB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Calibri"/>
                        </a:rPr>
                        <a:t>Корекция</a:t>
                      </a:r>
                      <a:endParaRPr lang="en-GB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Calibri"/>
                        </a:rPr>
                        <a:t>Значимост</a:t>
                      </a:r>
                      <a:endParaRPr lang="en-GB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latin typeface="Book Antiqua"/>
                          <a:ea typeface="Times New Roman"/>
                          <a:cs typeface="Calibri"/>
                        </a:rPr>
                        <a:t>Формална група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latin typeface="Book Antiqua"/>
                          <a:ea typeface="Times New Roman"/>
                          <a:cs typeface="Calibri"/>
                        </a:rPr>
                        <a:t>Х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latin typeface="Book Antiqua"/>
                          <a:ea typeface="Times New Roman"/>
                          <a:cs typeface="Calibri"/>
                        </a:rPr>
                        <a:t>Второ равнище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latin typeface="Book Antiqua"/>
                          <a:ea typeface="Times New Roman"/>
                          <a:cs typeface="Calibri"/>
                        </a:rPr>
                        <a:t>Физическа среда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latin typeface="Book Antiqua"/>
                          <a:ea typeface="Times New Roman"/>
                          <a:cs typeface="Calibri"/>
                        </a:rPr>
                        <a:t>Трето равнище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latin typeface="Book Antiqua"/>
                          <a:ea typeface="Times New Roman"/>
                          <a:cs typeface="Calibri"/>
                        </a:rPr>
                        <a:t>Символна среда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latin typeface="Book Antiqua"/>
                          <a:ea typeface="Times New Roman"/>
                          <a:cs typeface="Calibri"/>
                        </a:rPr>
                        <a:t>Второ равнище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latin typeface="Book Antiqua"/>
                          <a:ea typeface="Times New Roman"/>
                          <a:cs typeface="Calibri"/>
                        </a:rPr>
                        <a:t>Развитие на учениците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latin typeface="Book Antiqua"/>
                          <a:ea typeface="Times New Roman"/>
                          <a:cs typeface="Calibri"/>
                        </a:rPr>
                        <a:t>Второ равнище</a:t>
                      </a:r>
                      <a:endParaRPr lang="en-GB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latin typeface="Book Antiqua"/>
                          <a:ea typeface="Times New Roman"/>
                          <a:cs typeface="Calibri"/>
                        </a:rPr>
                        <a:t>Поведение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latin typeface="Book Antiqua"/>
                          <a:ea typeface="Times New Roman"/>
                          <a:cs typeface="Calibri"/>
                        </a:rPr>
                        <a:t>Първо равнище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latin typeface="Book Antiqua"/>
                          <a:ea typeface="Times New Roman"/>
                          <a:cs typeface="Calibri"/>
                        </a:rPr>
                        <a:t>Комуникация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latin typeface="Book Antiqua"/>
                          <a:ea typeface="Times New Roman"/>
                          <a:cs typeface="Calibri"/>
                        </a:rPr>
                        <a:t>Първо равнище</a:t>
                      </a:r>
                      <a:endParaRPr lang="en-GB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latin typeface="Book Antiqua"/>
                          <a:ea typeface="Times New Roman"/>
                          <a:cs typeface="Calibri"/>
                        </a:rPr>
                        <a:t>Проф. развитие на учителя/ите </a:t>
                      </a:r>
                      <a:endParaRPr lang="en-GB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latin typeface="Book Antiqua"/>
                          <a:ea typeface="Times New Roman"/>
                          <a:cs typeface="Calibri"/>
                        </a:rPr>
                        <a:t>Х </a:t>
                      </a:r>
                      <a:endParaRPr lang="en-GB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latin typeface="Book Antiqua"/>
                          <a:ea typeface="Times New Roman"/>
                          <a:cs typeface="Calibri"/>
                        </a:rPr>
                        <a:t>Трето равнище</a:t>
                      </a:r>
                      <a:endParaRPr lang="en-GB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284" marR="86284" marT="43142" marB="431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187624" y="407949"/>
            <a:ext cx="68407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Calibri" pitchFamily="34" charset="0"/>
              </a:rPr>
              <a:t>Матрица на </a:t>
            </a:r>
            <a:r>
              <a:rPr kumimoji="0" lang="bg-BG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Calibri" pitchFamily="34" charset="0"/>
              </a:rPr>
              <a:t>комплексната стратегия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1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1"/>
          <p:cNvSpPr>
            <a:spLocks noGrp="1"/>
          </p:cNvSpPr>
          <p:nvPr>
            <p:ph type="subTitle" idx="1"/>
          </p:nvPr>
        </p:nvSpPr>
        <p:spPr>
          <a:xfrm>
            <a:off x="1295400" y="3860800"/>
            <a:ext cx="6400800" cy="1439863"/>
          </a:xfrm>
        </p:spPr>
        <p:txBody>
          <a:bodyPr>
            <a:normAutofit fontScale="85000" lnSpcReduction="10000"/>
          </a:bodyPr>
          <a:lstStyle/>
          <a:p>
            <a:pPr algn="r" eaLnBrk="1" hangingPunct="1"/>
            <a:r>
              <a:rPr lang="bg-BG"/>
              <a:t>Питър Дракър, </a:t>
            </a:r>
          </a:p>
          <a:p>
            <a:pPr algn="r" eaLnBrk="1" hangingPunct="1"/>
            <a:r>
              <a:rPr lang="bg-BG" i="1"/>
              <a:t>Практиката на мениджмънта</a:t>
            </a:r>
            <a:r>
              <a:rPr lang="bg-BG"/>
              <a:t>, </a:t>
            </a:r>
            <a:r>
              <a:rPr lang="bg-BG" i="1"/>
              <a:t>1980 г.</a:t>
            </a:r>
            <a:br>
              <a:rPr lang="en-GB" i="1"/>
            </a:br>
            <a:endParaRPr lang="en-GB" i="1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484784"/>
            <a:ext cx="8229600" cy="149117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bg-BG" i="1"/>
            </a:br>
            <a:br>
              <a:rPr lang="bg-BG" i="1"/>
            </a:br>
            <a:r>
              <a:rPr lang="bg-BG" i="1">
                <a:solidFill>
                  <a:schemeClr val="tx2"/>
                </a:solidFill>
              </a:rPr>
              <a:t>“Да си мениджър всъщност е като да си родител или учител”</a:t>
            </a:r>
            <a:br>
              <a:rPr lang="en-GB"/>
            </a:br>
            <a:br>
              <a:rPr lang="en-GB"/>
            </a:b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bg-BG" sz="2800" dirty="0"/>
              <a:t>Втори етап </a:t>
            </a:r>
            <a:r>
              <a:rPr lang="bg-BG" sz="2800" b="1" dirty="0"/>
              <a:t>- Равнища и основни подходи за комплексен мениджмънт на учебни групи и следи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 rot="1559396">
            <a:off x="3616233" y="4083005"/>
            <a:ext cx="500066" cy="1948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g-BG" dirty="0"/>
              <a:t>КОРЕКЦИЯ</a:t>
            </a:r>
          </a:p>
        </p:txBody>
      </p:sp>
      <p:sp>
        <p:nvSpPr>
          <p:cNvPr id="12" name="Rectangle 11"/>
          <p:cNvSpPr/>
          <p:nvPr/>
        </p:nvSpPr>
        <p:spPr>
          <a:xfrm rot="1559396">
            <a:off x="3110753" y="3018179"/>
            <a:ext cx="500066" cy="3227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g-BG" dirty="0"/>
              <a:t>СТИМУЛАЦИЯ </a:t>
            </a:r>
          </a:p>
        </p:txBody>
      </p:sp>
      <p:sp>
        <p:nvSpPr>
          <p:cNvPr id="13" name="Rectangle 12"/>
          <p:cNvSpPr/>
          <p:nvPr/>
        </p:nvSpPr>
        <p:spPr>
          <a:xfrm rot="1559396">
            <a:off x="2488740" y="2656159"/>
            <a:ext cx="500066" cy="33230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g-BG" dirty="0"/>
              <a:t>ПРЕВЕНЦИЯ </a:t>
            </a:r>
          </a:p>
        </p:txBody>
      </p:sp>
      <p:sp>
        <p:nvSpPr>
          <p:cNvPr id="14" name="Rectangle 13"/>
          <p:cNvSpPr/>
          <p:nvPr/>
        </p:nvSpPr>
        <p:spPr>
          <a:xfrm rot="1559396">
            <a:off x="1786248" y="2367663"/>
            <a:ext cx="500066" cy="33773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g-BG" dirty="0"/>
              <a:t>ЗАЩИТА </a:t>
            </a:r>
          </a:p>
        </p:txBody>
      </p:sp>
      <p:sp>
        <p:nvSpPr>
          <p:cNvPr id="15" name="Rectangle 14"/>
          <p:cNvSpPr/>
          <p:nvPr/>
        </p:nvSpPr>
        <p:spPr>
          <a:xfrm rot="1559396">
            <a:off x="7429851" y="3153480"/>
            <a:ext cx="500066" cy="33773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g-BG" dirty="0"/>
              <a:t>КОНТРОЛ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bg-BG" sz="2200" b="1" dirty="0"/>
              <a:t>ПЪРВО РАВНИЩЕ НА КОМПЛЕКСЕН  МЕНИДЖМЪНТ</a:t>
            </a:r>
            <a:r>
              <a:rPr lang="en-US" sz="1800" b="1" dirty="0"/>
              <a:t>: </a:t>
            </a:r>
            <a:br>
              <a:rPr lang="bg-BG" sz="1800" dirty="0"/>
            </a:br>
            <a:r>
              <a:rPr lang="bg-BG" sz="1800" b="1" dirty="0">
                <a:solidFill>
                  <a:srgbClr val="FF0000"/>
                </a:solidFill>
              </a:rPr>
              <a:t>Физическа сигурност, психологическа защитеност, институционална пригодност и легитимност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214974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/>
              <a:t>Мениджмънт на класа/групата като институционална среда / формална група</a:t>
            </a:r>
            <a:endParaRPr lang="bg-BG" dirty="0"/>
          </a:p>
          <a:p>
            <a:pPr lvl="0"/>
            <a:r>
              <a:rPr lang="bg-BG" dirty="0"/>
              <a:t>Стратегически мениджмънт</a:t>
            </a:r>
          </a:p>
          <a:p>
            <a:pPr lvl="0"/>
            <a:r>
              <a:rPr lang="bg-BG" dirty="0"/>
              <a:t>Организационен мениджмънт</a:t>
            </a:r>
          </a:p>
          <a:p>
            <a:pPr lvl="0"/>
            <a:r>
              <a:rPr lang="bg-BG" dirty="0"/>
              <a:t>Операционен (текущ) мениджмънт</a:t>
            </a:r>
          </a:p>
          <a:p>
            <a:pPr lvl="0"/>
            <a:r>
              <a:rPr lang="bg-BG" dirty="0"/>
              <a:t>Мениджмънт на човешките ресурси</a:t>
            </a:r>
          </a:p>
          <a:p>
            <a:pPr lvl="0"/>
            <a:endParaRPr lang="bg-BG" dirty="0"/>
          </a:p>
          <a:p>
            <a:r>
              <a:rPr lang="bg-BG" b="1" dirty="0"/>
              <a:t>Мениджмънт на физическата и работна среда на учебната група/клас </a:t>
            </a:r>
            <a:endParaRPr lang="bg-BG" dirty="0"/>
          </a:p>
          <a:p>
            <a:pPr lvl="0"/>
            <a:r>
              <a:rPr lang="bg-BG" dirty="0"/>
              <a:t>Времеви мениджмънт</a:t>
            </a:r>
          </a:p>
          <a:p>
            <a:pPr lvl="0"/>
            <a:r>
              <a:rPr lang="bg-BG" dirty="0"/>
              <a:t>Пространствен мениджмънт</a:t>
            </a:r>
          </a:p>
          <a:p>
            <a:pPr lvl="0"/>
            <a:r>
              <a:rPr lang="bg-BG" dirty="0"/>
              <a:t>Документален мениджмънт</a:t>
            </a:r>
          </a:p>
          <a:p>
            <a:pPr lvl="0"/>
            <a:r>
              <a:rPr lang="bg-BG" dirty="0"/>
              <a:t>Ресурсен и технологичен мениджмънт</a:t>
            </a:r>
          </a:p>
          <a:p>
            <a:pPr lvl="0"/>
            <a:endParaRPr lang="bg-BG" dirty="0"/>
          </a:p>
          <a:p>
            <a:r>
              <a:rPr lang="bg-BG" b="1" dirty="0"/>
              <a:t>Мениджмънт на груповата символика</a:t>
            </a:r>
            <a:endParaRPr lang="bg-BG" dirty="0"/>
          </a:p>
          <a:p>
            <a:pPr lvl="0"/>
            <a:r>
              <a:rPr lang="bg-BG" dirty="0"/>
              <a:t>Идейна символика</a:t>
            </a:r>
          </a:p>
          <a:p>
            <a:pPr lvl="0"/>
            <a:r>
              <a:rPr lang="bg-BG" dirty="0"/>
              <a:t>Институционална символика</a:t>
            </a:r>
          </a:p>
          <a:p>
            <a:pPr lvl="0"/>
            <a:r>
              <a:rPr lang="bg-BG" dirty="0"/>
              <a:t>Обектна символика</a:t>
            </a:r>
          </a:p>
          <a:p>
            <a:pPr lvl="0"/>
            <a:r>
              <a:rPr lang="bg-BG" dirty="0"/>
              <a:t>Дейностна символика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4366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/>
              <a:t>Основни елементи, документи и инициативи за менижиране на класа</a:t>
            </a:r>
          </a:p>
          <a:p>
            <a:pPr algn="ctr">
              <a:buNone/>
            </a:pPr>
            <a:r>
              <a:rPr lang="bg-BG" b="1" dirty="0"/>
              <a:t>като институционализирана реалност</a:t>
            </a:r>
          </a:p>
          <a:p>
            <a:pPr>
              <a:buNone/>
            </a:pPr>
            <a:endParaRPr lang="bg-BG" b="1" i="1" dirty="0"/>
          </a:p>
          <a:p>
            <a:pPr>
              <a:buNone/>
            </a:pPr>
            <a:r>
              <a:rPr lang="bg-BG" b="1" dirty="0"/>
              <a:t>СТРАТЕГИЧЕСКИ И ИНОВАЦИОНЕН МЕНИДЖМЪНТ</a:t>
            </a:r>
          </a:p>
          <a:p>
            <a:pPr>
              <a:buNone/>
            </a:pPr>
            <a:r>
              <a:rPr lang="ru-RU" i="1" dirty="0"/>
              <a:t>1. стратегическа програма за мениджмънт на класа</a:t>
            </a:r>
          </a:p>
          <a:p>
            <a:pPr>
              <a:buNone/>
            </a:pPr>
            <a:r>
              <a:rPr lang="ru-RU" i="1" dirty="0"/>
              <a:t>2. система (план) за мениджмънт на класа</a:t>
            </a:r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bg-BG" b="1" dirty="0"/>
              <a:t>ОРГАНИЗАЦИОНЕН МЕНИДЖМЪНТ</a:t>
            </a:r>
          </a:p>
          <a:p>
            <a:pPr>
              <a:buNone/>
            </a:pPr>
            <a:r>
              <a:rPr lang="ru-RU" i="1" dirty="0"/>
              <a:t>3. подготовка за учебната година</a:t>
            </a:r>
          </a:p>
          <a:p>
            <a:pPr>
              <a:buNone/>
            </a:pPr>
            <a:r>
              <a:rPr lang="ru-RU" i="1" dirty="0"/>
              <a:t>4. оформяне на официалната и неофициална</a:t>
            </a:r>
          </a:p>
          <a:p>
            <a:pPr>
              <a:buNone/>
            </a:pPr>
            <a:r>
              <a:rPr lang="bg-BG" i="1" dirty="0"/>
              <a:t>документация на класа</a:t>
            </a:r>
          </a:p>
          <a:p>
            <a:pPr>
              <a:buNone/>
            </a:pPr>
            <a:r>
              <a:rPr lang="ru-RU" i="1" dirty="0"/>
              <a:t>5. предварителна диагностика и информация за класа</a:t>
            </a:r>
          </a:p>
          <a:p>
            <a:pPr>
              <a:buNone/>
            </a:pPr>
            <a:r>
              <a:rPr lang="ru-RU" i="1" dirty="0"/>
              <a:t>6. осигуряване и организиране на предварителните условия</a:t>
            </a:r>
          </a:p>
          <a:p>
            <a:pPr>
              <a:buNone/>
            </a:pPr>
            <a:r>
              <a:rPr lang="ru-RU" i="1" dirty="0"/>
              <a:t>и предпоставки за работа на класа.</a:t>
            </a:r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bg-BG" b="1" dirty="0"/>
              <a:t>МЕНИДЖМЪНТ НА ЧОВЕШКИТЕ РЕСУРСИ</a:t>
            </a:r>
          </a:p>
          <a:p>
            <a:pPr>
              <a:buNone/>
            </a:pPr>
            <a:r>
              <a:rPr lang="ru-RU" i="1" dirty="0"/>
              <a:t>7. подготовка и провеждане на първа родителска среща</a:t>
            </a:r>
          </a:p>
          <a:p>
            <a:pPr>
              <a:buNone/>
            </a:pPr>
            <a:r>
              <a:rPr lang="ru-RU" i="1" dirty="0"/>
              <a:t>8. подготовка и осъществяване на първа среща с класа</a:t>
            </a:r>
          </a:p>
          <a:p>
            <a:pPr>
              <a:buNone/>
            </a:pPr>
            <a:r>
              <a:rPr lang="ru-RU" i="1" dirty="0"/>
              <a:t>9. структуриране на вътрешната среда на класа и регламентиране</a:t>
            </a:r>
          </a:p>
          <a:p>
            <a:pPr>
              <a:buNone/>
            </a:pPr>
            <a:r>
              <a:rPr lang="ru-RU" i="1" dirty="0"/>
              <a:t>на каналите за вътрешна информация</a:t>
            </a:r>
          </a:p>
          <a:p>
            <a:pPr>
              <a:buNone/>
            </a:pPr>
            <a:r>
              <a:rPr lang="ru-RU" i="1" dirty="0"/>
              <a:t>10. структуриране на външната среда на класа и регламентиране</a:t>
            </a:r>
          </a:p>
          <a:p>
            <a:pPr>
              <a:buNone/>
            </a:pPr>
            <a:r>
              <a:rPr lang="ru-RU" i="1" dirty="0"/>
              <a:t>на комуникацията с нея и каналите за обратна връзка</a:t>
            </a:r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bg-BG" b="1" dirty="0"/>
              <a:t>ОПЕРАТИВЕН (ТЕКУЩ) МЕНИДЖМЪНТ</a:t>
            </a:r>
          </a:p>
          <a:p>
            <a:pPr>
              <a:buNone/>
            </a:pPr>
            <a:r>
              <a:rPr lang="ru-RU" i="1" dirty="0"/>
              <a:t>11. текущо планиране и координиране на</a:t>
            </a:r>
          </a:p>
          <a:p>
            <a:pPr>
              <a:buNone/>
            </a:pPr>
            <a:r>
              <a:rPr lang="bg-BG" i="1" dirty="0"/>
              <a:t>организационния живот на класа.</a:t>
            </a:r>
            <a:endParaRPr lang="bg-BG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6588"/>
              </p:ext>
            </p:extLst>
          </p:nvPr>
        </p:nvGraphicFramePr>
        <p:xfrm>
          <a:off x="428596" y="1714488"/>
          <a:ext cx="8429653" cy="5024904"/>
        </p:xfrm>
        <a:graphic>
          <a:graphicData uri="http://schemas.openxmlformats.org/drawingml/2006/table">
            <a:tbl>
              <a:tblPr/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6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latin typeface="Times New Roman"/>
                        <a:ea typeface="Times New Roman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Calibri"/>
                          <a:ea typeface="Times New Roman"/>
                          <a:cs typeface="Calibri"/>
                        </a:rPr>
                        <a:t>Мениджмънт на институционална реалност / формална група</a:t>
                      </a:r>
                      <a:endParaRPr lang="bg-BG" sz="1200" dirty="0">
                        <a:latin typeface="Times New Roman"/>
                        <a:ea typeface="Times New Roman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ЕЛЕМЕНТИ, ДОКУМЕНТИ И ИНИЦИАТИВИ </a:t>
                      </a:r>
                      <a:endParaRPr lang="bg-BG" sz="1200" dirty="0">
                        <a:latin typeface="Times New Roman"/>
                        <a:ea typeface="Times New Roman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ДИАГНОСТИКА</a:t>
                      </a:r>
                      <a:endParaRPr lang="bg-BG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Институционален анализ и оценка на ключовите зони за развитието на класа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ЗАЩИТА</a:t>
                      </a:r>
                      <a:r>
                        <a:rPr lang="bg-BG" sz="1000" b="1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Мерки за предпазване от обектгивни и субективни рискове, заплахи и дефицити.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ПРЕВЕНЦИЯ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Стратегическа програма за мениджмънт на класа план за мениджмънт на класа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СТИМУЛАЦИЯ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Техники за индивидуално и групово мотивиране за учене и развитие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правила и процедури ученическо портфолио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КОРЕКЦИЯ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Оперативен (текущ) мениджмънт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1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 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Мерки и инструменти за аудио-визуално</a:t>
                      </a:r>
                      <a:r>
                        <a:rPr lang="bg-BG" sz="1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наблюдение, за обратна връзка, стабилни комуникационни канали, ясни отговорности, обучение за реакция в кризисни ситуации, и др.</a:t>
                      </a:r>
                      <a:endParaRPr lang="bg-BG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400" b="1" dirty="0"/>
              <a:t>Индивидуална задача – разпределете предложения списък от документи и др. по подходи за институционален мениджмънт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bg-BG" sz="2000" b="1" dirty="0"/>
              <a:t>Практическа задача </a:t>
            </a:r>
            <a:r>
              <a:rPr lang="bg-BG" sz="2000" dirty="0"/>
              <a:t>–  техники и практики за мениджмънт на първо равнище  (самостоятелна извънаудиторна работа)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5173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613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ЗАЩИТА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ПРЕВЕНЦИЯ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СТИМУЛАЦИЯ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КОРЕКЦИЯ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КОНТРОЛ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761">
                <a:tc>
                  <a:txBody>
                    <a:bodyPr/>
                    <a:lstStyle/>
                    <a:p>
                      <a:pPr algn="ctr"/>
                      <a:endParaRPr lang="bg-BG" sz="1600" dirty="0"/>
                    </a:p>
                    <a:p>
                      <a:pPr algn="ctr"/>
                      <a:r>
                        <a:rPr lang="bg-BG" sz="1600" dirty="0"/>
                        <a:t>МЕНИДЖМЪНТ НА ФИЗИЧЕСКА</a:t>
                      </a:r>
                      <a:r>
                        <a:rPr lang="bg-BG" sz="1600" baseline="0" dirty="0"/>
                        <a:t> И РАБОТНА СРЕДА</a:t>
                      </a:r>
                      <a:endParaRPr lang="bg-BG" sz="16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1761">
                <a:tc>
                  <a:txBody>
                    <a:bodyPr/>
                    <a:lstStyle/>
                    <a:p>
                      <a:pPr algn="ctr"/>
                      <a:endParaRPr lang="bg-BG" sz="1600" dirty="0"/>
                    </a:p>
                    <a:p>
                      <a:pPr algn="ctr"/>
                      <a:r>
                        <a:rPr lang="bg-BG" sz="1600" dirty="0"/>
                        <a:t>МЕНИДЖМЪНТ</a:t>
                      </a:r>
                      <a:r>
                        <a:rPr lang="bg-BG" sz="1600" baseline="0" dirty="0"/>
                        <a:t> НА СИМВОЛНА СРЕДА</a:t>
                      </a:r>
                      <a:endParaRPr lang="bg-BG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1761">
                <a:tc>
                  <a:txBody>
                    <a:bodyPr/>
                    <a:lstStyle/>
                    <a:p>
                      <a:pPr algn="ctr"/>
                      <a:endParaRPr lang="bg-BG" sz="1600" dirty="0"/>
                    </a:p>
                    <a:p>
                      <a:pPr algn="ctr"/>
                      <a:r>
                        <a:rPr lang="bg-BG" sz="1600" dirty="0"/>
                        <a:t>МЕНИДЖМЪНТ НА ИНСТИТУЦИО-НАЛНА СРЕДА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g-BG" sz="2400" b="1" dirty="0">
                <a:cs typeface="Andalus" pitchFamily="18" charset="-78"/>
              </a:rPr>
              <a:t>ВТОРО РАВНИЩЕ НА КОМПЛЕКСНИЯ МЕНИДЖМЪНТ: </a:t>
            </a:r>
            <a:br>
              <a:rPr lang="bg-BG" sz="2400" dirty="0">
                <a:cs typeface="Andalus" pitchFamily="18" charset="-78"/>
              </a:rPr>
            </a:br>
            <a:r>
              <a:rPr lang="bg-BG" sz="2400" dirty="0">
                <a:cs typeface="Andalus" pitchFamily="18" charset="-78"/>
              </a:rPr>
              <a:t>Мениджмънт на груповата динамика и общностно развитие</a:t>
            </a:r>
            <a:br>
              <a:rPr lang="bg-BG" sz="2400" dirty="0">
                <a:cs typeface="Andalus" pitchFamily="18" charset="-78"/>
              </a:rPr>
            </a:br>
            <a:r>
              <a:rPr lang="bg-BG" sz="2400" dirty="0">
                <a:cs typeface="Andalus" pitchFamily="18" charset="-78"/>
              </a:rPr>
              <a:t>(учебната група като социална общност)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b="1" dirty="0"/>
              <a:t>Мениджмънт на класа като комуникационна среда</a:t>
            </a:r>
            <a:endParaRPr lang="bg-BG" dirty="0"/>
          </a:p>
          <a:p>
            <a:pPr lvl="1"/>
            <a:r>
              <a:rPr lang="bg-BG" dirty="0"/>
              <a:t>Мениджмънт на вътрешната комуникация в класа</a:t>
            </a:r>
          </a:p>
          <a:p>
            <a:pPr lvl="1"/>
            <a:r>
              <a:rPr lang="bg-BG" dirty="0"/>
              <a:t>Мениджмънт на комуникацията със социалното обкръжение на класа</a:t>
            </a:r>
          </a:p>
          <a:p>
            <a:r>
              <a:rPr lang="bg-BG" b="1" dirty="0"/>
              <a:t>Мениджмънт на класа като поведенческа среда</a:t>
            </a:r>
            <a:endParaRPr lang="bg-BG" dirty="0"/>
          </a:p>
          <a:p>
            <a:pPr lvl="1"/>
            <a:r>
              <a:rPr lang="bg-BG" dirty="0"/>
              <a:t>мениджмънт на дисциплината</a:t>
            </a:r>
          </a:p>
          <a:p>
            <a:pPr lvl="1"/>
            <a:r>
              <a:rPr lang="bg-BG" dirty="0"/>
              <a:t>мениджмънт на индивидуалното поведение</a:t>
            </a:r>
          </a:p>
          <a:p>
            <a:pPr lvl="1"/>
            <a:r>
              <a:rPr lang="bg-BG" dirty="0"/>
              <a:t>мениджмънт на груповото поведение</a:t>
            </a:r>
          </a:p>
          <a:p>
            <a:pPr lvl="1"/>
            <a:endParaRPr lang="bg-BG" dirty="0"/>
          </a:p>
          <a:p>
            <a:pPr lvl="1">
              <a:buNone/>
            </a:pPr>
            <a:r>
              <a:rPr lang="bg-BG" b="1" dirty="0">
                <a:solidFill>
                  <a:srgbClr val="FF0000"/>
                </a:solidFill>
              </a:rPr>
              <a:t>Вж. книга 2 , съответни текстове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bg-BG" sz="2400" dirty="0"/>
              <a:t>Практическа задача – </a:t>
            </a:r>
            <a:br>
              <a:rPr lang="bg-BG" sz="2400" dirty="0"/>
            </a:br>
            <a:r>
              <a:rPr lang="bg-BG" sz="2400" dirty="0"/>
              <a:t>техники и практики за мениджмънт на второ равнище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229600" cy="5265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ЗАЩИТА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ПРЕВЕНЦИЯ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СТИМУЛАЦИЯ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КОРЕКЦИЯ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КОНТРОЛ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823">
                <a:tc>
                  <a:txBody>
                    <a:bodyPr/>
                    <a:lstStyle/>
                    <a:p>
                      <a:r>
                        <a:rPr lang="bg-BG" sz="1400" b="1" dirty="0"/>
                        <a:t>Мениджмънт</a:t>
                      </a:r>
                      <a:r>
                        <a:rPr lang="bg-BG" sz="1400" b="1" baseline="0" dirty="0"/>
                        <a:t> на дисциплина на учебната група/клас</a:t>
                      </a:r>
                      <a:endParaRPr lang="bg-BG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823">
                <a:tc>
                  <a:txBody>
                    <a:bodyPr/>
                    <a:lstStyle/>
                    <a:p>
                      <a:r>
                        <a:rPr lang="bg-BG" sz="1400" b="1" dirty="0"/>
                        <a:t>Мениджмънт на инд.</a:t>
                      </a:r>
                      <a:r>
                        <a:rPr lang="bg-BG" sz="1400" b="1" baseline="0" dirty="0"/>
                        <a:t> поведение</a:t>
                      </a:r>
                      <a:endParaRPr lang="bg-BG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823">
                <a:tc>
                  <a:txBody>
                    <a:bodyPr/>
                    <a:lstStyle/>
                    <a:p>
                      <a:r>
                        <a:rPr lang="bg-BG" sz="1400" b="1" dirty="0"/>
                        <a:t>Мениджмънт на групово поведение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9068">
                <a:tc>
                  <a:txBody>
                    <a:bodyPr/>
                    <a:lstStyle/>
                    <a:p>
                      <a:r>
                        <a:rPr lang="bg-BG" sz="1400" b="1" dirty="0"/>
                        <a:t>Мениджмънт на комуникацията в уч.</a:t>
                      </a:r>
                      <a:r>
                        <a:rPr lang="bg-BG" sz="1400" b="1" baseline="0" dirty="0"/>
                        <a:t> Група/клас</a:t>
                      </a:r>
                      <a:endParaRPr lang="bg-BG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823">
                <a:tc>
                  <a:txBody>
                    <a:bodyPr/>
                    <a:lstStyle/>
                    <a:p>
                      <a:r>
                        <a:rPr lang="bg-BG" sz="1200" b="1" dirty="0"/>
                        <a:t>Мениджмънт на комуникацията</a:t>
                      </a:r>
                      <a:r>
                        <a:rPr lang="bg-BG" sz="1200" b="1" baseline="0" dirty="0"/>
                        <a:t> с уч. Група /клас</a:t>
                      </a:r>
                      <a:endParaRPr lang="bg-BG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ТРЕТО РАВНИЩЕ НА МЕНИДЖМЪНТ: </a:t>
            </a:r>
            <a:br>
              <a:rPr lang="bg-BG" sz="2400" dirty="0">
                <a:latin typeface="Times New Roman" pitchFamily="18" charset="0"/>
                <a:cs typeface="Times New Roman" pitchFamily="18" charset="0"/>
              </a:rPr>
            </a:b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мениджмънт на развитието и саморазвитието чрез индивидуално и екипно отворено учене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bg-BG" dirty="0"/>
          </a:p>
          <a:p>
            <a:r>
              <a:rPr lang="bg-BG" b="1" dirty="0"/>
              <a:t>Мениджмънт на класа като среда за развитие на учениците</a:t>
            </a:r>
            <a:endParaRPr lang="bg-BG" dirty="0"/>
          </a:p>
          <a:p>
            <a:pPr lvl="1"/>
            <a:r>
              <a:rPr lang="bg-BG" dirty="0"/>
              <a:t>Мениджмънт на обучението</a:t>
            </a:r>
          </a:p>
          <a:p>
            <a:pPr lvl="1"/>
            <a:r>
              <a:rPr lang="bg-BG" dirty="0"/>
              <a:t>Мениджмънт на възпитателните и социално-педагогически взаимодействия</a:t>
            </a:r>
          </a:p>
          <a:p>
            <a:pPr lvl="1">
              <a:buNone/>
            </a:pPr>
            <a:endParaRPr lang="bg-BG" dirty="0"/>
          </a:p>
          <a:p>
            <a:r>
              <a:rPr lang="bg-BG" b="1" dirty="0"/>
              <a:t>Мениджмънт на класа като среда за  професионална адаптация и развитие на учителите</a:t>
            </a:r>
            <a:endParaRPr lang="bg-BG" dirty="0"/>
          </a:p>
          <a:p>
            <a:pPr lvl="1"/>
            <a:r>
              <a:rPr lang="bg-BG" dirty="0"/>
              <a:t>Авто-мениджмънт на професионалното развитие  на учителя </a:t>
            </a:r>
          </a:p>
          <a:p>
            <a:pPr lvl="1"/>
            <a:r>
              <a:rPr lang="bg-BG" dirty="0"/>
              <a:t>Мениджмънт на екипите работещи с класа</a:t>
            </a:r>
          </a:p>
          <a:p>
            <a:pPr>
              <a:buNone/>
            </a:pPr>
            <a:r>
              <a:rPr lang="bg-BG" b="1" dirty="0"/>
              <a:t> 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70693"/>
              </p:ext>
            </p:extLst>
          </p:nvPr>
        </p:nvGraphicFramePr>
        <p:xfrm>
          <a:off x="357158" y="785794"/>
          <a:ext cx="8286808" cy="5810997"/>
        </p:xfrm>
        <a:graphic>
          <a:graphicData uri="http://schemas.openxmlformats.org/drawingml/2006/table">
            <a:tbl>
              <a:tblPr/>
              <a:tblGrid>
                <a:gridCol w="155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2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latin typeface="Times New Roman"/>
                        <a:ea typeface="Times New Roman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Calibri"/>
                          <a:ea typeface="Times New Roman"/>
                        </a:rPr>
                        <a:t>ИНДИВИДУАЛНО</a:t>
                      </a:r>
                      <a:r>
                        <a:rPr lang="bg-BG" sz="1200" b="1" baseline="0" dirty="0">
                          <a:latin typeface="Calibri"/>
                          <a:ea typeface="Times New Roman"/>
                        </a:rPr>
                        <a:t> И ГРУПОВО РАЗВИТИЕ И УЧЕНЕ НА УЧЕНИЦИТЕ </a:t>
                      </a:r>
                      <a:endParaRPr lang="bg-BG" sz="1200" dirty="0">
                        <a:latin typeface="Times New Roman"/>
                        <a:ea typeface="Times New Roman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Calibri"/>
                          <a:ea typeface="Times New Roman"/>
                          <a:cs typeface="Calibri"/>
                        </a:rPr>
                        <a:t>ИНДИВИДУАЛНО И ЕКИПНО РАЗВИТИЕ НА УЧИТЕЛИТЕ</a:t>
                      </a:r>
                      <a:endParaRPr lang="bg-BG" sz="1200" dirty="0">
                        <a:latin typeface="Times New Roman"/>
                        <a:ea typeface="Times New Roman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ДИАГНОСТИКА</a:t>
                      </a:r>
                      <a:endParaRPr lang="bg-BG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Диагностика и оценка на индивидуалното и групово развитие на учениците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Диагностика, оценка и самооценка на работата и развитието на учителя и екипа учители работещ с класа 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ЗАЩИТА</a:t>
                      </a:r>
                      <a:r>
                        <a:rPr lang="bg-BG" sz="1000" b="1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Мерки за защита</a:t>
                      </a:r>
                      <a:r>
                        <a:rPr lang="bg-BG" sz="12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на учениците от дискриминация, неглижиране, изключване, насилие, които повлияват негативно ученето и развитието.</a:t>
                      </a:r>
                      <a:endParaRPr lang="bg-BG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Мерки за защита</a:t>
                      </a:r>
                      <a:r>
                        <a:rPr lang="bg-BG" sz="12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и замозащита на учителите от дискриминация, неглижиране, изключване, насилие, които повлияват негативно ученето и развитието.</a:t>
                      </a:r>
                      <a:endParaRPr lang="bg-BG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ПРЕВЕНЦИЯ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Превантивен мениджмънт на обучението, възпитанието и социално-педагогическите взаимодействия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Индивидуална философия за мениджмънт на класа;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за работа на екипа от учители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СТИМУЛАЦИЯ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Стимулиращ мениджмънт на обучението, възпитанието и социално-педагогическите взаимодействия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Учителско портфолио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техники за самоконтрол и релаксация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КОРЕКЦИЯ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Корекционен мениджмънт на класа, възпитанието и социално-педагогическите взаимодействия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Самодиагностика, самооценка и самоуправление //менторство 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 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Мерки и инструменти за аудио-визуално</a:t>
                      </a:r>
                      <a:r>
                        <a:rPr lang="bg-BG" sz="12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наблюдение,  обратна връзка, стабилни комуникационни канали, ясни отговорности, обучение за реакция в кризисни ситуации, и др.</a:t>
                      </a:r>
                      <a:endParaRPr lang="bg-BG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Мерки и инструменти за аудио-визуално</a:t>
                      </a:r>
                      <a:r>
                        <a:rPr lang="bg-BG" sz="12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наблюдение,  обратна връзка, стабилни комуникационни канали, ясни отговорности, обучение за реакция в кризисни ситуации, и др</a:t>
                      </a:r>
                      <a:endParaRPr lang="bg-BG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-12856" y="189726"/>
            <a:ext cx="87173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КОМПЛЕКСЕН  МЕНИДЖМЪНТ НА ИНДИВИДУАЛНО И ГРУПОВО РАЗВИТИЕ НА</a:t>
            </a:r>
            <a:r>
              <a:rPr kumimoji="0" lang="bg-BG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УЧЕНИЦИ И УЧИТЕЛИ</a:t>
            </a:r>
            <a:endParaRPr kumimoji="0" lang="bg-BG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bg-BG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466725"/>
            <a:ext cx="2087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endParaRPr kumimoji="0" 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bg-BG" sz="2400" dirty="0"/>
              <a:t>Практическа задача – </a:t>
            </a:r>
            <a:br>
              <a:rPr lang="bg-BG" sz="2400" dirty="0"/>
            </a:br>
            <a:r>
              <a:rPr lang="bg-BG" sz="2400" dirty="0"/>
              <a:t>техники и практики за мениджмънт на трето равнище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57310"/>
          <a:ext cx="8229600" cy="4828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53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ЗАЩИТА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ПРЕВЕНЦИЯ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СТИМУЛАЦИЯ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КОРЕКЦИЯ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/>
                        <a:t>КОНТРОЛ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77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/>
                        <a:t>Мениджмънт на обучението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6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/>
                        <a:t>Мениджмънт на възпитателните и социално-педагогически взаимодействия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16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/>
                        <a:t>Авто-мениджмънт на професионалното развитие  на учителя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16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/>
                        <a:t>Мениджмънт на екипите работещи с класа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bg-BG" dirty="0">
                <a:latin typeface="+mn-lt"/>
              </a:rPr>
              <a:t>Предизвикателствата </a:t>
            </a:r>
            <a:endParaRPr lang="en-GB" dirty="0">
              <a:latin typeface="+mn-lt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>
              <a:defRPr/>
            </a:pPr>
            <a:endParaRPr lang="bg-BG" b="1" i="1" dirty="0"/>
          </a:p>
          <a:p>
            <a:pPr>
              <a:defRPr/>
            </a:pPr>
            <a:r>
              <a:rPr lang="bg-BG" b="1" i="1" dirty="0">
                <a:solidFill>
                  <a:srgbClr val="002060"/>
                </a:solidFill>
              </a:rPr>
              <a:t>Организацията на учебното време</a:t>
            </a:r>
          </a:p>
          <a:p>
            <a:pPr>
              <a:defRPr/>
            </a:pPr>
            <a:r>
              <a:rPr lang="bg-BG" b="1" i="1" dirty="0">
                <a:solidFill>
                  <a:srgbClr val="002060"/>
                </a:solidFill>
              </a:rPr>
              <a:t>“Дребните” големи пречки пред дисциплината</a:t>
            </a:r>
          </a:p>
          <a:p>
            <a:pPr>
              <a:defRPr/>
            </a:pPr>
            <a:r>
              <a:rPr lang="bg-BG" b="1" i="1" dirty="0">
                <a:solidFill>
                  <a:srgbClr val="002060"/>
                </a:solidFill>
              </a:rPr>
              <a:t>Контролът над класа</a:t>
            </a:r>
          </a:p>
          <a:p>
            <a:pPr>
              <a:defRPr/>
            </a:pPr>
            <a:r>
              <a:rPr lang="bg-BG" b="1" i="1" dirty="0">
                <a:solidFill>
                  <a:srgbClr val="002060"/>
                </a:solidFill>
              </a:rPr>
              <a:t>Мотивацията за учене и развитие – на ученици и учители</a:t>
            </a:r>
          </a:p>
          <a:p>
            <a:pPr>
              <a:defRPr/>
            </a:pPr>
            <a:r>
              <a:rPr lang="bg-BG" b="1" i="1" dirty="0">
                <a:solidFill>
                  <a:srgbClr val="002060"/>
                </a:solidFill>
              </a:rPr>
              <a:t>Агресията в класната стая / училището</a:t>
            </a:r>
          </a:p>
          <a:p>
            <a:pPr>
              <a:defRPr/>
            </a:pPr>
            <a:endParaRPr lang="bg-BG" b="1" i="1" dirty="0"/>
          </a:p>
          <a:p>
            <a:pPr>
              <a:buFont typeface="Wingdings 2" pitchFamily="18" charset="2"/>
              <a:buNone/>
              <a:defRPr/>
            </a:pPr>
            <a:endParaRPr lang="bg-BG" b="1" i="1" dirty="0"/>
          </a:p>
          <a:p>
            <a:pPr>
              <a:defRPr/>
            </a:pPr>
            <a:endParaRPr lang="bg-BG" b="1" i="1" dirty="0"/>
          </a:p>
          <a:p>
            <a:pPr>
              <a:buFont typeface="Wingdings 2" pitchFamily="18" charset="2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dirty="0"/>
              <a:t>Трети етап – Актуализация и самоактуализация на реалностите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r>
              <a:rPr lang="bg-BG" b="1" i="1" dirty="0">
                <a:solidFill>
                  <a:srgbClr val="FF0000"/>
                </a:solidFill>
              </a:rPr>
              <a:t>Вж. по-подробно таблица на с.40 на книга втора</a:t>
            </a:r>
            <a:br>
              <a:rPr lang="bg-BG" i="1" dirty="0">
                <a:solidFill>
                  <a:srgbClr val="FF0000"/>
                </a:solidFill>
              </a:rPr>
            </a:br>
            <a:endParaRPr lang="bg-BG" dirty="0"/>
          </a:p>
          <a:p>
            <a:endParaRPr lang="bg-BG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72400" cy="8794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Ползите от добрия мениджмънт на  учебните групи и среди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643050"/>
            <a:ext cx="8280920" cy="47149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sz="2600" dirty="0">
                <a:solidFill>
                  <a:schemeClr val="tx2"/>
                </a:solidFill>
              </a:rPr>
              <a:t>фокусът е върху превенцията и стимулацията, а не върху корекцията и санкциите;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600" dirty="0">
                <a:solidFill>
                  <a:srgbClr val="FF0000"/>
                </a:solidFill>
              </a:rPr>
              <a:t>потенциалът на класа се превръща в уникалност;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600" dirty="0">
                <a:solidFill>
                  <a:schemeClr val="tx2"/>
                </a:solidFill>
              </a:rPr>
              <a:t> комфортът е в и с нас по време на работа с класа;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600" dirty="0">
                <a:solidFill>
                  <a:srgbClr val="FF0000"/>
                </a:solidFill>
              </a:rPr>
              <a:t> комуникацията в класа е пълноценна и приятна за всички;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600" dirty="0">
                <a:solidFill>
                  <a:schemeClr val="tx2"/>
                </a:solidFill>
              </a:rPr>
              <a:t> ученето е по-щадящо и по-успешно, защото е по-приятно и подкрепено;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600" dirty="0">
                <a:solidFill>
                  <a:srgbClr val="FF0000"/>
                </a:solidFill>
              </a:rPr>
              <a:t>  класът е формална общност с неограничени неформални перспективи;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600" dirty="0">
                <a:solidFill>
                  <a:schemeClr val="tx2"/>
                </a:solidFill>
              </a:rPr>
              <a:t> работейки за успеха и развитието на учениците, учителят развива и самия себе си.</a:t>
            </a:r>
            <a:endParaRPr lang="en-GB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2"/>
                </a:solidFill>
              </a:rPr>
              <a:t>Благодаря за вниманието!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0081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2"/>
                </a:solidFill>
                <a:latin typeface="Bookman Old Style" pitchFamily="18" charset="0"/>
              </a:rPr>
              <a:t>Опорните въпроси</a:t>
            </a:r>
            <a:endParaRPr lang="en-GB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g-BG" sz="4000" b="1" dirty="0">
              <a:solidFill>
                <a:schemeClr val="accent1"/>
              </a:solidFill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4000" dirty="0">
                <a:solidFill>
                  <a:srgbClr val="002060"/>
                </a:solidFill>
              </a:rPr>
              <a:t>Защо менажира учителят?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4000" dirty="0">
                <a:solidFill>
                  <a:srgbClr val="002060"/>
                </a:solidFill>
              </a:rPr>
              <a:t>Какво менажира учителят?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4000" dirty="0">
                <a:solidFill>
                  <a:srgbClr val="002060"/>
                </a:solidFill>
              </a:rPr>
              <a:t>Как менажира учителят?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g-BG" sz="4000" b="1" dirty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bg-BG" sz="4000" b="1" dirty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bg-BG" sz="4000" b="1" dirty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GB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772400" cy="9409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i="1" dirty="0">
                <a:solidFill>
                  <a:schemeClr val="tx2"/>
                </a:solidFill>
                <a:latin typeface="Bookman Old Style" pitchFamily="18" charset="0"/>
              </a:rPr>
              <a:t>Защо менажира учителят?</a:t>
            </a:r>
            <a:endParaRPr lang="en-GB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bg-BG" dirty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за да отговори на очакванията 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за да се справи 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за да контролира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за да дисциплинира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>
                <a:solidFill>
                  <a:schemeClr val="bg1"/>
                </a:solidFill>
              </a:rPr>
              <a:t>за да оптимизира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>
                <a:solidFill>
                  <a:schemeClr val="bg1"/>
                </a:solidFill>
              </a:rPr>
              <a:t>За да подкрепя и окуражава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>
                <a:solidFill>
                  <a:schemeClr val="bg1"/>
                </a:solidFill>
              </a:rPr>
              <a:t>За да формира отговорност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>
                <a:solidFill>
                  <a:schemeClr val="bg1"/>
                </a:solidFill>
              </a:rPr>
              <a:t>за да гарантира високо качество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>
                <a:solidFill>
                  <a:schemeClr val="bg1"/>
                </a:solidFill>
              </a:rPr>
              <a:t>за да успее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i="1" dirty="0">
                <a:solidFill>
                  <a:schemeClr val="tx2"/>
                </a:solidFill>
                <a:latin typeface="Bookman Old Style" pitchFamily="18" charset="0"/>
              </a:rPr>
              <a:t>Какво менажира учителят?</a:t>
            </a:r>
            <a:endParaRPr lang="en-GB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8003232" cy="47525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bg-BG" b="1" dirty="0">
                <a:solidFill>
                  <a:srgbClr val="00B050"/>
                </a:solidFill>
              </a:rPr>
              <a:t>	</a:t>
            </a:r>
            <a:r>
              <a:rPr lang="bg-BG" b="1" dirty="0">
                <a:solidFill>
                  <a:srgbClr val="FF0000"/>
                </a:solidFill>
              </a:rPr>
              <a:t>Системите и процесите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b="1" dirty="0">
                <a:solidFill>
                  <a:schemeClr val="accent1"/>
                </a:solidFill>
              </a:rPr>
              <a:t>учене и развитие </a:t>
            </a:r>
            <a:r>
              <a:rPr lang="bg-BG" dirty="0">
                <a:solidFill>
                  <a:schemeClr val="accent1"/>
                </a:solidFill>
              </a:rPr>
              <a:t>на учениците (личностно и групово)</a:t>
            </a:r>
            <a:endParaRPr lang="en-GB" dirty="0">
              <a:solidFill>
                <a:schemeClr val="accent1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dirty="0">
                <a:solidFill>
                  <a:schemeClr val="accent1"/>
                </a:solidFill>
              </a:rPr>
              <a:t> </a:t>
            </a:r>
            <a:r>
              <a:rPr lang="bg-BG" b="1" dirty="0">
                <a:solidFill>
                  <a:schemeClr val="accent1"/>
                </a:solidFill>
              </a:rPr>
              <a:t>институционално развитие </a:t>
            </a:r>
            <a:r>
              <a:rPr lang="bg-BG" dirty="0">
                <a:solidFill>
                  <a:schemeClr val="accent1"/>
                </a:solidFill>
              </a:rPr>
              <a:t>на класа като формална група</a:t>
            </a:r>
            <a:endParaRPr lang="en-GB" dirty="0">
              <a:solidFill>
                <a:schemeClr val="accent1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dirty="0">
                <a:solidFill>
                  <a:schemeClr val="accent1"/>
                </a:solidFill>
              </a:rPr>
              <a:t>собствената си </a:t>
            </a:r>
            <a:r>
              <a:rPr lang="bg-BG" b="1" dirty="0">
                <a:solidFill>
                  <a:schemeClr val="accent1"/>
                </a:solidFill>
              </a:rPr>
              <a:t>професионална адаптация и усъвършенстване</a:t>
            </a:r>
            <a:endParaRPr lang="en-GB" dirty="0">
              <a:solidFill>
                <a:schemeClr val="accent1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bg-BG" dirty="0">
                <a:solidFill>
                  <a:schemeClr val="accent1"/>
                </a:solidFill>
              </a:rPr>
              <a:t>	</a:t>
            </a:r>
            <a:r>
              <a:rPr lang="bg-BG" b="1" dirty="0">
                <a:solidFill>
                  <a:srgbClr val="FF0000"/>
                </a:solidFill>
              </a:rPr>
              <a:t>Условията и ресурсите</a:t>
            </a:r>
            <a:endParaRPr lang="en-GB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b="1" dirty="0">
                <a:solidFill>
                  <a:schemeClr val="accent1"/>
                </a:solidFill>
              </a:rPr>
              <a:t>физическа и работна среда </a:t>
            </a:r>
            <a:r>
              <a:rPr lang="bg-BG" dirty="0">
                <a:solidFill>
                  <a:schemeClr val="accent1"/>
                </a:solidFill>
              </a:rPr>
              <a:t>на класа</a:t>
            </a:r>
            <a:endParaRPr lang="en-GB" dirty="0">
              <a:solidFill>
                <a:schemeClr val="accent1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b="1" dirty="0">
                <a:solidFill>
                  <a:schemeClr val="accent1"/>
                </a:solidFill>
              </a:rPr>
              <a:t>символика </a:t>
            </a:r>
            <a:r>
              <a:rPr lang="bg-BG" dirty="0">
                <a:solidFill>
                  <a:schemeClr val="accent1"/>
                </a:solidFill>
              </a:rPr>
              <a:t>на класа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bg-BG" b="1" dirty="0">
                <a:solidFill>
                  <a:srgbClr val="FF0000"/>
                </a:solidFill>
              </a:rPr>
              <a:t>      Хората   </a:t>
            </a:r>
            <a:endParaRPr lang="en-GB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b="1" dirty="0">
                <a:solidFill>
                  <a:schemeClr val="accent1"/>
                </a:solidFill>
              </a:rPr>
              <a:t>поведение</a:t>
            </a:r>
            <a:r>
              <a:rPr lang="bg-BG" dirty="0">
                <a:solidFill>
                  <a:schemeClr val="accent1"/>
                </a:solidFill>
              </a:rPr>
              <a:t> в класа (индивидуално и групово)</a:t>
            </a:r>
            <a:endParaRPr lang="en-GB" dirty="0">
              <a:solidFill>
                <a:schemeClr val="accent1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bg-BG" b="1" dirty="0">
                <a:solidFill>
                  <a:schemeClr val="accent1"/>
                </a:solidFill>
              </a:rPr>
              <a:t>комуникация</a:t>
            </a:r>
            <a:r>
              <a:rPr lang="bg-BG" dirty="0">
                <a:solidFill>
                  <a:schemeClr val="accent1"/>
                </a:solidFill>
              </a:rPr>
              <a:t> на класа (вътрешна и външна) </a:t>
            </a:r>
            <a:endParaRPr lang="en-GB" dirty="0">
              <a:solidFill>
                <a:schemeClr val="accent1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Малката град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923928" cy="2090810"/>
          </a:xfrm>
          <a:prstGeom prst="rect">
            <a:avLst/>
          </a:prstGeom>
          <a:noFill/>
        </p:spPr>
      </p:pic>
      <p:pic>
        <p:nvPicPr>
          <p:cNvPr id="28678" name="Picture 6" descr="Кьокенхоф - цветната градина на Холандия (Keukenhof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21949"/>
            <a:ext cx="3635896" cy="2436051"/>
          </a:xfrm>
          <a:prstGeom prst="rect">
            <a:avLst/>
          </a:prstGeom>
          <a:noFill/>
        </p:spPr>
      </p:pic>
      <p:pic>
        <p:nvPicPr>
          <p:cNvPr id="28680" name="Picture 8" descr="http://moibuket.com/images/101raznocvetn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2664296" cy="2664296"/>
          </a:xfrm>
          <a:prstGeom prst="rect">
            <a:avLst/>
          </a:prstGeom>
          <a:noFill/>
        </p:spPr>
      </p:pic>
      <p:pic>
        <p:nvPicPr>
          <p:cNvPr id="7" name="Picture 4" descr="http://www.ka6tata.com/uploads/gradina3_1970-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0"/>
            <a:ext cx="3995936" cy="2129179"/>
          </a:xfrm>
          <a:prstGeom prst="rect">
            <a:avLst/>
          </a:prstGeom>
          <a:noFill/>
        </p:spPr>
      </p:pic>
      <p:pic>
        <p:nvPicPr>
          <p:cNvPr id="8" name="Picture 6" descr="http://www.botanika.bg/xpics/winter-garden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437112"/>
            <a:ext cx="3168352" cy="2173730"/>
          </a:xfrm>
          <a:prstGeom prst="rect">
            <a:avLst/>
          </a:prstGeom>
          <a:noFill/>
        </p:spPr>
      </p:pic>
      <p:pic>
        <p:nvPicPr>
          <p:cNvPr id="9" name="Picture 2" descr="http://t0.gstatic.com/images?q=tbn:ANd9GcS631sxNfoOYM7v3iV5nQd138XGWyn-6sFmiih0ModTXeok7rSnc5COb4i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3680" y="2204864"/>
            <a:ext cx="2880320" cy="2157461"/>
          </a:xfrm>
          <a:prstGeom prst="rect">
            <a:avLst/>
          </a:prstGeom>
          <a:noFill/>
        </p:spPr>
      </p:pic>
      <p:pic>
        <p:nvPicPr>
          <p:cNvPr id="28682" name="Picture 10" descr="http://2.bp.blogspot.com/_inULB3ONuPQ/SqeGFaU77ZI/AAAAAAAAHn8/gIzxMXvm_d0/s400/ros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204864"/>
            <a:ext cx="2550368" cy="19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997450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139952" y="2132856"/>
          <a:ext cx="5472608" cy="34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683568" y="2204864"/>
          <a:ext cx="367240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СИСТЕМИТЕ:</a:t>
            </a:r>
            <a:b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   </a:t>
            </a:r>
            <a:r>
              <a:rPr lang="bg-B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КАКВИТО СА И КАКВИТО ГИ СЪЗДАВАМЕ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9" grpId="1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2065</Words>
  <Application>Microsoft Office PowerPoint</Application>
  <PresentationFormat>Презентация на цял екран (4:3)</PresentationFormat>
  <Paragraphs>469</Paragraphs>
  <Slides>42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42</vt:i4>
      </vt:variant>
    </vt:vector>
  </HeadingPairs>
  <TitlesOfParts>
    <vt:vector size="52" baseType="lpstr">
      <vt:lpstr>Arial</vt:lpstr>
      <vt:lpstr>Book Antiqua</vt:lpstr>
      <vt:lpstr>Bookman Old Style</vt:lpstr>
      <vt:lpstr>Calibri</vt:lpstr>
      <vt:lpstr>Cambria</vt:lpstr>
      <vt:lpstr>Perpetua</vt:lpstr>
      <vt:lpstr>Times New Roman</vt:lpstr>
      <vt:lpstr>Wingdings</vt:lpstr>
      <vt:lpstr>Wingdings 2</vt:lpstr>
      <vt:lpstr>Office Theme</vt:lpstr>
      <vt:lpstr>      Автор: проф.  д-р  Силвия Николаева  Софийски университет “Св. КЛИМЕНТ ОХРИДСКИ”  </vt:lpstr>
      <vt:lpstr>   Какво знае, може и прави учителят?</vt:lpstr>
      <vt:lpstr>  “Да си мениджър всъщност е като да си родител или учител”  </vt:lpstr>
      <vt:lpstr>Предизвикателствата </vt:lpstr>
      <vt:lpstr>Опорните въпроси</vt:lpstr>
      <vt:lpstr>Защо менажира учителят?</vt:lpstr>
      <vt:lpstr>Какво менажира учителят?</vt:lpstr>
      <vt:lpstr>Презентация на PowerPoint</vt:lpstr>
      <vt:lpstr>ЗА СИСТЕМИТЕ:      КАКВИТО СА И КАКВИТО ГИ СЪЗДАВАМЕ</vt:lpstr>
      <vt:lpstr>Презентация на PowerPoint</vt:lpstr>
      <vt:lpstr>Прототипните системи – в образованието  и растениевъдството</vt:lpstr>
      <vt:lpstr>“Интегрирано образование” и ...             градинарство</vt:lpstr>
      <vt:lpstr>Приобщаващо образование и ...               екоботаника</vt:lpstr>
      <vt:lpstr>Презентация на PowerPoint</vt:lpstr>
      <vt:lpstr>  Филип Грайм и неговата  екология на растенията (фитосоциология)</vt:lpstr>
      <vt:lpstr>                  ИНТЕНЗИВНОСТ НА СТРЕСА   ИНТЕНЗИВНОСТ НА                      НАРУШЕНИЕТО/  ДИСЛОКАЦИЯТА              ниска            висока                             ниска                                                                 висока</vt:lpstr>
      <vt:lpstr>Презентация на PowerPoint</vt:lpstr>
      <vt:lpstr>Пермакултурата</vt:lpstr>
      <vt:lpstr>Презентация на PowerPoint</vt:lpstr>
      <vt:lpstr>                        ИНТЕНЗИВНОСТ НА СТРЕСА/дефицити   ИНТЕНЗИВНОСТ НА                     НАРУШЕНИЕТО/ / рисковете               ниска            висока                            ниска                                                                 висока</vt:lpstr>
      <vt:lpstr>Презентация на PowerPoint</vt:lpstr>
      <vt:lpstr>Системни измерения на класа </vt:lpstr>
      <vt:lpstr>Как менажира учителят?</vt:lpstr>
      <vt:lpstr>Модел за комплексен мениджмънт на реалностите в класа</vt:lpstr>
      <vt:lpstr>ЕТАПИ НА МЕНИДЖМЪНТА НА УЧЕБНИТЕ ГРУПИ И СРЕДИ</vt:lpstr>
      <vt:lpstr>Първи етап: Системен анализ на реалностите в класа/учебната група</vt:lpstr>
      <vt:lpstr>Презентация на PowerPoint</vt:lpstr>
      <vt:lpstr>Втори етап - комплексно управление </vt:lpstr>
      <vt:lpstr>Презентация на PowerPoint</vt:lpstr>
      <vt:lpstr>Втори етап - Равнища и основни подходи за комплексен мениджмънт на учебни групи и следи</vt:lpstr>
      <vt:lpstr>ПЪРВО РАВНИЩЕ НА КОМПЛЕКСЕН  МЕНИДЖМЪНТ:  Физическа сигурност, психологическа защитеност, институционална пригодност и легитимност</vt:lpstr>
      <vt:lpstr>Презентация на PowerPoint</vt:lpstr>
      <vt:lpstr>Индивидуална задача – разпределете предложения списък от документи и др. по подходи за институционален мениджмънт</vt:lpstr>
      <vt:lpstr>Практическа задача –  техники и практики за мениджмънт на първо равнище  (самостоятелна извънаудиторна работа) </vt:lpstr>
      <vt:lpstr>ВТОРО РАВНИЩЕ НА КОМПЛЕКСНИЯ МЕНИДЖМЪНТ:  Мениджмънт на груповата динамика и общностно развитие (учебната група като социална общност)</vt:lpstr>
      <vt:lpstr>Практическа задача –  техники и практики за мениджмънт на второ равнище</vt:lpstr>
      <vt:lpstr>ТРЕТО РАВНИЩЕ НА МЕНИДЖМЪНТ:  мениджмънт на развитието и саморазвитието чрез индивидуално и екипно отворено учене</vt:lpstr>
      <vt:lpstr>Презентация на PowerPoint</vt:lpstr>
      <vt:lpstr>Практическа задача –  техники и практики за мениджмънт на трето равнище</vt:lpstr>
      <vt:lpstr>Трети етап – Актуализация и самоактуализация на реалностите</vt:lpstr>
      <vt:lpstr>Ползите от добрия мениджмънт на  учебните групи и среди</vt:lpstr>
      <vt:lpstr>Благодаря за вниманието!</vt:lpstr>
    </vt:vector>
  </TitlesOfParts>
  <Company>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            Доц.  д-р  Силвия Николаева  Софийски университет “Св. КЛИМЕНТ ОХРИДСКИ”</dc:title>
  <dc:creator>Emil Yalnazov</dc:creator>
  <cp:lastModifiedBy>Martin Savov</cp:lastModifiedBy>
  <cp:revision>76</cp:revision>
  <dcterms:created xsi:type="dcterms:W3CDTF">2016-10-19T10:34:04Z</dcterms:created>
  <dcterms:modified xsi:type="dcterms:W3CDTF">2020-11-03T06:21:34Z</dcterms:modified>
</cp:coreProperties>
</file>