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21" r:id="rId3"/>
    <p:sldId id="322" r:id="rId4"/>
    <p:sldId id="323" r:id="rId5"/>
    <p:sldId id="316" r:id="rId6"/>
    <p:sldId id="318" r:id="rId7"/>
    <p:sldId id="315" r:id="rId8"/>
    <p:sldId id="319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320" r:id="rId38"/>
    <p:sldId id="289" r:id="rId39"/>
    <p:sldId id="290" r:id="rId40"/>
    <p:sldId id="291" r:id="rId41"/>
    <p:sldId id="292" r:id="rId42"/>
    <p:sldId id="293" r:id="rId43"/>
    <p:sldId id="294" r:id="rId44"/>
    <p:sldId id="295" r:id="rId45"/>
    <p:sldId id="296" r:id="rId46"/>
    <p:sldId id="297" r:id="rId47"/>
    <p:sldId id="298" r:id="rId48"/>
    <p:sldId id="299" r:id="rId49"/>
    <p:sldId id="300" r:id="rId50"/>
    <p:sldId id="301" r:id="rId51"/>
    <p:sldId id="302" r:id="rId52"/>
    <p:sldId id="303" r:id="rId53"/>
    <p:sldId id="304" r:id="rId54"/>
    <p:sldId id="305" r:id="rId55"/>
    <p:sldId id="306" r:id="rId56"/>
    <p:sldId id="307" r:id="rId57"/>
    <p:sldId id="308" r:id="rId58"/>
    <p:sldId id="309" r:id="rId59"/>
    <p:sldId id="310" r:id="rId60"/>
    <p:sldId id="311" r:id="rId61"/>
    <p:sldId id="312" r:id="rId62"/>
    <p:sldId id="313" r:id="rId63"/>
    <p:sldId id="314" r:id="rId64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21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9E77DEE-0999-460F-8B21-4C6AE2326CEA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/>
      <dgm:spPr/>
    </dgm:pt>
    <dgm:pt modelId="{C251E2FD-39E5-435F-92B5-F959BFF961A2}">
      <dgm:prSet/>
      <dgm:spPr/>
      <dgm:t>
        <a:bodyPr/>
        <a:lstStyle/>
        <a:p>
          <a:endParaRPr lang="en-US"/>
        </a:p>
      </dgm:t>
    </dgm:pt>
    <dgm:pt modelId="{49BFDC08-5DB4-4026-9CAB-411B17FBFD09}" type="parTrans" cxnId="{F96EB12B-4728-4D8A-994D-C8BD8EEF2295}">
      <dgm:prSet/>
      <dgm:spPr/>
    </dgm:pt>
    <dgm:pt modelId="{19363C48-3275-49F5-8615-DAC3091266B4}" type="sibTrans" cxnId="{F96EB12B-4728-4D8A-994D-C8BD8EEF2295}">
      <dgm:prSet/>
      <dgm:spPr/>
    </dgm:pt>
    <dgm:pt modelId="{722CB480-37BF-4ADE-ACDE-C6012ADE21AA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bg-BG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 </a:t>
          </a:r>
        </a:p>
        <a:p>
          <a:pPr marL="0" marR="0" lvl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bg-BG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gm:t>
    </dgm:pt>
    <dgm:pt modelId="{B9F24264-E976-4465-9809-937EFD87C1B9}" type="parTrans" cxnId="{55D8DBA4-A986-40A3-B47C-C5C2881E9D9C}">
      <dgm:prSet/>
      <dgm:spPr/>
    </dgm:pt>
    <dgm:pt modelId="{02ABE4FA-C368-48C4-A2B8-62993CD92C90}" type="sibTrans" cxnId="{55D8DBA4-A986-40A3-B47C-C5C2881E9D9C}">
      <dgm:prSet/>
      <dgm:spPr/>
    </dgm:pt>
    <dgm:pt modelId="{6253DD2E-DC1E-43DC-BD86-8469D2E67772}">
      <dgm:prSet/>
      <dgm:spPr/>
      <dgm:t>
        <a:bodyPr/>
        <a:lstStyle/>
        <a:p>
          <a:endParaRPr lang="en-US"/>
        </a:p>
      </dgm:t>
    </dgm:pt>
    <dgm:pt modelId="{5ED5F931-A720-438F-A3F8-F148BADC7BE8}" type="parTrans" cxnId="{B3246247-C13B-401D-9ED3-E5E58492A5DE}">
      <dgm:prSet/>
      <dgm:spPr/>
    </dgm:pt>
    <dgm:pt modelId="{A37324DA-E538-4141-A461-FC50E0E06A29}" type="sibTrans" cxnId="{B3246247-C13B-401D-9ED3-E5E58492A5DE}">
      <dgm:prSet/>
      <dgm:spPr/>
    </dgm:pt>
    <dgm:pt modelId="{1CA5CD5E-7B19-4307-9D3A-03A7BD7097F8}">
      <dgm:prSet/>
      <dgm:spPr/>
      <dgm:t>
        <a:bodyPr/>
        <a:lstStyle/>
        <a:p>
          <a:endParaRPr lang="en-US"/>
        </a:p>
      </dgm:t>
    </dgm:pt>
    <dgm:pt modelId="{2FD4284F-FA83-4A50-8422-DABEB4EE94B1}" type="parTrans" cxnId="{6E54AE64-66DA-4E70-983D-6661A6FE15B0}">
      <dgm:prSet/>
      <dgm:spPr/>
    </dgm:pt>
    <dgm:pt modelId="{C61F48A5-E99D-4F6F-AD01-3517C4C72FBB}" type="sibTrans" cxnId="{6E54AE64-66DA-4E70-983D-6661A6FE15B0}">
      <dgm:prSet/>
      <dgm:spPr/>
    </dgm:pt>
    <dgm:pt modelId="{B7F2AB10-83A2-4ECB-8758-47E5978CDE68}">
      <dgm:prSet/>
      <dgm:spPr/>
      <dgm:t>
        <a:bodyPr/>
        <a:lstStyle/>
        <a:p>
          <a:endParaRPr lang="en-US"/>
        </a:p>
      </dgm:t>
    </dgm:pt>
    <dgm:pt modelId="{E33C00E5-6D26-46AF-945A-A2986B574C90}" type="parTrans" cxnId="{533236F9-830D-49EF-8D43-A8946AFCF4BC}">
      <dgm:prSet/>
      <dgm:spPr/>
    </dgm:pt>
    <dgm:pt modelId="{BE59EA1F-5E95-447D-BE60-3529726EA1FE}" type="sibTrans" cxnId="{533236F9-830D-49EF-8D43-A8946AFCF4BC}">
      <dgm:prSet/>
      <dgm:spPr/>
    </dgm:pt>
    <dgm:pt modelId="{290F71F9-145F-4292-AF68-0ECF9BAF7FE8}">
      <dgm:prSet/>
      <dgm:spPr/>
      <dgm:t>
        <a:bodyPr/>
        <a:lstStyle/>
        <a:p>
          <a:endParaRPr lang="en-US"/>
        </a:p>
      </dgm:t>
    </dgm:pt>
    <dgm:pt modelId="{909DFB9E-A3DB-43D5-8714-CCA10755D432}" type="parTrans" cxnId="{52BEEC8E-9B60-4F38-BD84-70E71E622DDC}">
      <dgm:prSet/>
      <dgm:spPr/>
    </dgm:pt>
    <dgm:pt modelId="{43F61D53-20E9-4FFB-91D0-0ADC7C9A6C08}" type="sibTrans" cxnId="{52BEEC8E-9B60-4F38-BD84-70E71E622DDC}">
      <dgm:prSet/>
      <dgm:spPr/>
    </dgm:pt>
    <dgm:pt modelId="{DB8C06BB-0D5C-409E-B353-1F7A34CE3016}" type="pres">
      <dgm:prSet presAssocID="{C9E77DEE-0999-460F-8B21-4C6AE2326CEA}" presName="compositeShape" presStyleCnt="0">
        <dgm:presLayoutVars>
          <dgm:chMax val="7"/>
          <dgm:dir/>
          <dgm:resizeHandles val="exact"/>
        </dgm:presLayoutVars>
      </dgm:prSet>
      <dgm:spPr/>
    </dgm:pt>
    <dgm:pt modelId="{841C92BC-9277-459E-95B7-1D593780AC3E}" type="pres">
      <dgm:prSet presAssocID="{C251E2FD-39E5-435F-92B5-F959BFF961A2}" presName="circ1" presStyleLbl="vennNode1" presStyleIdx="0" presStyleCnt="6"/>
      <dgm:spPr/>
    </dgm:pt>
    <dgm:pt modelId="{034F239C-1C68-4C29-A256-E7C21EF2FECA}" type="pres">
      <dgm:prSet presAssocID="{C251E2FD-39E5-435F-92B5-F959BFF961A2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4B850E79-32FA-4BA0-AE9B-F04F200358F2}" type="pres">
      <dgm:prSet presAssocID="{722CB480-37BF-4ADE-ACDE-C6012ADE21AA}" presName="circ2" presStyleLbl="vennNode1" presStyleIdx="1" presStyleCnt="6"/>
      <dgm:spPr/>
    </dgm:pt>
    <dgm:pt modelId="{983B6F23-7A66-4C0A-AC03-79667774B25E}" type="pres">
      <dgm:prSet presAssocID="{722CB480-37BF-4ADE-ACDE-C6012ADE21AA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CDAFA953-9337-4348-ABE6-1E954FE5EA41}" type="pres">
      <dgm:prSet presAssocID="{6253DD2E-DC1E-43DC-BD86-8469D2E67772}" presName="circ3" presStyleLbl="vennNode1" presStyleIdx="2" presStyleCnt="6"/>
      <dgm:spPr/>
    </dgm:pt>
    <dgm:pt modelId="{7ACDC014-DC74-4E21-96EC-FB21882C4BAE}" type="pres">
      <dgm:prSet presAssocID="{6253DD2E-DC1E-43DC-BD86-8469D2E67772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080355D9-121D-4F91-A8B2-70A61FA1F8BF}" type="pres">
      <dgm:prSet presAssocID="{1CA5CD5E-7B19-4307-9D3A-03A7BD7097F8}" presName="circ4" presStyleLbl="vennNode1" presStyleIdx="3" presStyleCnt="6"/>
      <dgm:spPr/>
    </dgm:pt>
    <dgm:pt modelId="{36C7FDF3-0FE4-44B2-81D9-F7476C9707E0}" type="pres">
      <dgm:prSet presAssocID="{1CA5CD5E-7B19-4307-9D3A-03A7BD7097F8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19FAB1BA-9436-48AC-BEFF-19DDD21607DD}" type="pres">
      <dgm:prSet presAssocID="{B7F2AB10-83A2-4ECB-8758-47E5978CDE68}" presName="circ5" presStyleLbl="vennNode1" presStyleIdx="4" presStyleCnt="6"/>
      <dgm:spPr/>
    </dgm:pt>
    <dgm:pt modelId="{D17E39CF-D4BA-4EC4-AAF5-9647BA22588B}" type="pres">
      <dgm:prSet presAssocID="{B7F2AB10-83A2-4ECB-8758-47E5978CDE68}" presName="circ5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8F2D0A4C-2A4E-4377-9B80-0D6EEFD7F94D}" type="pres">
      <dgm:prSet presAssocID="{290F71F9-145F-4292-AF68-0ECF9BAF7FE8}" presName="circ6" presStyleLbl="vennNode1" presStyleIdx="5" presStyleCnt="6"/>
      <dgm:spPr/>
    </dgm:pt>
    <dgm:pt modelId="{AC6438FD-2EA7-410C-B243-7268E9864F85}" type="pres">
      <dgm:prSet presAssocID="{290F71F9-145F-4292-AF68-0ECF9BAF7FE8}" presName="circ6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B3246247-C13B-401D-9ED3-E5E58492A5DE}" srcId="{C9E77DEE-0999-460F-8B21-4C6AE2326CEA}" destId="{6253DD2E-DC1E-43DC-BD86-8469D2E67772}" srcOrd="2" destOrd="0" parTransId="{5ED5F931-A720-438F-A3F8-F148BADC7BE8}" sibTransId="{A37324DA-E538-4141-A461-FC50E0E06A29}"/>
    <dgm:cxn modelId="{D1847A73-6A37-452C-8C6A-479E59BC9036}" type="presOf" srcId="{722CB480-37BF-4ADE-ACDE-C6012ADE21AA}" destId="{983B6F23-7A66-4C0A-AC03-79667774B25E}" srcOrd="0" destOrd="0" presId="urn:microsoft.com/office/officeart/2005/8/layout/venn1"/>
    <dgm:cxn modelId="{533236F9-830D-49EF-8D43-A8946AFCF4BC}" srcId="{C9E77DEE-0999-460F-8B21-4C6AE2326CEA}" destId="{B7F2AB10-83A2-4ECB-8758-47E5978CDE68}" srcOrd="4" destOrd="0" parTransId="{E33C00E5-6D26-46AF-945A-A2986B574C90}" sibTransId="{BE59EA1F-5E95-447D-BE60-3529726EA1FE}"/>
    <dgm:cxn modelId="{F894AB7B-AA69-48C7-9D5B-700D208EA345}" type="presOf" srcId="{B7F2AB10-83A2-4ECB-8758-47E5978CDE68}" destId="{D17E39CF-D4BA-4EC4-AAF5-9647BA22588B}" srcOrd="0" destOrd="0" presId="urn:microsoft.com/office/officeart/2005/8/layout/venn1"/>
    <dgm:cxn modelId="{0CBDF4F0-59A1-478D-88B1-0B7D62944AA9}" type="presOf" srcId="{C251E2FD-39E5-435F-92B5-F959BFF961A2}" destId="{034F239C-1C68-4C29-A256-E7C21EF2FECA}" srcOrd="0" destOrd="0" presId="urn:microsoft.com/office/officeart/2005/8/layout/venn1"/>
    <dgm:cxn modelId="{CFAED3A0-612C-4B1B-9DAA-D568626A8E7E}" type="presOf" srcId="{290F71F9-145F-4292-AF68-0ECF9BAF7FE8}" destId="{AC6438FD-2EA7-410C-B243-7268E9864F85}" srcOrd="0" destOrd="0" presId="urn:microsoft.com/office/officeart/2005/8/layout/venn1"/>
    <dgm:cxn modelId="{6E54AE64-66DA-4E70-983D-6661A6FE15B0}" srcId="{C9E77DEE-0999-460F-8B21-4C6AE2326CEA}" destId="{1CA5CD5E-7B19-4307-9D3A-03A7BD7097F8}" srcOrd="3" destOrd="0" parTransId="{2FD4284F-FA83-4A50-8422-DABEB4EE94B1}" sibTransId="{C61F48A5-E99D-4F6F-AD01-3517C4C72FBB}"/>
    <dgm:cxn modelId="{BBE9D298-B045-4A2E-A08C-3A8F7193E1C1}" type="presOf" srcId="{1CA5CD5E-7B19-4307-9D3A-03A7BD7097F8}" destId="{36C7FDF3-0FE4-44B2-81D9-F7476C9707E0}" srcOrd="0" destOrd="0" presId="urn:microsoft.com/office/officeart/2005/8/layout/venn1"/>
    <dgm:cxn modelId="{F96EB12B-4728-4D8A-994D-C8BD8EEF2295}" srcId="{C9E77DEE-0999-460F-8B21-4C6AE2326CEA}" destId="{C251E2FD-39E5-435F-92B5-F959BFF961A2}" srcOrd="0" destOrd="0" parTransId="{49BFDC08-5DB4-4026-9CAB-411B17FBFD09}" sibTransId="{19363C48-3275-49F5-8615-DAC3091266B4}"/>
    <dgm:cxn modelId="{52BEEC8E-9B60-4F38-BD84-70E71E622DDC}" srcId="{C9E77DEE-0999-460F-8B21-4C6AE2326CEA}" destId="{290F71F9-145F-4292-AF68-0ECF9BAF7FE8}" srcOrd="5" destOrd="0" parTransId="{909DFB9E-A3DB-43D5-8714-CCA10755D432}" sibTransId="{43F61D53-20E9-4FFB-91D0-0ADC7C9A6C08}"/>
    <dgm:cxn modelId="{EE783999-EF30-43CB-ABAD-03411A22565A}" type="presOf" srcId="{C9E77DEE-0999-460F-8B21-4C6AE2326CEA}" destId="{DB8C06BB-0D5C-409E-B353-1F7A34CE3016}" srcOrd="0" destOrd="0" presId="urn:microsoft.com/office/officeart/2005/8/layout/venn1"/>
    <dgm:cxn modelId="{55D8DBA4-A986-40A3-B47C-C5C2881E9D9C}" srcId="{C9E77DEE-0999-460F-8B21-4C6AE2326CEA}" destId="{722CB480-37BF-4ADE-ACDE-C6012ADE21AA}" srcOrd="1" destOrd="0" parTransId="{B9F24264-E976-4465-9809-937EFD87C1B9}" sibTransId="{02ABE4FA-C368-48C4-A2B8-62993CD92C90}"/>
    <dgm:cxn modelId="{D7BA18A1-FE32-46A9-829E-F9E8A681012F}" type="presOf" srcId="{6253DD2E-DC1E-43DC-BD86-8469D2E67772}" destId="{7ACDC014-DC74-4E21-96EC-FB21882C4BAE}" srcOrd="0" destOrd="0" presId="urn:microsoft.com/office/officeart/2005/8/layout/venn1"/>
    <dgm:cxn modelId="{7C27B830-F534-46D2-AD70-6BF7963DCD5F}" type="presParOf" srcId="{DB8C06BB-0D5C-409E-B353-1F7A34CE3016}" destId="{841C92BC-9277-459E-95B7-1D593780AC3E}" srcOrd="0" destOrd="0" presId="urn:microsoft.com/office/officeart/2005/8/layout/venn1"/>
    <dgm:cxn modelId="{C4495ABD-4ED6-4415-9CE7-9A699268D0AF}" type="presParOf" srcId="{DB8C06BB-0D5C-409E-B353-1F7A34CE3016}" destId="{034F239C-1C68-4C29-A256-E7C21EF2FECA}" srcOrd="1" destOrd="0" presId="urn:microsoft.com/office/officeart/2005/8/layout/venn1"/>
    <dgm:cxn modelId="{796FEA69-9F7F-437E-905C-C86876E424DE}" type="presParOf" srcId="{DB8C06BB-0D5C-409E-B353-1F7A34CE3016}" destId="{4B850E79-32FA-4BA0-AE9B-F04F200358F2}" srcOrd="2" destOrd="0" presId="urn:microsoft.com/office/officeart/2005/8/layout/venn1"/>
    <dgm:cxn modelId="{E180EA2B-393A-4D10-9125-3BCAF27F4AFC}" type="presParOf" srcId="{DB8C06BB-0D5C-409E-B353-1F7A34CE3016}" destId="{983B6F23-7A66-4C0A-AC03-79667774B25E}" srcOrd="3" destOrd="0" presId="urn:microsoft.com/office/officeart/2005/8/layout/venn1"/>
    <dgm:cxn modelId="{8CE3CDE2-3EFE-4733-8396-238200360E9D}" type="presParOf" srcId="{DB8C06BB-0D5C-409E-B353-1F7A34CE3016}" destId="{CDAFA953-9337-4348-ABE6-1E954FE5EA41}" srcOrd="4" destOrd="0" presId="urn:microsoft.com/office/officeart/2005/8/layout/venn1"/>
    <dgm:cxn modelId="{81EF840E-9AEC-4445-9245-32FC3CD8CD9B}" type="presParOf" srcId="{DB8C06BB-0D5C-409E-B353-1F7A34CE3016}" destId="{7ACDC014-DC74-4E21-96EC-FB21882C4BAE}" srcOrd="5" destOrd="0" presId="urn:microsoft.com/office/officeart/2005/8/layout/venn1"/>
    <dgm:cxn modelId="{5F9F9541-91F4-45FC-9B2A-EDCE70C56EAE}" type="presParOf" srcId="{DB8C06BB-0D5C-409E-B353-1F7A34CE3016}" destId="{080355D9-121D-4F91-A8B2-70A61FA1F8BF}" srcOrd="6" destOrd="0" presId="urn:microsoft.com/office/officeart/2005/8/layout/venn1"/>
    <dgm:cxn modelId="{DF26F948-48E5-4A2F-AE60-8F596F3B4A42}" type="presParOf" srcId="{DB8C06BB-0D5C-409E-B353-1F7A34CE3016}" destId="{36C7FDF3-0FE4-44B2-81D9-F7476C9707E0}" srcOrd="7" destOrd="0" presId="urn:microsoft.com/office/officeart/2005/8/layout/venn1"/>
    <dgm:cxn modelId="{568E040F-3F22-4449-AEDE-EE452EDF2AD0}" type="presParOf" srcId="{DB8C06BB-0D5C-409E-B353-1F7A34CE3016}" destId="{19FAB1BA-9436-48AC-BEFF-19DDD21607DD}" srcOrd="8" destOrd="0" presId="urn:microsoft.com/office/officeart/2005/8/layout/venn1"/>
    <dgm:cxn modelId="{5B071E4E-136D-4E63-B32D-64E5CAAC7242}" type="presParOf" srcId="{DB8C06BB-0D5C-409E-B353-1F7A34CE3016}" destId="{D17E39CF-D4BA-4EC4-AAF5-9647BA22588B}" srcOrd="9" destOrd="0" presId="urn:microsoft.com/office/officeart/2005/8/layout/venn1"/>
    <dgm:cxn modelId="{9EB6A932-732C-4F4C-97F7-0199EEDC06AC}" type="presParOf" srcId="{DB8C06BB-0D5C-409E-B353-1F7A34CE3016}" destId="{8F2D0A4C-2A4E-4377-9B80-0D6EEFD7F94D}" srcOrd="10" destOrd="0" presId="urn:microsoft.com/office/officeart/2005/8/layout/venn1"/>
    <dgm:cxn modelId="{FC99243E-BDD0-40CE-9009-074F557380B9}" type="presParOf" srcId="{DB8C06BB-0D5C-409E-B353-1F7A34CE3016}" destId="{AC6438FD-2EA7-410C-B243-7268E9864F85}" srcOrd="11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852A313-AF04-45BF-882A-AA2E7974B497}" type="doc">
      <dgm:prSet loTypeId="urn:microsoft.com/office/officeart/2005/8/layout/gear1" loCatId="relationship" qsTypeId="urn:microsoft.com/office/officeart/2005/8/quickstyle/simple1" qsCatId="simple" csTypeId="urn:microsoft.com/office/officeart/2005/8/colors/accent1_2" csCatId="accent1" phldr="0"/>
      <dgm:spPr/>
    </dgm:pt>
    <dgm:pt modelId="{0E40DA11-B3F6-497E-95A3-ACAEFEF6F35B}">
      <dgm:prSet phldrT="[Text]" phldr="1"/>
      <dgm:spPr/>
      <dgm:t>
        <a:bodyPr/>
        <a:lstStyle/>
        <a:p>
          <a:endParaRPr lang="en-GB" dirty="0"/>
        </a:p>
      </dgm:t>
    </dgm:pt>
    <dgm:pt modelId="{58E6B7FE-7200-4755-9AF9-2E53D50F6F3B}" type="parTrans" cxnId="{7B250C41-3119-4EF5-9AD6-1C7953C7651F}">
      <dgm:prSet/>
      <dgm:spPr/>
      <dgm:t>
        <a:bodyPr/>
        <a:lstStyle/>
        <a:p>
          <a:endParaRPr lang="en-GB"/>
        </a:p>
      </dgm:t>
    </dgm:pt>
    <dgm:pt modelId="{C43F7170-5056-4571-9799-2EC72538A07C}" type="sibTrans" cxnId="{7B250C41-3119-4EF5-9AD6-1C7953C7651F}">
      <dgm:prSet/>
      <dgm:spPr/>
      <dgm:t>
        <a:bodyPr/>
        <a:lstStyle/>
        <a:p>
          <a:endParaRPr lang="en-GB"/>
        </a:p>
      </dgm:t>
    </dgm:pt>
    <dgm:pt modelId="{79818C4E-EA03-4888-8CE4-720A39C7B7BA}">
      <dgm:prSet phldrT="[Text]" phldr="1"/>
      <dgm:spPr/>
      <dgm:t>
        <a:bodyPr/>
        <a:lstStyle/>
        <a:p>
          <a:endParaRPr lang="en-GB" dirty="0"/>
        </a:p>
      </dgm:t>
    </dgm:pt>
    <dgm:pt modelId="{931EEDD7-F80A-472E-859E-04B03A58F41A}" type="parTrans" cxnId="{416AE519-6161-4483-86DD-A7A96FE5C2EE}">
      <dgm:prSet/>
      <dgm:spPr/>
      <dgm:t>
        <a:bodyPr/>
        <a:lstStyle/>
        <a:p>
          <a:endParaRPr lang="en-GB"/>
        </a:p>
      </dgm:t>
    </dgm:pt>
    <dgm:pt modelId="{AB9DB3C1-DEF7-471D-BA66-0D10AAA543AD}" type="sibTrans" cxnId="{416AE519-6161-4483-86DD-A7A96FE5C2EE}">
      <dgm:prSet/>
      <dgm:spPr/>
      <dgm:t>
        <a:bodyPr/>
        <a:lstStyle/>
        <a:p>
          <a:endParaRPr lang="en-GB"/>
        </a:p>
      </dgm:t>
    </dgm:pt>
    <dgm:pt modelId="{EE0BB898-863B-43C0-B5A9-140C153A0AA3}">
      <dgm:prSet phldrT="[Text]" phldr="1"/>
      <dgm:spPr/>
      <dgm:t>
        <a:bodyPr/>
        <a:lstStyle/>
        <a:p>
          <a:endParaRPr lang="en-GB" dirty="0"/>
        </a:p>
      </dgm:t>
    </dgm:pt>
    <dgm:pt modelId="{C8CA67A2-33C2-47EE-8383-F9D3611ADB4A}" type="parTrans" cxnId="{0D8AFB91-CB05-48BE-BDCD-0D9087295DB9}">
      <dgm:prSet/>
      <dgm:spPr/>
      <dgm:t>
        <a:bodyPr/>
        <a:lstStyle/>
        <a:p>
          <a:endParaRPr lang="en-GB"/>
        </a:p>
      </dgm:t>
    </dgm:pt>
    <dgm:pt modelId="{C12D3905-5768-44D2-A8A3-15EFA6BA5102}" type="sibTrans" cxnId="{0D8AFB91-CB05-48BE-BDCD-0D9087295DB9}">
      <dgm:prSet/>
      <dgm:spPr/>
      <dgm:t>
        <a:bodyPr/>
        <a:lstStyle/>
        <a:p>
          <a:endParaRPr lang="en-GB"/>
        </a:p>
      </dgm:t>
    </dgm:pt>
    <dgm:pt modelId="{87E85964-061D-4A4D-94D8-FC7C0078586D}" type="pres">
      <dgm:prSet presAssocID="{1852A313-AF04-45BF-882A-AA2E7974B497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DC25A8F6-4074-4201-8603-808C5BA18FFD}" type="pres">
      <dgm:prSet presAssocID="{0E40DA11-B3F6-497E-95A3-ACAEFEF6F35B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3A8F544-4B8C-4034-846F-2D41FE64EF4F}" type="pres">
      <dgm:prSet presAssocID="{0E40DA11-B3F6-497E-95A3-ACAEFEF6F35B}" presName="gear1srcNode" presStyleLbl="node1" presStyleIdx="0" presStyleCnt="3"/>
      <dgm:spPr/>
      <dgm:t>
        <a:bodyPr/>
        <a:lstStyle/>
        <a:p>
          <a:endParaRPr lang="en-GB"/>
        </a:p>
      </dgm:t>
    </dgm:pt>
    <dgm:pt modelId="{27733AA2-04A5-4551-A554-88BBDF48B95E}" type="pres">
      <dgm:prSet presAssocID="{0E40DA11-B3F6-497E-95A3-ACAEFEF6F35B}" presName="gear1dstNode" presStyleLbl="node1" presStyleIdx="0" presStyleCnt="3"/>
      <dgm:spPr/>
      <dgm:t>
        <a:bodyPr/>
        <a:lstStyle/>
        <a:p>
          <a:endParaRPr lang="en-GB"/>
        </a:p>
      </dgm:t>
    </dgm:pt>
    <dgm:pt modelId="{F5D2F07B-E455-4270-B25D-281B75C103E5}" type="pres">
      <dgm:prSet presAssocID="{79818C4E-EA03-4888-8CE4-720A39C7B7BA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2F6444F-993B-47A8-AE01-F32D48374350}" type="pres">
      <dgm:prSet presAssocID="{79818C4E-EA03-4888-8CE4-720A39C7B7BA}" presName="gear2srcNode" presStyleLbl="node1" presStyleIdx="1" presStyleCnt="3"/>
      <dgm:spPr/>
      <dgm:t>
        <a:bodyPr/>
        <a:lstStyle/>
        <a:p>
          <a:endParaRPr lang="en-GB"/>
        </a:p>
      </dgm:t>
    </dgm:pt>
    <dgm:pt modelId="{C206C8D9-3A87-4F7E-96C5-5338B2E309B4}" type="pres">
      <dgm:prSet presAssocID="{79818C4E-EA03-4888-8CE4-720A39C7B7BA}" presName="gear2dstNode" presStyleLbl="node1" presStyleIdx="1" presStyleCnt="3"/>
      <dgm:spPr/>
      <dgm:t>
        <a:bodyPr/>
        <a:lstStyle/>
        <a:p>
          <a:endParaRPr lang="en-GB"/>
        </a:p>
      </dgm:t>
    </dgm:pt>
    <dgm:pt modelId="{6BD5CA9C-6FC8-4DA8-A266-DCB6D92C757F}" type="pres">
      <dgm:prSet presAssocID="{EE0BB898-863B-43C0-B5A9-140C153A0AA3}" presName="gear3" presStyleLbl="node1" presStyleIdx="2" presStyleCnt="3"/>
      <dgm:spPr/>
      <dgm:t>
        <a:bodyPr/>
        <a:lstStyle/>
        <a:p>
          <a:endParaRPr lang="en-GB"/>
        </a:p>
      </dgm:t>
    </dgm:pt>
    <dgm:pt modelId="{92F3DCA8-9777-47A8-A262-4E99E8429FDB}" type="pres">
      <dgm:prSet presAssocID="{EE0BB898-863B-43C0-B5A9-140C153A0AA3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73320FF-C5E6-4D2A-88B8-41070B109373}" type="pres">
      <dgm:prSet presAssocID="{EE0BB898-863B-43C0-B5A9-140C153A0AA3}" presName="gear3srcNode" presStyleLbl="node1" presStyleIdx="2" presStyleCnt="3"/>
      <dgm:spPr/>
      <dgm:t>
        <a:bodyPr/>
        <a:lstStyle/>
        <a:p>
          <a:endParaRPr lang="en-GB"/>
        </a:p>
      </dgm:t>
    </dgm:pt>
    <dgm:pt modelId="{436822D8-AF51-4CCC-A9E1-D83C8013CC6A}" type="pres">
      <dgm:prSet presAssocID="{EE0BB898-863B-43C0-B5A9-140C153A0AA3}" presName="gear3dstNode" presStyleLbl="node1" presStyleIdx="2" presStyleCnt="3"/>
      <dgm:spPr/>
      <dgm:t>
        <a:bodyPr/>
        <a:lstStyle/>
        <a:p>
          <a:endParaRPr lang="en-GB"/>
        </a:p>
      </dgm:t>
    </dgm:pt>
    <dgm:pt modelId="{33BE6648-B404-4B51-90A1-67BAFA5ACF8F}" type="pres">
      <dgm:prSet presAssocID="{C43F7170-5056-4571-9799-2EC72538A07C}" presName="connector1" presStyleLbl="sibTrans2D1" presStyleIdx="0" presStyleCnt="3"/>
      <dgm:spPr/>
      <dgm:t>
        <a:bodyPr/>
        <a:lstStyle/>
        <a:p>
          <a:endParaRPr lang="en-GB"/>
        </a:p>
      </dgm:t>
    </dgm:pt>
    <dgm:pt modelId="{1C1D1F15-92B4-4F9D-A46B-74B138BA35CA}" type="pres">
      <dgm:prSet presAssocID="{AB9DB3C1-DEF7-471D-BA66-0D10AAA543AD}" presName="connector2" presStyleLbl="sibTrans2D1" presStyleIdx="1" presStyleCnt="3"/>
      <dgm:spPr/>
      <dgm:t>
        <a:bodyPr/>
        <a:lstStyle/>
        <a:p>
          <a:endParaRPr lang="en-GB"/>
        </a:p>
      </dgm:t>
    </dgm:pt>
    <dgm:pt modelId="{BCB7FE5C-7908-4DAD-900A-0F2C2852C72E}" type="pres">
      <dgm:prSet presAssocID="{C12D3905-5768-44D2-A8A3-15EFA6BA5102}" presName="connector3" presStyleLbl="sibTrans2D1" presStyleIdx="2" presStyleCnt="3"/>
      <dgm:spPr/>
      <dgm:t>
        <a:bodyPr/>
        <a:lstStyle/>
        <a:p>
          <a:endParaRPr lang="en-GB"/>
        </a:p>
      </dgm:t>
    </dgm:pt>
  </dgm:ptLst>
  <dgm:cxnLst>
    <dgm:cxn modelId="{6D30404F-0885-4C9C-9C44-98F529D4C54C}" type="presOf" srcId="{0E40DA11-B3F6-497E-95A3-ACAEFEF6F35B}" destId="{DC25A8F6-4074-4201-8603-808C5BA18FFD}" srcOrd="0" destOrd="0" presId="urn:microsoft.com/office/officeart/2005/8/layout/gear1"/>
    <dgm:cxn modelId="{D4F00695-A037-4720-A8AF-56551FEF4279}" type="presOf" srcId="{0E40DA11-B3F6-497E-95A3-ACAEFEF6F35B}" destId="{27733AA2-04A5-4551-A554-88BBDF48B95E}" srcOrd="2" destOrd="0" presId="urn:microsoft.com/office/officeart/2005/8/layout/gear1"/>
    <dgm:cxn modelId="{E89C6FA8-5E06-4488-9E5F-FD0E0689D88D}" type="presOf" srcId="{C12D3905-5768-44D2-A8A3-15EFA6BA5102}" destId="{BCB7FE5C-7908-4DAD-900A-0F2C2852C72E}" srcOrd="0" destOrd="0" presId="urn:microsoft.com/office/officeart/2005/8/layout/gear1"/>
    <dgm:cxn modelId="{0D8AFB91-CB05-48BE-BDCD-0D9087295DB9}" srcId="{1852A313-AF04-45BF-882A-AA2E7974B497}" destId="{EE0BB898-863B-43C0-B5A9-140C153A0AA3}" srcOrd="2" destOrd="0" parTransId="{C8CA67A2-33C2-47EE-8383-F9D3611ADB4A}" sibTransId="{C12D3905-5768-44D2-A8A3-15EFA6BA5102}"/>
    <dgm:cxn modelId="{BF41B458-381C-4453-880C-7C788DC2363F}" type="presOf" srcId="{EE0BB898-863B-43C0-B5A9-140C153A0AA3}" destId="{073320FF-C5E6-4D2A-88B8-41070B109373}" srcOrd="2" destOrd="0" presId="urn:microsoft.com/office/officeart/2005/8/layout/gear1"/>
    <dgm:cxn modelId="{B9BA3B85-87DB-49B3-ABC2-06268A5760F8}" type="presOf" srcId="{AB9DB3C1-DEF7-471D-BA66-0D10AAA543AD}" destId="{1C1D1F15-92B4-4F9D-A46B-74B138BA35CA}" srcOrd="0" destOrd="0" presId="urn:microsoft.com/office/officeart/2005/8/layout/gear1"/>
    <dgm:cxn modelId="{EEA8957B-25D5-4ADD-B4F2-1570DDDEDD7B}" type="presOf" srcId="{EE0BB898-863B-43C0-B5A9-140C153A0AA3}" destId="{436822D8-AF51-4CCC-A9E1-D83C8013CC6A}" srcOrd="3" destOrd="0" presId="urn:microsoft.com/office/officeart/2005/8/layout/gear1"/>
    <dgm:cxn modelId="{0E1726C2-652F-4FFC-9E72-622B794F7362}" type="presOf" srcId="{79818C4E-EA03-4888-8CE4-720A39C7B7BA}" destId="{82F6444F-993B-47A8-AE01-F32D48374350}" srcOrd="1" destOrd="0" presId="urn:microsoft.com/office/officeart/2005/8/layout/gear1"/>
    <dgm:cxn modelId="{B7C6C98F-9B3E-427D-8C0E-688FBA6C1A88}" type="presOf" srcId="{EE0BB898-863B-43C0-B5A9-140C153A0AA3}" destId="{6BD5CA9C-6FC8-4DA8-A266-DCB6D92C757F}" srcOrd="0" destOrd="0" presId="urn:microsoft.com/office/officeart/2005/8/layout/gear1"/>
    <dgm:cxn modelId="{44CB3BD2-6D2E-4801-A04F-40BE8235FFB0}" type="presOf" srcId="{C43F7170-5056-4571-9799-2EC72538A07C}" destId="{33BE6648-B404-4B51-90A1-67BAFA5ACF8F}" srcOrd="0" destOrd="0" presId="urn:microsoft.com/office/officeart/2005/8/layout/gear1"/>
    <dgm:cxn modelId="{7B250C41-3119-4EF5-9AD6-1C7953C7651F}" srcId="{1852A313-AF04-45BF-882A-AA2E7974B497}" destId="{0E40DA11-B3F6-497E-95A3-ACAEFEF6F35B}" srcOrd="0" destOrd="0" parTransId="{58E6B7FE-7200-4755-9AF9-2E53D50F6F3B}" sibTransId="{C43F7170-5056-4571-9799-2EC72538A07C}"/>
    <dgm:cxn modelId="{71243D33-8CC0-4BCA-9E37-341ABD90B3FC}" type="presOf" srcId="{79818C4E-EA03-4888-8CE4-720A39C7B7BA}" destId="{F5D2F07B-E455-4270-B25D-281B75C103E5}" srcOrd="0" destOrd="0" presId="urn:microsoft.com/office/officeart/2005/8/layout/gear1"/>
    <dgm:cxn modelId="{416AE519-6161-4483-86DD-A7A96FE5C2EE}" srcId="{1852A313-AF04-45BF-882A-AA2E7974B497}" destId="{79818C4E-EA03-4888-8CE4-720A39C7B7BA}" srcOrd="1" destOrd="0" parTransId="{931EEDD7-F80A-472E-859E-04B03A58F41A}" sibTransId="{AB9DB3C1-DEF7-471D-BA66-0D10AAA543AD}"/>
    <dgm:cxn modelId="{A2CC8E99-23E4-4F07-A87D-50537A5050D7}" type="presOf" srcId="{79818C4E-EA03-4888-8CE4-720A39C7B7BA}" destId="{C206C8D9-3A87-4F7E-96C5-5338B2E309B4}" srcOrd="2" destOrd="0" presId="urn:microsoft.com/office/officeart/2005/8/layout/gear1"/>
    <dgm:cxn modelId="{6E6CAF91-EADD-4ED0-92C1-E06AE7A3C45D}" type="presOf" srcId="{0E40DA11-B3F6-497E-95A3-ACAEFEF6F35B}" destId="{83A8F544-4B8C-4034-846F-2D41FE64EF4F}" srcOrd="1" destOrd="0" presId="urn:microsoft.com/office/officeart/2005/8/layout/gear1"/>
    <dgm:cxn modelId="{4A4FB298-C01D-4F74-87CC-C0550CBFF930}" type="presOf" srcId="{1852A313-AF04-45BF-882A-AA2E7974B497}" destId="{87E85964-061D-4A4D-94D8-FC7C0078586D}" srcOrd="0" destOrd="0" presId="urn:microsoft.com/office/officeart/2005/8/layout/gear1"/>
    <dgm:cxn modelId="{E82CA54A-F0D2-4684-B929-C27811622B56}" type="presOf" srcId="{EE0BB898-863B-43C0-B5A9-140C153A0AA3}" destId="{92F3DCA8-9777-47A8-A262-4E99E8429FDB}" srcOrd="1" destOrd="0" presId="urn:microsoft.com/office/officeart/2005/8/layout/gear1"/>
    <dgm:cxn modelId="{965B6134-0632-4E04-9225-AE8F745CFDBB}" type="presParOf" srcId="{87E85964-061D-4A4D-94D8-FC7C0078586D}" destId="{DC25A8F6-4074-4201-8603-808C5BA18FFD}" srcOrd="0" destOrd="0" presId="urn:microsoft.com/office/officeart/2005/8/layout/gear1"/>
    <dgm:cxn modelId="{8DC8EB16-0054-4D75-BFED-4CE9FF634A84}" type="presParOf" srcId="{87E85964-061D-4A4D-94D8-FC7C0078586D}" destId="{83A8F544-4B8C-4034-846F-2D41FE64EF4F}" srcOrd="1" destOrd="0" presId="urn:microsoft.com/office/officeart/2005/8/layout/gear1"/>
    <dgm:cxn modelId="{0E478313-983C-4BE5-8831-9F43786CD334}" type="presParOf" srcId="{87E85964-061D-4A4D-94D8-FC7C0078586D}" destId="{27733AA2-04A5-4551-A554-88BBDF48B95E}" srcOrd="2" destOrd="0" presId="urn:microsoft.com/office/officeart/2005/8/layout/gear1"/>
    <dgm:cxn modelId="{A4E9B780-97A7-4D95-8312-FDB0105BA404}" type="presParOf" srcId="{87E85964-061D-4A4D-94D8-FC7C0078586D}" destId="{F5D2F07B-E455-4270-B25D-281B75C103E5}" srcOrd="3" destOrd="0" presId="urn:microsoft.com/office/officeart/2005/8/layout/gear1"/>
    <dgm:cxn modelId="{F4BDAE20-916B-4777-BC11-1874E3A2A9C6}" type="presParOf" srcId="{87E85964-061D-4A4D-94D8-FC7C0078586D}" destId="{82F6444F-993B-47A8-AE01-F32D48374350}" srcOrd="4" destOrd="0" presId="urn:microsoft.com/office/officeart/2005/8/layout/gear1"/>
    <dgm:cxn modelId="{5716328E-1690-46E3-8B36-8FE55346DF18}" type="presParOf" srcId="{87E85964-061D-4A4D-94D8-FC7C0078586D}" destId="{C206C8D9-3A87-4F7E-96C5-5338B2E309B4}" srcOrd="5" destOrd="0" presId="urn:microsoft.com/office/officeart/2005/8/layout/gear1"/>
    <dgm:cxn modelId="{95054199-DEB2-4B9C-9642-75AA7DC4E25C}" type="presParOf" srcId="{87E85964-061D-4A4D-94D8-FC7C0078586D}" destId="{6BD5CA9C-6FC8-4DA8-A266-DCB6D92C757F}" srcOrd="6" destOrd="0" presId="urn:microsoft.com/office/officeart/2005/8/layout/gear1"/>
    <dgm:cxn modelId="{771EE9AC-1D74-4333-BD26-1CA5827CE0ED}" type="presParOf" srcId="{87E85964-061D-4A4D-94D8-FC7C0078586D}" destId="{92F3DCA8-9777-47A8-A262-4E99E8429FDB}" srcOrd="7" destOrd="0" presId="urn:microsoft.com/office/officeart/2005/8/layout/gear1"/>
    <dgm:cxn modelId="{4B030067-EE6A-4381-A777-D99915F8B765}" type="presParOf" srcId="{87E85964-061D-4A4D-94D8-FC7C0078586D}" destId="{073320FF-C5E6-4D2A-88B8-41070B109373}" srcOrd="8" destOrd="0" presId="urn:microsoft.com/office/officeart/2005/8/layout/gear1"/>
    <dgm:cxn modelId="{48F97112-336E-4F38-B247-70236942BC2A}" type="presParOf" srcId="{87E85964-061D-4A4D-94D8-FC7C0078586D}" destId="{436822D8-AF51-4CCC-A9E1-D83C8013CC6A}" srcOrd="9" destOrd="0" presId="urn:microsoft.com/office/officeart/2005/8/layout/gear1"/>
    <dgm:cxn modelId="{F0606E57-755C-4E42-A908-CE57CAE007AE}" type="presParOf" srcId="{87E85964-061D-4A4D-94D8-FC7C0078586D}" destId="{33BE6648-B404-4B51-90A1-67BAFA5ACF8F}" srcOrd="10" destOrd="0" presId="urn:microsoft.com/office/officeart/2005/8/layout/gear1"/>
    <dgm:cxn modelId="{D98481C6-5F0B-4049-884B-9A94E367A674}" type="presParOf" srcId="{87E85964-061D-4A4D-94D8-FC7C0078586D}" destId="{1C1D1F15-92B4-4F9D-A46B-74B138BA35CA}" srcOrd="11" destOrd="0" presId="urn:microsoft.com/office/officeart/2005/8/layout/gear1"/>
    <dgm:cxn modelId="{87DBD2BA-E334-4756-A5B2-1020795A305F}" type="presParOf" srcId="{87E85964-061D-4A4D-94D8-FC7C0078586D}" destId="{BCB7FE5C-7908-4DAD-900A-0F2C2852C72E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BD5B725-27FF-4B5B-8F07-9FA1D1949268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90B59A85-AA0E-45D4-BB0A-A207A52EAE1F}">
      <dgm:prSet phldrT="[Text]"/>
      <dgm:spPr/>
      <dgm:t>
        <a:bodyPr/>
        <a:lstStyle/>
        <a:p>
          <a:r>
            <a:rPr lang="bg-BG" dirty="0" smtClean="0"/>
            <a:t>В</a:t>
          </a:r>
          <a:endParaRPr lang="bg-BG" dirty="0"/>
        </a:p>
      </dgm:t>
    </dgm:pt>
    <dgm:pt modelId="{D3ADCF2B-FA68-4C96-A8EF-5854C59B0880}" type="parTrans" cxnId="{E117FFAB-CC0F-4793-B87A-46DB2E3BF94A}">
      <dgm:prSet/>
      <dgm:spPr/>
      <dgm:t>
        <a:bodyPr/>
        <a:lstStyle/>
        <a:p>
          <a:endParaRPr lang="bg-BG"/>
        </a:p>
      </dgm:t>
    </dgm:pt>
    <dgm:pt modelId="{D0363A77-ED59-47F7-9CB1-159A37FCA126}" type="sibTrans" cxnId="{E117FFAB-CC0F-4793-B87A-46DB2E3BF94A}">
      <dgm:prSet/>
      <dgm:spPr/>
      <dgm:t>
        <a:bodyPr/>
        <a:lstStyle/>
        <a:p>
          <a:endParaRPr lang="bg-BG"/>
        </a:p>
      </dgm:t>
    </dgm:pt>
    <dgm:pt modelId="{882F3021-958D-462D-8266-404319B0FCC0}">
      <dgm:prSet phldrT="[Text]"/>
      <dgm:spPr/>
      <dgm:t>
        <a:bodyPr/>
        <a:lstStyle/>
        <a:p>
          <a:r>
            <a:rPr lang="bg-BG" dirty="0" smtClean="0"/>
            <a:t>Б</a:t>
          </a:r>
          <a:endParaRPr lang="bg-BG" dirty="0"/>
        </a:p>
      </dgm:t>
    </dgm:pt>
    <dgm:pt modelId="{2B7438BA-4E33-464B-A202-85FDF4EF2847}" type="parTrans" cxnId="{82C105FB-B49A-4D4E-BEA8-060E3597632F}">
      <dgm:prSet/>
      <dgm:spPr/>
      <dgm:t>
        <a:bodyPr/>
        <a:lstStyle/>
        <a:p>
          <a:endParaRPr lang="bg-BG"/>
        </a:p>
      </dgm:t>
    </dgm:pt>
    <dgm:pt modelId="{C8902E0A-80F6-41AE-9074-3D7BDA7DE25E}" type="sibTrans" cxnId="{82C105FB-B49A-4D4E-BEA8-060E3597632F}">
      <dgm:prSet/>
      <dgm:spPr/>
      <dgm:t>
        <a:bodyPr/>
        <a:lstStyle/>
        <a:p>
          <a:endParaRPr lang="bg-BG"/>
        </a:p>
      </dgm:t>
    </dgm:pt>
    <dgm:pt modelId="{34C1CD9E-9B55-4260-A67D-F80038E10D14}">
      <dgm:prSet phldrT="[Text]"/>
      <dgm:spPr/>
      <dgm:t>
        <a:bodyPr/>
        <a:lstStyle/>
        <a:p>
          <a:r>
            <a:rPr lang="bg-BG" dirty="0" smtClean="0"/>
            <a:t>А</a:t>
          </a:r>
          <a:endParaRPr lang="bg-BG" dirty="0"/>
        </a:p>
      </dgm:t>
    </dgm:pt>
    <dgm:pt modelId="{7ACA906F-7729-4FF6-BC16-30F727BFA7CA}" type="parTrans" cxnId="{8814D89C-8C76-439C-A34B-49840594078B}">
      <dgm:prSet/>
      <dgm:spPr/>
      <dgm:t>
        <a:bodyPr/>
        <a:lstStyle/>
        <a:p>
          <a:endParaRPr lang="bg-BG"/>
        </a:p>
      </dgm:t>
    </dgm:pt>
    <dgm:pt modelId="{93D50F20-8762-491E-85A2-FD785717BAF4}" type="sibTrans" cxnId="{8814D89C-8C76-439C-A34B-49840594078B}">
      <dgm:prSet/>
      <dgm:spPr/>
      <dgm:t>
        <a:bodyPr/>
        <a:lstStyle/>
        <a:p>
          <a:endParaRPr lang="bg-BG"/>
        </a:p>
      </dgm:t>
    </dgm:pt>
    <dgm:pt modelId="{C84E83EB-C031-488E-A2E2-9E72778A4D72}" type="pres">
      <dgm:prSet presAssocID="{8BD5B725-27FF-4B5B-8F07-9FA1D1949268}" presName="compositeShape" presStyleCnt="0">
        <dgm:presLayoutVars>
          <dgm:dir/>
          <dgm:resizeHandles/>
        </dgm:presLayoutVars>
      </dgm:prSet>
      <dgm:spPr/>
    </dgm:pt>
    <dgm:pt modelId="{CE771517-EBAA-4A26-BE04-A2CAE7724DBE}" type="pres">
      <dgm:prSet presAssocID="{8BD5B725-27FF-4B5B-8F07-9FA1D1949268}" presName="pyramid" presStyleLbl="node1" presStyleIdx="0" presStyleCnt="1"/>
      <dgm:spPr/>
    </dgm:pt>
    <dgm:pt modelId="{A7FDA408-7BFF-458B-924E-CBF3A21A7D5A}" type="pres">
      <dgm:prSet presAssocID="{8BD5B725-27FF-4B5B-8F07-9FA1D1949268}" presName="theList" presStyleCnt="0"/>
      <dgm:spPr/>
    </dgm:pt>
    <dgm:pt modelId="{A272E3CC-0BE7-451A-963B-AF38A95483DA}" type="pres">
      <dgm:prSet presAssocID="{90B59A85-AA0E-45D4-BB0A-A207A52EAE1F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44E979-0492-4D32-B008-18EE0E7E90EF}" type="pres">
      <dgm:prSet presAssocID="{90B59A85-AA0E-45D4-BB0A-A207A52EAE1F}" presName="aSpace" presStyleCnt="0"/>
      <dgm:spPr/>
    </dgm:pt>
    <dgm:pt modelId="{45F4D257-7D6D-4BE5-A840-AA20DF46AA91}" type="pres">
      <dgm:prSet presAssocID="{882F3021-958D-462D-8266-404319B0FCC0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3D3385-D5CD-4275-8EE8-9A9AD583643F}" type="pres">
      <dgm:prSet presAssocID="{882F3021-958D-462D-8266-404319B0FCC0}" presName="aSpace" presStyleCnt="0"/>
      <dgm:spPr/>
    </dgm:pt>
    <dgm:pt modelId="{4AAAAFC7-6289-48F2-8543-6F8E123C417F}" type="pres">
      <dgm:prSet presAssocID="{34C1CD9E-9B55-4260-A67D-F80038E10D14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99DC7BCE-76F0-426B-AA30-156C9AA6C19A}" type="pres">
      <dgm:prSet presAssocID="{34C1CD9E-9B55-4260-A67D-F80038E10D14}" presName="aSpace" presStyleCnt="0"/>
      <dgm:spPr/>
    </dgm:pt>
  </dgm:ptLst>
  <dgm:cxnLst>
    <dgm:cxn modelId="{0D85B329-61E1-4D3A-8C71-B5DB44752BBF}" type="presOf" srcId="{8BD5B725-27FF-4B5B-8F07-9FA1D1949268}" destId="{C84E83EB-C031-488E-A2E2-9E72778A4D72}" srcOrd="0" destOrd="0" presId="urn:microsoft.com/office/officeart/2005/8/layout/pyramid2"/>
    <dgm:cxn modelId="{8814D89C-8C76-439C-A34B-49840594078B}" srcId="{8BD5B725-27FF-4B5B-8F07-9FA1D1949268}" destId="{34C1CD9E-9B55-4260-A67D-F80038E10D14}" srcOrd="2" destOrd="0" parTransId="{7ACA906F-7729-4FF6-BC16-30F727BFA7CA}" sibTransId="{93D50F20-8762-491E-85A2-FD785717BAF4}"/>
    <dgm:cxn modelId="{CD6EC744-6944-446C-8C47-D8C4B590AD3F}" type="presOf" srcId="{882F3021-958D-462D-8266-404319B0FCC0}" destId="{45F4D257-7D6D-4BE5-A840-AA20DF46AA91}" srcOrd="0" destOrd="0" presId="urn:microsoft.com/office/officeart/2005/8/layout/pyramid2"/>
    <dgm:cxn modelId="{EA3A386C-5744-4658-8D9E-D89A3B344917}" type="presOf" srcId="{34C1CD9E-9B55-4260-A67D-F80038E10D14}" destId="{4AAAAFC7-6289-48F2-8543-6F8E123C417F}" srcOrd="0" destOrd="0" presId="urn:microsoft.com/office/officeart/2005/8/layout/pyramid2"/>
    <dgm:cxn modelId="{942779FC-CCB1-40A3-BEFE-96693AA925F8}" type="presOf" srcId="{90B59A85-AA0E-45D4-BB0A-A207A52EAE1F}" destId="{A272E3CC-0BE7-451A-963B-AF38A95483DA}" srcOrd="0" destOrd="0" presId="urn:microsoft.com/office/officeart/2005/8/layout/pyramid2"/>
    <dgm:cxn modelId="{82C105FB-B49A-4D4E-BEA8-060E3597632F}" srcId="{8BD5B725-27FF-4B5B-8F07-9FA1D1949268}" destId="{882F3021-958D-462D-8266-404319B0FCC0}" srcOrd="1" destOrd="0" parTransId="{2B7438BA-4E33-464B-A202-85FDF4EF2847}" sibTransId="{C8902E0A-80F6-41AE-9074-3D7BDA7DE25E}"/>
    <dgm:cxn modelId="{E117FFAB-CC0F-4793-B87A-46DB2E3BF94A}" srcId="{8BD5B725-27FF-4B5B-8F07-9FA1D1949268}" destId="{90B59A85-AA0E-45D4-BB0A-A207A52EAE1F}" srcOrd="0" destOrd="0" parTransId="{D3ADCF2B-FA68-4C96-A8EF-5854C59B0880}" sibTransId="{D0363A77-ED59-47F7-9CB1-159A37FCA126}"/>
    <dgm:cxn modelId="{D6D2BC94-4A9D-4BB9-8C99-BC06D6C8ED90}" type="presParOf" srcId="{C84E83EB-C031-488E-A2E2-9E72778A4D72}" destId="{CE771517-EBAA-4A26-BE04-A2CAE7724DBE}" srcOrd="0" destOrd="0" presId="urn:microsoft.com/office/officeart/2005/8/layout/pyramid2"/>
    <dgm:cxn modelId="{4D48BFEB-351A-4CFA-A421-26A65CD42CEE}" type="presParOf" srcId="{C84E83EB-C031-488E-A2E2-9E72778A4D72}" destId="{A7FDA408-7BFF-458B-924E-CBF3A21A7D5A}" srcOrd="1" destOrd="0" presId="urn:microsoft.com/office/officeart/2005/8/layout/pyramid2"/>
    <dgm:cxn modelId="{CE15CAB8-055E-429F-9573-55CF3CBE64B1}" type="presParOf" srcId="{A7FDA408-7BFF-458B-924E-CBF3A21A7D5A}" destId="{A272E3CC-0BE7-451A-963B-AF38A95483DA}" srcOrd="0" destOrd="0" presId="urn:microsoft.com/office/officeart/2005/8/layout/pyramid2"/>
    <dgm:cxn modelId="{6EFE9F5B-195C-47F2-A702-C977819F8920}" type="presParOf" srcId="{A7FDA408-7BFF-458B-924E-CBF3A21A7D5A}" destId="{8E44E979-0492-4D32-B008-18EE0E7E90EF}" srcOrd="1" destOrd="0" presId="urn:microsoft.com/office/officeart/2005/8/layout/pyramid2"/>
    <dgm:cxn modelId="{F62405BD-C43E-4AE3-AD45-7CC3922DA7B1}" type="presParOf" srcId="{A7FDA408-7BFF-458B-924E-CBF3A21A7D5A}" destId="{45F4D257-7D6D-4BE5-A840-AA20DF46AA91}" srcOrd="2" destOrd="0" presId="urn:microsoft.com/office/officeart/2005/8/layout/pyramid2"/>
    <dgm:cxn modelId="{63BADBDE-2653-4AAA-B8EB-59388D06C019}" type="presParOf" srcId="{A7FDA408-7BFF-458B-924E-CBF3A21A7D5A}" destId="{B43D3385-D5CD-4275-8EE8-9A9AD583643F}" srcOrd="3" destOrd="0" presId="urn:microsoft.com/office/officeart/2005/8/layout/pyramid2"/>
    <dgm:cxn modelId="{C930FED7-4A2A-4A9F-A402-358283AC2BDE}" type="presParOf" srcId="{A7FDA408-7BFF-458B-924E-CBF3A21A7D5A}" destId="{4AAAAFC7-6289-48F2-8543-6F8E123C417F}" srcOrd="4" destOrd="0" presId="urn:microsoft.com/office/officeart/2005/8/layout/pyramid2"/>
    <dgm:cxn modelId="{F433765A-1C02-4694-9AB3-66563810CBF1}" type="presParOf" srcId="{A7FDA408-7BFF-458B-924E-CBF3A21A7D5A}" destId="{99DC7BCE-76F0-426B-AA30-156C9AA6C19A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BD5B725-27FF-4B5B-8F07-9FA1D1949268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90B59A85-AA0E-45D4-BB0A-A207A52EAE1F}">
      <dgm:prSet phldrT="[Text]"/>
      <dgm:spPr/>
      <dgm:t>
        <a:bodyPr/>
        <a:lstStyle/>
        <a:p>
          <a:r>
            <a:rPr lang="bg-BG" dirty="0" smtClean="0"/>
            <a:t>В</a:t>
          </a:r>
          <a:endParaRPr lang="bg-BG" dirty="0"/>
        </a:p>
      </dgm:t>
    </dgm:pt>
    <dgm:pt modelId="{D3ADCF2B-FA68-4C96-A8EF-5854C59B0880}" type="parTrans" cxnId="{E117FFAB-CC0F-4793-B87A-46DB2E3BF94A}">
      <dgm:prSet/>
      <dgm:spPr/>
      <dgm:t>
        <a:bodyPr/>
        <a:lstStyle/>
        <a:p>
          <a:endParaRPr lang="bg-BG"/>
        </a:p>
      </dgm:t>
    </dgm:pt>
    <dgm:pt modelId="{D0363A77-ED59-47F7-9CB1-159A37FCA126}" type="sibTrans" cxnId="{E117FFAB-CC0F-4793-B87A-46DB2E3BF94A}">
      <dgm:prSet/>
      <dgm:spPr/>
      <dgm:t>
        <a:bodyPr/>
        <a:lstStyle/>
        <a:p>
          <a:endParaRPr lang="bg-BG"/>
        </a:p>
      </dgm:t>
    </dgm:pt>
    <dgm:pt modelId="{882F3021-958D-462D-8266-404319B0FCC0}">
      <dgm:prSet phldrT="[Text]"/>
      <dgm:spPr/>
      <dgm:t>
        <a:bodyPr/>
        <a:lstStyle/>
        <a:p>
          <a:r>
            <a:rPr lang="bg-BG" dirty="0" smtClean="0"/>
            <a:t>Б</a:t>
          </a:r>
          <a:endParaRPr lang="bg-BG" dirty="0"/>
        </a:p>
      </dgm:t>
    </dgm:pt>
    <dgm:pt modelId="{2B7438BA-4E33-464B-A202-85FDF4EF2847}" type="parTrans" cxnId="{82C105FB-B49A-4D4E-BEA8-060E3597632F}">
      <dgm:prSet/>
      <dgm:spPr/>
      <dgm:t>
        <a:bodyPr/>
        <a:lstStyle/>
        <a:p>
          <a:endParaRPr lang="bg-BG"/>
        </a:p>
      </dgm:t>
    </dgm:pt>
    <dgm:pt modelId="{C8902E0A-80F6-41AE-9074-3D7BDA7DE25E}" type="sibTrans" cxnId="{82C105FB-B49A-4D4E-BEA8-060E3597632F}">
      <dgm:prSet/>
      <dgm:spPr/>
      <dgm:t>
        <a:bodyPr/>
        <a:lstStyle/>
        <a:p>
          <a:endParaRPr lang="bg-BG"/>
        </a:p>
      </dgm:t>
    </dgm:pt>
    <dgm:pt modelId="{34C1CD9E-9B55-4260-A67D-F80038E10D14}">
      <dgm:prSet phldrT="[Text]"/>
      <dgm:spPr/>
      <dgm:t>
        <a:bodyPr/>
        <a:lstStyle/>
        <a:p>
          <a:r>
            <a:rPr lang="bg-BG" dirty="0" smtClean="0"/>
            <a:t>А</a:t>
          </a:r>
          <a:endParaRPr lang="bg-BG" dirty="0"/>
        </a:p>
      </dgm:t>
    </dgm:pt>
    <dgm:pt modelId="{7ACA906F-7729-4FF6-BC16-30F727BFA7CA}" type="parTrans" cxnId="{8814D89C-8C76-439C-A34B-49840594078B}">
      <dgm:prSet/>
      <dgm:spPr/>
      <dgm:t>
        <a:bodyPr/>
        <a:lstStyle/>
        <a:p>
          <a:endParaRPr lang="bg-BG"/>
        </a:p>
      </dgm:t>
    </dgm:pt>
    <dgm:pt modelId="{93D50F20-8762-491E-85A2-FD785717BAF4}" type="sibTrans" cxnId="{8814D89C-8C76-439C-A34B-49840594078B}">
      <dgm:prSet/>
      <dgm:spPr/>
      <dgm:t>
        <a:bodyPr/>
        <a:lstStyle/>
        <a:p>
          <a:endParaRPr lang="bg-BG"/>
        </a:p>
      </dgm:t>
    </dgm:pt>
    <dgm:pt modelId="{C84E83EB-C031-488E-A2E2-9E72778A4D72}" type="pres">
      <dgm:prSet presAssocID="{8BD5B725-27FF-4B5B-8F07-9FA1D1949268}" presName="compositeShape" presStyleCnt="0">
        <dgm:presLayoutVars>
          <dgm:dir/>
          <dgm:resizeHandles/>
        </dgm:presLayoutVars>
      </dgm:prSet>
      <dgm:spPr/>
    </dgm:pt>
    <dgm:pt modelId="{CE771517-EBAA-4A26-BE04-A2CAE7724DBE}" type="pres">
      <dgm:prSet presAssocID="{8BD5B725-27FF-4B5B-8F07-9FA1D1949268}" presName="pyramid" presStyleLbl="node1" presStyleIdx="0" presStyleCnt="1"/>
      <dgm:spPr/>
    </dgm:pt>
    <dgm:pt modelId="{A7FDA408-7BFF-458B-924E-CBF3A21A7D5A}" type="pres">
      <dgm:prSet presAssocID="{8BD5B725-27FF-4B5B-8F07-9FA1D1949268}" presName="theList" presStyleCnt="0"/>
      <dgm:spPr/>
    </dgm:pt>
    <dgm:pt modelId="{A272E3CC-0BE7-451A-963B-AF38A95483DA}" type="pres">
      <dgm:prSet presAssocID="{90B59A85-AA0E-45D4-BB0A-A207A52EAE1F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44E979-0492-4D32-B008-18EE0E7E90EF}" type="pres">
      <dgm:prSet presAssocID="{90B59A85-AA0E-45D4-BB0A-A207A52EAE1F}" presName="aSpace" presStyleCnt="0"/>
      <dgm:spPr/>
    </dgm:pt>
    <dgm:pt modelId="{45F4D257-7D6D-4BE5-A840-AA20DF46AA91}" type="pres">
      <dgm:prSet presAssocID="{882F3021-958D-462D-8266-404319B0FCC0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3D3385-D5CD-4275-8EE8-9A9AD583643F}" type="pres">
      <dgm:prSet presAssocID="{882F3021-958D-462D-8266-404319B0FCC0}" presName="aSpace" presStyleCnt="0"/>
      <dgm:spPr/>
    </dgm:pt>
    <dgm:pt modelId="{4AAAAFC7-6289-48F2-8543-6F8E123C417F}" type="pres">
      <dgm:prSet presAssocID="{34C1CD9E-9B55-4260-A67D-F80038E10D14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99DC7BCE-76F0-426B-AA30-156C9AA6C19A}" type="pres">
      <dgm:prSet presAssocID="{34C1CD9E-9B55-4260-A67D-F80038E10D14}" presName="aSpace" presStyleCnt="0"/>
      <dgm:spPr/>
    </dgm:pt>
  </dgm:ptLst>
  <dgm:cxnLst>
    <dgm:cxn modelId="{8814D89C-8C76-439C-A34B-49840594078B}" srcId="{8BD5B725-27FF-4B5B-8F07-9FA1D1949268}" destId="{34C1CD9E-9B55-4260-A67D-F80038E10D14}" srcOrd="2" destOrd="0" parTransId="{7ACA906F-7729-4FF6-BC16-30F727BFA7CA}" sibTransId="{93D50F20-8762-491E-85A2-FD785717BAF4}"/>
    <dgm:cxn modelId="{C7F3FFC0-992E-4AE7-806B-839DE820F76E}" type="presOf" srcId="{34C1CD9E-9B55-4260-A67D-F80038E10D14}" destId="{4AAAAFC7-6289-48F2-8543-6F8E123C417F}" srcOrd="0" destOrd="0" presId="urn:microsoft.com/office/officeart/2005/8/layout/pyramid2"/>
    <dgm:cxn modelId="{82C105FB-B49A-4D4E-BEA8-060E3597632F}" srcId="{8BD5B725-27FF-4B5B-8F07-9FA1D1949268}" destId="{882F3021-958D-462D-8266-404319B0FCC0}" srcOrd="1" destOrd="0" parTransId="{2B7438BA-4E33-464B-A202-85FDF4EF2847}" sibTransId="{C8902E0A-80F6-41AE-9074-3D7BDA7DE25E}"/>
    <dgm:cxn modelId="{E117FFAB-CC0F-4793-B87A-46DB2E3BF94A}" srcId="{8BD5B725-27FF-4B5B-8F07-9FA1D1949268}" destId="{90B59A85-AA0E-45D4-BB0A-A207A52EAE1F}" srcOrd="0" destOrd="0" parTransId="{D3ADCF2B-FA68-4C96-A8EF-5854C59B0880}" sibTransId="{D0363A77-ED59-47F7-9CB1-159A37FCA126}"/>
    <dgm:cxn modelId="{901D3C9D-2970-4FFA-9A1E-30E5AAF0D00B}" type="presOf" srcId="{90B59A85-AA0E-45D4-BB0A-A207A52EAE1F}" destId="{A272E3CC-0BE7-451A-963B-AF38A95483DA}" srcOrd="0" destOrd="0" presId="urn:microsoft.com/office/officeart/2005/8/layout/pyramid2"/>
    <dgm:cxn modelId="{F579A478-B882-4B01-B0EA-810FC32A956F}" type="presOf" srcId="{882F3021-958D-462D-8266-404319B0FCC0}" destId="{45F4D257-7D6D-4BE5-A840-AA20DF46AA91}" srcOrd="0" destOrd="0" presId="urn:microsoft.com/office/officeart/2005/8/layout/pyramid2"/>
    <dgm:cxn modelId="{13063E4D-CD42-4D39-A3F2-8D36E1EBA7C8}" type="presOf" srcId="{8BD5B725-27FF-4B5B-8F07-9FA1D1949268}" destId="{C84E83EB-C031-488E-A2E2-9E72778A4D72}" srcOrd="0" destOrd="0" presId="urn:microsoft.com/office/officeart/2005/8/layout/pyramid2"/>
    <dgm:cxn modelId="{A51D131A-A016-4CB9-B342-1B7713744150}" type="presParOf" srcId="{C84E83EB-C031-488E-A2E2-9E72778A4D72}" destId="{CE771517-EBAA-4A26-BE04-A2CAE7724DBE}" srcOrd="0" destOrd="0" presId="urn:microsoft.com/office/officeart/2005/8/layout/pyramid2"/>
    <dgm:cxn modelId="{004FCA3E-7034-4C2A-B30F-6031DFC09C48}" type="presParOf" srcId="{C84E83EB-C031-488E-A2E2-9E72778A4D72}" destId="{A7FDA408-7BFF-458B-924E-CBF3A21A7D5A}" srcOrd="1" destOrd="0" presId="urn:microsoft.com/office/officeart/2005/8/layout/pyramid2"/>
    <dgm:cxn modelId="{3EE3E10C-12E2-4DD5-91DB-7DDA1F6D1C50}" type="presParOf" srcId="{A7FDA408-7BFF-458B-924E-CBF3A21A7D5A}" destId="{A272E3CC-0BE7-451A-963B-AF38A95483DA}" srcOrd="0" destOrd="0" presId="urn:microsoft.com/office/officeart/2005/8/layout/pyramid2"/>
    <dgm:cxn modelId="{787962F7-F9A5-416D-8B79-041778DB84E2}" type="presParOf" srcId="{A7FDA408-7BFF-458B-924E-CBF3A21A7D5A}" destId="{8E44E979-0492-4D32-B008-18EE0E7E90EF}" srcOrd="1" destOrd="0" presId="urn:microsoft.com/office/officeart/2005/8/layout/pyramid2"/>
    <dgm:cxn modelId="{DE88952E-D278-4255-B018-ADA75080A62D}" type="presParOf" srcId="{A7FDA408-7BFF-458B-924E-CBF3A21A7D5A}" destId="{45F4D257-7D6D-4BE5-A840-AA20DF46AA91}" srcOrd="2" destOrd="0" presId="urn:microsoft.com/office/officeart/2005/8/layout/pyramid2"/>
    <dgm:cxn modelId="{AB3DD4C1-FB8C-45CD-BBF3-C976BD26427E}" type="presParOf" srcId="{A7FDA408-7BFF-458B-924E-CBF3A21A7D5A}" destId="{B43D3385-D5CD-4275-8EE8-9A9AD583643F}" srcOrd="3" destOrd="0" presId="urn:microsoft.com/office/officeart/2005/8/layout/pyramid2"/>
    <dgm:cxn modelId="{0F11575E-4DD8-460E-81C9-E0878B7ED359}" type="presParOf" srcId="{A7FDA408-7BFF-458B-924E-CBF3A21A7D5A}" destId="{4AAAAFC7-6289-48F2-8543-6F8E123C417F}" srcOrd="4" destOrd="0" presId="urn:microsoft.com/office/officeart/2005/8/layout/pyramid2"/>
    <dgm:cxn modelId="{C927C102-7EFF-4795-9905-5504D717B73A}" type="presParOf" srcId="{A7FDA408-7BFF-458B-924E-CBF3A21A7D5A}" destId="{99DC7BCE-76F0-426B-AA30-156C9AA6C19A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0DFE7F8-3EAF-4AE0-8EFE-8C0C4297CFBC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E35C56A8-D877-406D-8C80-EEBD34C3B135}">
      <dgm:prSet phldrT="[Text]" custT="1"/>
      <dgm:spPr/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bg-BG" sz="2800" b="0" dirty="0" smtClean="0">
              <a:solidFill>
                <a:schemeClr val="bg1"/>
              </a:solidFill>
              <a:latin typeface="Bookman Old Style" pitchFamily="18" charset="0"/>
            </a:rPr>
            <a:t>Мениджмънт на класа като институционална среда</a:t>
          </a:r>
          <a:endParaRPr lang="en-GB" sz="2800" b="0" dirty="0" smtClean="0">
            <a:solidFill>
              <a:schemeClr val="bg1"/>
            </a:solidFill>
            <a:latin typeface="Bookman Old Style" pitchFamily="18" charset="0"/>
          </a:endParaRPr>
        </a:p>
        <a:p>
          <a:pPr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900" dirty="0"/>
        </a:p>
      </dgm:t>
    </dgm:pt>
    <dgm:pt modelId="{46D1DF8F-A1BA-47AE-8425-D265846E7CEF}" type="parTrans" cxnId="{EBC2C450-6AFC-4C8D-8E11-03DD4B5D7419}">
      <dgm:prSet/>
      <dgm:spPr/>
      <dgm:t>
        <a:bodyPr/>
        <a:lstStyle/>
        <a:p>
          <a:endParaRPr lang="en-GB"/>
        </a:p>
      </dgm:t>
    </dgm:pt>
    <dgm:pt modelId="{B9ADCEE1-995A-48A7-B106-8EEB84D8C510}" type="sibTrans" cxnId="{EBC2C450-6AFC-4C8D-8E11-03DD4B5D7419}">
      <dgm:prSet/>
      <dgm:spPr/>
      <dgm:t>
        <a:bodyPr/>
        <a:lstStyle/>
        <a:p>
          <a:endParaRPr lang="en-GB"/>
        </a:p>
      </dgm:t>
    </dgm:pt>
    <dgm:pt modelId="{A24B8D22-311A-4CE3-AC67-AE0315818586}">
      <dgm:prSet phldrT="[Text]"/>
      <dgm:spPr/>
      <dgm:t>
        <a:bodyPr/>
        <a:lstStyle/>
        <a:p>
          <a:pPr algn="r"/>
          <a:r>
            <a:rPr lang="bg-BG" dirty="0" smtClean="0"/>
            <a:t>Стратегически мениджмънт</a:t>
          </a:r>
          <a:endParaRPr lang="en-GB" dirty="0"/>
        </a:p>
      </dgm:t>
    </dgm:pt>
    <dgm:pt modelId="{2B4D25DF-2184-4E92-ADE4-7073CAF8F63D}" type="parTrans" cxnId="{CFC0674D-E6DD-4A53-9E7A-802C617F3D2F}">
      <dgm:prSet/>
      <dgm:spPr/>
      <dgm:t>
        <a:bodyPr/>
        <a:lstStyle/>
        <a:p>
          <a:endParaRPr lang="en-GB"/>
        </a:p>
      </dgm:t>
    </dgm:pt>
    <dgm:pt modelId="{520190F3-D5D3-4DCB-A668-6BEA88612681}" type="sibTrans" cxnId="{CFC0674D-E6DD-4A53-9E7A-802C617F3D2F}">
      <dgm:prSet/>
      <dgm:spPr/>
      <dgm:t>
        <a:bodyPr/>
        <a:lstStyle/>
        <a:p>
          <a:endParaRPr lang="en-GB"/>
        </a:p>
      </dgm:t>
    </dgm:pt>
    <dgm:pt modelId="{036622BD-BD2E-4A33-B978-E0FADBB67559}">
      <dgm:prSet phldrT="[Text]"/>
      <dgm:spPr/>
      <dgm:t>
        <a:bodyPr/>
        <a:lstStyle/>
        <a:p>
          <a:pPr algn="r"/>
          <a:r>
            <a:rPr lang="bg-BG" dirty="0" smtClean="0"/>
            <a:t>Организационен мениджмънт</a:t>
          </a:r>
          <a:endParaRPr lang="en-GB" dirty="0"/>
        </a:p>
      </dgm:t>
    </dgm:pt>
    <dgm:pt modelId="{AEBFEB54-0976-4246-9394-1B5038A60DF8}" type="parTrans" cxnId="{FEA21E6A-2756-4A62-AA02-2068838D8FF4}">
      <dgm:prSet/>
      <dgm:spPr/>
      <dgm:t>
        <a:bodyPr/>
        <a:lstStyle/>
        <a:p>
          <a:endParaRPr lang="en-GB"/>
        </a:p>
      </dgm:t>
    </dgm:pt>
    <dgm:pt modelId="{83B1C9A7-36FE-4CE5-82F0-69E3D6ABFAA4}" type="sibTrans" cxnId="{FEA21E6A-2756-4A62-AA02-2068838D8FF4}">
      <dgm:prSet/>
      <dgm:spPr/>
      <dgm:t>
        <a:bodyPr/>
        <a:lstStyle/>
        <a:p>
          <a:endParaRPr lang="en-GB"/>
        </a:p>
      </dgm:t>
    </dgm:pt>
    <dgm:pt modelId="{74C7B07A-4F50-4995-A45C-67DC9411A38E}">
      <dgm:prSet/>
      <dgm:spPr/>
      <dgm:t>
        <a:bodyPr/>
        <a:lstStyle/>
        <a:p>
          <a:pPr algn="r"/>
          <a:r>
            <a:rPr lang="bg-BG" dirty="0" smtClean="0"/>
            <a:t>Оперативен / текущ мениджмънт</a:t>
          </a:r>
          <a:endParaRPr lang="en-GB" dirty="0"/>
        </a:p>
      </dgm:t>
    </dgm:pt>
    <dgm:pt modelId="{6642E32E-663E-4F6C-8E6D-830B4346F441}" type="parTrans" cxnId="{333040BF-E896-4B97-842D-B64DBF9C7C9B}">
      <dgm:prSet/>
      <dgm:spPr/>
      <dgm:t>
        <a:bodyPr/>
        <a:lstStyle/>
        <a:p>
          <a:endParaRPr lang="en-GB"/>
        </a:p>
      </dgm:t>
    </dgm:pt>
    <dgm:pt modelId="{0954AE07-2FC2-49AB-850D-CBB4AC70DC21}" type="sibTrans" cxnId="{333040BF-E896-4B97-842D-B64DBF9C7C9B}">
      <dgm:prSet/>
      <dgm:spPr/>
      <dgm:t>
        <a:bodyPr/>
        <a:lstStyle/>
        <a:p>
          <a:endParaRPr lang="en-GB"/>
        </a:p>
      </dgm:t>
    </dgm:pt>
    <dgm:pt modelId="{63C0787C-0585-4377-8A88-8E1C83D23F78}">
      <dgm:prSet/>
      <dgm:spPr/>
      <dgm:t>
        <a:bodyPr/>
        <a:lstStyle/>
        <a:p>
          <a:pPr algn="r"/>
          <a:r>
            <a:rPr lang="bg-BG" dirty="0" smtClean="0"/>
            <a:t>Мениджмънт на човешките ресурси </a:t>
          </a:r>
          <a:endParaRPr lang="en-GB" dirty="0"/>
        </a:p>
      </dgm:t>
    </dgm:pt>
    <dgm:pt modelId="{08F121E0-1C08-4766-863E-BBEC8AF39FC1}" type="sibTrans" cxnId="{C2F4F900-6858-4A04-A8A4-054F6DF3A815}">
      <dgm:prSet/>
      <dgm:spPr/>
      <dgm:t>
        <a:bodyPr/>
        <a:lstStyle/>
        <a:p>
          <a:endParaRPr lang="en-GB"/>
        </a:p>
      </dgm:t>
    </dgm:pt>
    <dgm:pt modelId="{6388E68A-8CEE-4C69-BE53-069705766B9E}" type="parTrans" cxnId="{C2F4F900-6858-4A04-A8A4-054F6DF3A815}">
      <dgm:prSet/>
      <dgm:spPr/>
      <dgm:t>
        <a:bodyPr/>
        <a:lstStyle/>
        <a:p>
          <a:endParaRPr lang="en-GB"/>
        </a:p>
      </dgm:t>
    </dgm:pt>
    <dgm:pt modelId="{218D94C9-5C9C-432C-AEE0-C8D2C68C8E65}" type="pres">
      <dgm:prSet presAssocID="{A0DFE7F8-3EAF-4AE0-8EFE-8C0C4297CFBC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BF04F398-412D-4049-A372-F7ADE4DB054F}" type="pres">
      <dgm:prSet presAssocID="{E35C56A8-D877-406D-8C80-EEBD34C3B135}" presName="root" presStyleCnt="0"/>
      <dgm:spPr/>
    </dgm:pt>
    <dgm:pt modelId="{8882218E-5198-4A24-A62F-413303F73D32}" type="pres">
      <dgm:prSet presAssocID="{E35C56A8-D877-406D-8C80-EEBD34C3B135}" presName="rootComposite" presStyleCnt="0"/>
      <dgm:spPr/>
    </dgm:pt>
    <dgm:pt modelId="{3FFF3F19-9BE3-4119-A04B-BE971FC1A57D}" type="pres">
      <dgm:prSet presAssocID="{E35C56A8-D877-406D-8C80-EEBD34C3B135}" presName="rootText" presStyleLbl="node1" presStyleIdx="0" presStyleCnt="1" custScaleX="412719" custScaleY="136321" custLinFactNeighborX="2467" custLinFactNeighborY="-1"/>
      <dgm:spPr/>
      <dgm:t>
        <a:bodyPr/>
        <a:lstStyle/>
        <a:p>
          <a:endParaRPr lang="en-GB"/>
        </a:p>
      </dgm:t>
    </dgm:pt>
    <dgm:pt modelId="{6F8324A1-7EB7-4ADF-97AC-F9D618C8D113}" type="pres">
      <dgm:prSet presAssocID="{E35C56A8-D877-406D-8C80-EEBD34C3B135}" presName="rootConnector" presStyleLbl="node1" presStyleIdx="0" presStyleCnt="1"/>
      <dgm:spPr/>
      <dgm:t>
        <a:bodyPr/>
        <a:lstStyle/>
        <a:p>
          <a:endParaRPr lang="en-GB"/>
        </a:p>
      </dgm:t>
    </dgm:pt>
    <dgm:pt modelId="{C796EC53-2B22-4E77-9A3C-FD638B3CDC5B}" type="pres">
      <dgm:prSet presAssocID="{E35C56A8-D877-406D-8C80-EEBD34C3B135}" presName="childShape" presStyleCnt="0"/>
      <dgm:spPr/>
    </dgm:pt>
    <dgm:pt modelId="{24978190-405F-48B7-8A3E-0CE28AD4EB77}" type="pres">
      <dgm:prSet presAssocID="{2B4D25DF-2184-4E92-ADE4-7073CAF8F63D}" presName="Name13" presStyleLbl="parChTrans1D2" presStyleIdx="0" presStyleCnt="4"/>
      <dgm:spPr/>
      <dgm:t>
        <a:bodyPr/>
        <a:lstStyle/>
        <a:p>
          <a:endParaRPr lang="en-GB"/>
        </a:p>
      </dgm:t>
    </dgm:pt>
    <dgm:pt modelId="{5E927F6A-19BC-461C-A725-83F60FD7BBE4}" type="pres">
      <dgm:prSet presAssocID="{A24B8D22-311A-4CE3-AC67-AE0315818586}" presName="childText" presStyleLbl="bgAcc1" presStyleIdx="0" presStyleCnt="4" custScaleX="365730" custLinFactNeighborX="3888" custLinFactNeighborY="522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F4A734D-3EFB-421A-BA82-47C0172245F2}" type="pres">
      <dgm:prSet presAssocID="{AEBFEB54-0976-4246-9394-1B5038A60DF8}" presName="Name13" presStyleLbl="parChTrans1D2" presStyleIdx="1" presStyleCnt="4"/>
      <dgm:spPr/>
      <dgm:t>
        <a:bodyPr/>
        <a:lstStyle/>
        <a:p>
          <a:endParaRPr lang="en-GB"/>
        </a:p>
      </dgm:t>
    </dgm:pt>
    <dgm:pt modelId="{AE0D2F81-5C29-44E9-BD2A-A43591C9E09D}" type="pres">
      <dgm:prSet presAssocID="{036622BD-BD2E-4A33-B978-E0FADBB67559}" presName="childText" presStyleLbl="bgAcc1" presStyleIdx="1" presStyleCnt="4" custScaleX="36790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B82DB30-5AF8-4D57-86CD-2C52D245C9F7}" type="pres">
      <dgm:prSet presAssocID="{6642E32E-663E-4F6C-8E6D-830B4346F441}" presName="Name13" presStyleLbl="parChTrans1D2" presStyleIdx="2" presStyleCnt="4"/>
      <dgm:spPr/>
      <dgm:t>
        <a:bodyPr/>
        <a:lstStyle/>
        <a:p>
          <a:endParaRPr lang="en-GB"/>
        </a:p>
      </dgm:t>
    </dgm:pt>
    <dgm:pt modelId="{25167B2B-5E7C-43B4-852B-1997F1B4B03D}" type="pres">
      <dgm:prSet presAssocID="{74C7B07A-4F50-4995-A45C-67DC9411A38E}" presName="childText" presStyleLbl="bgAcc1" presStyleIdx="2" presStyleCnt="4" custScaleX="36174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F3EB0A4-27C8-40FE-AF71-4F0CB77C3583}" type="pres">
      <dgm:prSet presAssocID="{6388E68A-8CEE-4C69-BE53-069705766B9E}" presName="Name13" presStyleLbl="parChTrans1D2" presStyleIdx="3" presStyleCnt="4"/>
      <dgm:spPr/>
      <dgm:t>
        <a:bodyPr/>
        <a:lstStyle/>
        <a:p>
          <a:endParaRPr lang="en-GB"/>
        </a:p>
      </dgm:t>
    </dgm:pt>
    <dgm:pt modelId="{884D8A70-5A34-4EC2-BF1C-0A1017D06045}" type="pres">
      <dgm:prSet presAssocID="{63C0787C-0585-4377-8A88-8E1C83D23F78}" presName="childText" presStyleLbl="bgAcc1" presStyleIdx="3" presStyleCnt="4" custScaleX="36790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C2F4F900-6858-4A04-A8A4-054F6DF3A815}" srcId="{E35C56A8-D877-406D-8C80-EEBD34C3B135}" destId="{63C0787C-0585-4377-8A88-8E1C83D23F78}" srcOrd="3" destOrd="0" parTransId="{6388E68A-8CEE-4C69-BE53-069705766B9E}" sibTransId="{08F121E0-1C08-4766-863E-BBEC8AF39FC1}"/>
    <dgm:cxn modelId="{9D517430-6274-449F-9DAF-97A673F77275}" type="presOf" srcId="{6388E68A-8CEE-4C69-BE53-069705766B9E}" destId="{3F3EB0A4-27C8-40FE-AF71-4F0CB77C3583}" srcOrd="0" destOrd="0" presId="urn:microsoft.com/office/officeart/2005/8/layout/hierarchy3"/>
    <dgm:cxn modelId="{EBC2C450-6AFC-4C8D-8E11-03DD4B5D7419}" srcId="{A0DFE7F8-3EAF-4AE0-8EFE-8C0C4297CFBC}" destId="{E35C56A8-D877-406D-8C80-EEBD34C3B135}" srcOrd="0" destOrd="0" parTransId="{46D1DF8F-A1BA-47AE-8425-D265846E7CEF}" sibTransId="{B9ADCEE1-995A-48A7-B106-8EEB84D8C510}"/>
    <dgm:cxn modelId="{6A70A9E3-CB5A-4C3E-A2C7-3A30B61E8D88}" type="presOf" srcId="{63C0787C-0585-4377-8A88-8E1C83D23F78}" destId="{884D8A70-5A34-4EC2-BF1C-0A1017D06045}" srcOrd="0" destOrd="0" presId="urn:microsoft.com/office/officeart/2005/8/layout/hierarchy3"/>
    <dgm:cxn modelId="{9E65FD2F-5A56-4511-AEC7-86A44AA702F1}" type="presOf" srcId="{AEBFEB54-0976-4246-9394-1B5038A60DF8}" destId="{1F4A734D-3EFB-421A-BA82-47C0172245F2}" srcOrd="0" destOrd="0" presId="urn:microsoft.com/office/officeart/2005/8/layout/hierarchy3"/>
    <dgm:cxn modelId="{CFC0674D-E6DD-4A53-9E7A-802C617F3D2F}" srcId="{E35C56A8-D877-406D-8C80-EEBD34C3B135}" destId="{A24B8D22-311A-4CE3-AC67-AE0315818586}" srcOrd="0" destOrd="0" parTransId="{2B4D25DF-2184-4E92-ADE4-7073CAF8F63D}" sibTransId="{520190F3-D5D3-4DCB-A668-6BEA88612681}"/>
    <dgm:cxn modelId="{3193E5C2-21E4-4603-9ACC-31903391428D}" type="presOf" srcId="{6642E32E-663E-4F6C-8E6D-830B4346F441}" destId="{8B82DB30-5AF8-4D57-86CD-2C52D245C9F7}" srcOrd="0" destOrd="0" presId="urn:microsoft.com/office/officeart/2005/8/layout/hierarchy3"/>
    <dgm:cxn modelId="{333040BF-E896-4B97-842D-B64DBF9C7C9B}" srcId="{E35C56A8-D877-406D-8C80-EEBD34C3B135}" destId="{74C7B07A-4F50-4995-A45C-67DC9411A38E}" srcOrd="2" destOrd="0" parTransId="{6642E32E-663E-4F6C-8E6D-830B4346F441}" sibTransId="{0954AE07-2FC2-49AB-850D-CBB4AC70DC21}"/>
    <dgm:cxn modelId="{1D9BB3FB-A4B3-4B2D-B816-6C8E014219B6}" type="presOf" srcId="{A24B8D22-311A-4CE3-AC67-AE0315818586}" destId="{5E927F6A-19BC-461C-A725-83F60FD7BBE4}" srcOrd="0" destOrd="0" presId="urn:microsoft.com/office/officeart/2005/8/layout/hierarchy3"/>
    <dgm:cxn modelId="{69A261C3-EC3D-41E9-AABF-BBD60BC7CADA}" type="presOf" srcId="{036622BD-BD2E-4A33-B978-E0FADBB67559}" destId="{AE0D2F81-5C29-44E9-BD2A-A43591C9E09D}" srcOrd="0" destOrd="0" presId="urn:microsoft.com/office/officeart/2005/8/layout/hierarchy3"/>
    <dgm:cxn modelId="{741DE384-B2BF-4C2C-B0D2-B86B40B77B9A}" type="presOf" srcId="{E35C56A8-D877-406D-8C80-EEBD34C3B135}" destId="{6F8324A1-7EB7-4ADF-97AC-F9D618C8D113}" srcOrd="1" destOrd="0" presId="urn:microsoft.com/office/officeart/2005/8/layout/hierarchy3"/>
    <dgm:cxn modelId="{C1B9F51F-C6CC-42C4-97D7-014A561585B6}" type="presOf" srcId="{A0DFE7F8-3EAF-4AE0-8EFE-8C0C4297CFBC}" destId="{218D94C9-5C9C-432C-AEE0-C8D2C68C8E65}" srcOrd="0" destOrd="0" presId="urn:microsoft.com/office/officeart/2005/8/layout/hierarchy3"/>
    <dgm:cxn modelId="{531F7F5D-9C74-47AD-B2AF-616A4D70D2ED}" type="presOf" srcId="{E35C56A8-D877-406D-8C80-EEBD34C3B135}" destId="{3FFF3F19-9BE3-4119-A04B-BE971FC1A57D}" srcOrd="0" destOrd="0" presId="urn:microsoft.com/office/officeart/2005/8/layout/hierarchy3"/>
    <dgm:cxn modelId="{4250F227-4241-4796-815F-193BA5E26135}" type="presOf" srcId="{74C7B07A-4F50-4995-A45C-67DC9411A38E}" destId="{25167B2B-5E7C-43B4-852B-1997F1B4B03D}" srcOrd="0" destOrd="0" presId="urn:microsoft.com/office/officeart/2005/8/layout/hierarchy3"/>
    <dgm:cxn modelId="{FEA21E6A-2756-4A62-AA02-2068838D8FF4}" srcId="{E35C56A8-D877-406D-8C80-EEBD34C3B135}" destId="{036622BD-BD2E-4A33-B978-E0FADBB67559}" srcOrd="1" destOrd="0" parTransId="{AEBFEB54-0976-4246-9394-1B5038A60DF8}" sibTransId="{83B1C9A7-36FE-4CE5-82F0-69E3D6ABFAA4}"/>
    <dgm:cxn modelId="{6C18D61F-1D74-4A14-BDAD-6D4C754741EF}" type="presOf" srcId="{2B4D25DF-2184-4E92-ADE4-7073CAF8F63D}" destId="{24978190-405F-48B7-8A3E-0CE28AD4EB77}" srcOrd="0" destOrd="0" presId="urn:microsoft.com/office/officeart/2005/8/layout/hierarchy3"/>
    <dgm:cxn modelId="{EBC41B11-74B7-46C4-BACF-AD96612A1C82}" type="presParOf" srcId="{218D94C9-5C9C-432C-AEE0-C8D2C68C8E65}" destId="{BF04F398-412D-4049-A372-F7ADE4DB054F}" srcOrd="0" destOrd="0" presId="urn:microsoft.com/office/officeart/2005/8/layout/hierarchy3"/>
    <dgm:cxn modelId="{B6682D08-ADC6-44D3-AFA4-083333CF859E}" type="presParOf" srcId="{BF04F398-412D-4049-A372-F7ADE4DB054F}" destId="{8882218E-5198-4A24-A62F-413303F73D32}" srcOrd="0" destOrd="0" presId="urn:microsoft.com/office/officeart/2005/8/layout/hierarchy3"/>
    <dgm:cxn modelId="{74AC8B9F-9AED-48A9-97FB-F6875904A87A}" type="presParOf" srcId="{8882218E-5198-4A24-A62F-413303F73D32}" destId="{3FFF3F19-9BE3-4119-A04B-BE971FC1A57D}" srcOrd="0" destOrd="0" presId="urn:microsoft.com/office/officeart/2005/8/layout/hierarchy3"/>
    <dgm:cxn modelId="{3AAAB259-93A3-4AD2-BDEB-08086221635E}" type="presParOf" srcId="{8882218E-5198-4A24-A62F-413303F73D32}" destId="{6F8324A1-7EB7-4ADF-97AC-F9D618C8D113}" srcOrd="1" destOrd="0" presId="urn:microsoft.com/office/officeart/2005/8/layout/hierarchy3"/>
    <dgm:cxn modelId="{615F2D91-0E54-4D2F-AD3B-59B8DBB69541}" type="presParOf" srcId="{BF04F398-412D-4049-A372-F7ADE4DB054F}" destId="{C796EC53-2B22-4E77-9A3C-FD638B3CDC5B}" srcOrd="1" destOrd="0" presId="urn:microsoft.com/office/officeart/2005/8/layout/hierarchy3"/>
    <dgm:cxn modelId="{F2AA3FBC-1E80-4447-AD11-5C71C515D35A}" type="presParOf" srcId="{C796EC53-2B22-4E77-9A3C-FD638B3CDC5B}" destId="{24978190-405F-48B7-8A3E-0CE28AD4EB77}" srcOrd="0" destOrd="0" presId="urn:microsoft.com/office/officeart/2005/8/layout/hierarchy3"/>
    <dgm:cxn modelId="{D7C168F3-7456-4834-94C9-E366C1151693}" type="presParOf" srcId="{C796EC53-2B22-4E77-9A3C-FD638B3CDC5B}" destId="{5E927F6A-19BC-461C-A725-83F60FD7BBE4}" srcOrd="1" destOrd="0" presId="urn:microsoft.com/office/officeart/2005/8/layout/hierarchy3"/>
    <dgm:cxn modelId="{16C893BF-4EB6-4734-9A24-4C7735B8C2CD}" type="presParOf" srcId="{C796EC53-2B22-4E77-9A3C-FD638B3CDC5B}" destId="{1F4A734D-3EFB-421A-BA82-47C0172245F2}" srcOrd="2" destOrd="0" presId="urn:microsoft.com/office/officeart/2005/8/layout/hierarchy3"/>
    <dgm:cxn modelId="{873583F7-9AAD-4AC3-BFBB-3D78F9B12AA6}" type="presParOf" srcId="{C796EC53-2B22-4E77-9A3C-FD638B3CDC5B}" destId="{AE0D2F81-5C29-44E9-BD2A-A43591C9E09D}" srcOrd="3" destOrd="0" presId="urn:microsoft.com/office/officeart/2005/8/layout/hierarchy3"/>
    <dgm:cxn modelId="{2A9D9413-ADC8-4D07-AE08-58C732CA8A00}" type="presParOf" srcId="{C796EC53-2B22-4E77-9A3C-FD638B3CDC5B}" destId="{8B82DB30-5AF8-4D57-86CD-2C52D245C9F7}" srcOrd="4" destOrd="0" presId="urn:microsoft.com/office/officeart/2005/8/layout/hierarchy3"/>
    <dgm:cxn modelId="{85005D63-E382-4933-B266-A98BBDA87608}" type="presParOf" srcId="{C796EC53-2B22-4E77-9A3C-FD638B3CDC5B}" destId="{25167B2B-5E7C-43B4-852B-1997F1B4B03D}" srcOrd="5" destOrd="0" presId="urn:microsoft.com/office/officeart/2005/8/layout/hierarchy3"/>
    <dgm:cxn modelId="{0B97F02C-58AC-482F-B8B2-0F9A99C9BDB1}" type="presParOf" srcId="{C796EC53-2B22-4E77-9A3C-FD638B3CDC5B}" destId="{3F3EB0A4-27C8-40FE-AF71-4F0CB77C3583}" srcOrd="6" destOrd="0" presId="urn:microsoft.com/office/officeart/2005/8/layout/hierarchy3"/>
    <dgm:cxn modelId="{5A5E3ADC-50D5-4A17-8EDB-E027E7EEE6CF}" type="presParOf" srcId="{C796EC53-2B22-4E77-9A3C-FD638B3CDC5B}" destId="{884D8A70-5A34-4EC2-BF1C-0A1017D06045}" srcOrd="7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821CDDE-8A14-490E-BA1D-9E4919F2C5AE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bg-BG"/>
        </a:p>
      </dgm:t>
    </dgm:pt>
    <dgm:pt modelId="{A3A4C922-37AC-4A2B-ABFB-677CBF875ADD}">
      <dgm:prSet phldrT="[Text]"/>
      <dgm:spPr/>
      <dgm:t>
        <a:bodyPr/>
        <a:lstStyle/>
        <a:p>
          <a:r>
            <a:rPr lang="bg-BG" dirty="0" smtClean="0"/>
            <a:t>ФИЗИЧЕСКА ЗАЩИТЕНОСТ</a:t>
          </a:r>
          <a:endParaRPr lang="bg-BG" dirty="0"/>
        </a:p>
      </dgm:t>
    </dgm:pt>
    <dgm:pt modelId="{700A1BD2-C345-4EA2-99B2-A19EBC495ABE}" type="parTrans" cxnId="{7E0EF39C-28C9-4740-A718-31DDDA207B37}">
      <dgm:prSet/>
      <dgm:spPr/>
      <dgm:t>
        <a:bodyPr/>
        <a:lstStyle/>
        <a:p>
          <a:endParaRPr lang="bg-BG"/>
        </a:p>
      </dgm:t>
    </dgm:pt>
    <dgm:pt modelId="{DFDE2FEA-23A8-493C-910D-5ACD909901BB}" type="sibTrans" cxnId="{7E0EF39C-28C9-4740-A718-31DDDA207B37}">
      <dgm:prSet/>
      <dgm:spPr/>
      <dgm:t>
        <a:bodyPr/>
        <a:lstStyle/>
        <a:p>
          <a:endParaRPr lang="bg-BG"/>
        </a:p>
      </dgm:t>
    </dgm:pt>
    <dgm:pt modelId="{CA5D545E-FA38-4D28-80F9-57ED45A999A8}">
      <dgm:prSet phldrT="[Text]"/>
      <dgm:spPr/>
      <dgm:t>
        <a:bodyPr/>
        <a:lstStyle/>
        <a:p>
          <a:r>
            <a:rPr lang="bg-BG" dirty="0" smtClean="0"/>
            <a:t>ПСИХОЛОГИЧЕСКА СИГУРНОСТ</a:t>
          </a:r>
          <a:endParaRPr lang="bg-BG" dirty="0"/>
        </a:p>
      </dgm:t>
    </dgm:pt>
    <dgm:pt modelId="{A09A6A0D-DFAE-4C73-917B-08753990FA9A}" type="parTrans" cxnId="{195B5F75-B088-4200-B24A-FAC435A56E81}">
      <dgm:prSet/>
      <dgm:spPr/>
      <dgm:t>
        <a:bodyPr/>
        <a:lstStyle/>
        <a:p>
          <a:endParaRPr lang="bg-BG"/>
        </a:p>
      </dgm:t>
    </dgm:pt>
    <dgm:pt modelId="{ACBBD298-7839-490C-9444-5E788649A98D}" type="sibTrans" cxnId="{195B5F75-B088-4200-B24A-FAC435A56E81}">
      <dgm:prSet/>
      <dgm:spPr/>
      <dgm:t>
        <a:bodyPr/>
        <a:lstStyle/>
        <a:p>
          <a:endParaRPr lang="bg-BG"/>
        </a:p>
      </dgm:t>
    </dgm:pt>
    <dgm:pt modelId="{830A8B73-16BC-415B-90C6-CF89CE8FBF00}">
      <dgm:prSet phldrT="[Text]"/>
      <dgm:spPr/>
      <dgm:t>
        <a:bodyPr/>
        <a:lstStyle/>
        <a:p>
          <a:r>
            <a:rPr lang="bg-BG" dirty="0" smtClean="0"/>
            <a:t>СОЦИАЛНА ПРИОБЩЕНОСТ</a:t>
          </a:r>
          <a:endParaRPr lang="bg-BG" dirty="0"/>
        </a:p>
      </dgm:t>
    </dgm:pt>
    <dgm:pt modelId="{92B6730A-252F-4296-8B9C-A194D5394AA9}" type="parTrans" cxnId="{95E59E85-0833-4AB4-8751-723829931AFD}">
      <dgm:prSet/>
      <dgm:spPr/>
      <dgm:t>
        <a:bodyPr/>
        <a:lstStyle/>
        <a:p>
          <a:endParaRPr lang="bg-BG"/>
        </a:p>
      </dgm:t>
    </dgm:pt>
    <dgm:pt modelId="{B3E4D153-F207-4197-9DA6-6606F312E4D8}" type="sibTrans" cxnId="{95E59E85-0833-4AB4-8751-723829931AFD}">
      <dgm:prSet/>
      <dgm:spPr/>
      <dgm:t>
        <a:bodyPr/>
        <a:lstStyle/>
        <a:p>
          <a:endParaRPr lang="bg-BG"/>
        </a:p>
      </dgm:t>
    </dgm:pt>
    <dgm:pt modelId="{FACC759F-64FE-4A35-8F5B-2BAF6111AA40}">
      <dgm:prSet/>
      <dgm:spPr/>
      <dgm:t>
        <a:bodyPr/>
        <a:lstStyle/>
        <a:p>
          <a:r>
            <a:rPr lang="bg-BG" dirty="0" smtClean="0"/>
            <a:t>МЕНИДЖМЪНТ НА ФИЗИЧЕСКА И РАБОТНА СРЕДА НА УЧЕБНИТЕ ГРУПИ</a:t>
          </a:r>
          <a:endParaRPr lang="bg-BG" dirty="0"/>
        </a:p>
      </dgm:t>
    </dgm:pt>
    <dgm:pt modelId="{9D94E8CE-32E5-4B07-95CA-34F210542064}" type="parTrans" cxnId="{91D3F91D-583D-40E7-B7C8-D7CC0107BB99}">
      <dgm:prSet/>
      <dgm:spPr/>
      <dgm:t>
        <a:bodyPr/>
        <a:lstStyle/>
        <a:p>
          <a:endParaRPr lang="bg-BG"/>
        </a:p>
      </dgm:t>
    </dgm:pt>
    <dgm:pt modelId="{BC58D3B2-BE77-472B-A6D5-D78DCC196FEB}" type="sibTrans" cxnId="{91D3F91D-583D-40E7-B7C8-D7CC0107BB99}">
      <dgm:prSet/>
      <dgm:spPr/>
      <dgm:t>
        <a:bodyPr/>
        <a:lstStyle/>
        <a:p>
          <a:endParaRPr lang="bg-BG"/>
        </a:p>
      </dgm:t>
    </dgm:pt>
    <dgm:pt modelId="{0EAEC0BB-55D7-447A-A6CC-F03472A9E879}">
      <dgm:prSet/>
      <dgm:spPr/>
      <dgm:t>
        <a:bodyPr/>
        <a:lstStyle/>
        <a:p>
          <a:r>
            <a:rPr lang="bg-BG" dirty="0" smtClean="0"/>
            <a:t>МЕНИДЖМЪНТ НА СИМВОЛНА СРЕДА </a:t>
          </a:r>
          <a:endParaRPr lang="bg-BG" dirty="0"/>
        </a:p>
      </dgm:t>
    </dgm:pt>
    <dgm:pt modelId="{9BD547A9-1CDA-4350-A65A-6BC75944C026}" type="parTrans" cxnId="{20820B0C-3DDD-46CC-9F96-A808B4E41A02}">
      <dgm:prSet/>
      <dgm:spPr/>
      <dgm:t>
        <a:bodyPr/>
        <a:lstStyle/>
        <a:p>
          <a:endParaRPr lang="bg-BG"/>
        </a:p>
      </dgm:t>
    </dgm:pt>
    <dgm:pt modelId="{7F1959D1-CF5C-44F2-870D-6DEC9B7407E3}" type="sibTrans" cxnId="{20820B0C-3DDD-46CC-9F96-A808B4E41A02}">
      <dgm:prSet/>
      <dgm:spPr/>
      <dgm:t>
        <a:bodyPr/>
        <a:lstStyle/>
        <a:p>
          <a:endParaRPr lang="bg-BG"/>
        </a:p>
      </dgm:t>
    </dgm:pt>
    <dgm:pt modelId="{09680B2E-4C8D-496C-82AF-2C6DCD91BC31}">
      <dgm:prSet/>
      <dgm:spPr/>
      <dgm:t>
        <a:bodyPr/>
        <a:lstStyle/>
        <a:p>
          <a:r>
            <a:rPr lang="bg-BG" dirty="0" smtClean="0"/>
            <a:t>МЕНИДЖМЪНТ НА КЛАСА /УЧЕБНАТА ГРУПА КАТО ФОРМАЛНА  (ИНСТИТУЦИОНАЛНА) СРЕДА</a:t>
          </a:r>
          <a:endParaRPr lang="bg-BG" dirty="0"/>
        </a:p>
      </dgm:t>
    </dgm:pt>
    <dgm:pt modelId="{378A8B37-2BA5-411A-80E4-20F7B15C0A35}" type="parTrans" cxnId="{BBABECE2-5C08-4CCC-9D87-2FC141F7D735}">
      <dgm:prSet/>
      <dgm:spPr/>
      <dgm:t>
        <a:bodyPr/>
        <a:lstStyle/>
        <a:p>
          <a:endParaRPr lang="bg-BG"/>
        </a:p>
      </dgm:t>
    </dgm:pt>
    <dgm:pt modelId="{02D16585-FCCB-49F6-A022-0948307F68AD}" type="sibTrans" cxnId="{BBABECE2-5C08-4CCC-9D87-2FC141F7D735}">
      <dgm:prSet/>
      <dgm:spPr/>
      <dgm:t>
        <a:bodyPr/>
        <a:lstStyle/>
        <a:p>
          <a:endParaRPr lang="bg-BG"/>
        </a:p>
      </dgm:t>
    </dgm:pt>
    <dgm:pt modelId="{4CEEB4E6-D598-4BDE-A09A-617E38CFBD87}" type="pres">
      <dgm:prSet presAssocID="{0821CDDE-8A14-490E-BA1D-9E4919F2C5AE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bg-BG"/>
        </a:p>
      </dgm:t>
    </dgm:pt>
    <dgm:pt modelId="{D572AD1B-FFA9-4079-9D7A-767CE0289B51}" type="pres">
      <dgm:prSet presAssocID="{A3A4C922-37AC-4A2B-ABFB-677CBF875ADD}" presName="parentLin" presStyleCnt="0"/>
      <dgm:spPr/>
    </dgm:pt>
    <dgm:pt modelId="{8C721362-D1C4-4593-B2FD-20F25D4994F6}" type="pres">
      <dgm:prSet presAssocID="{A3A4C922-37AC-4A2B-ABFB-677CBF875ADD}" presName="parentLeftMargin" presStyleLbl="node1" presStyleIdx="0" presStyleCnt="3"/>
      <dgm:spPr/>
      <dgm:t>
        <a:bodyPr/>
        <a:lstStyle/>
        <a:p>
          <a:endParaRPr lang="bg-BG"/>
        </a:p>
      </dgm:t>
    </dgm:pt>
    <dgm:pt modelId="{0C4C53D8-D3B8-46C0-AB11-DE72B9DB7D39}" type="pres">
      <dgm:prSet presAssocID="{A3A4C922-37AC-4A2B-ABFB-677CBF875ADD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734A2D77-7FCB-4909-BAFC-51359A8DB15C}" type="pres">
      <dgm:prSet presAssocID="{A3A4C922-37AC-4A2B-ABFB-677CBF875ADD}" presName="negativeSpace" presStyleCnt="0"/>
      <dgm:spPr/>
    </dgm:pt>
    <dgm:pt modelId="{60412BF8-CC96-4AFE-B10D-FF1269594A38}" type="pres">
      <dgm:prSet presAssocID="{A3A4C922-37AC-4A2B-ABFB-677CBF875ADD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DE9246CB-61C6-44C1-8423-413726A6E769}" type="pres">
      <dgm:prSet presAssocID="{DFDE2FEA-23A8-493C-910D-5ACD909901BB}" presName="spaceBetweenRectangles" presStyleCnt="0"/>
      <dgm:spPr/>
    </dgm:pt>
    <dgm:pt modelId="{B78CF63F-67EF-47B0-883E-A21C4E218E86}" type="pres">
      <dgm:prSet presAssocID="{CA5D545E-FA38-4D28-80F9-57ED45A999A8}" presName="parentLin" presStyleCnt="0"/>
      <dgm:spPr/>
    </dgm:pt>
    <dgm:pt modelId="{CC332BDA-CAC3-4F75-8BF8-98A8E59A7B9F}" type="pres">
      <dgm:prSet presAssocID="{CA5D545E-FA38-4D28-80F9-57ED45A999A8}" presName="parentLeftMargin" presStyleLbl="node1" presStyleIdx="0" presStyleCnt="3"/>
      <dgm:spPr/>
      <dgm:t>
        <a:bodyPr/>
        <a:lstStyle/>
        <a:p>
          <a:endParaRPr lang="bg-BG"/>
        </a:p>
      </dgm:t>
    </dgm:pt>
    <dgm:pt modelId="{8C577EED-627C-42D9-B583-5DC259DBDDCC}" type="pres">
      <dgm:prSet presAssocID="{CA5D545E-FA38-4D28-80F9-57ED45A999A8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A69C0135-19F3-45CA-9E60-A09FC486D643}" type="pres">
      <dgm:prSet presAssocID="{CA5D545E-FA38-4D28-80F9-57ED45A999A8}" presName="negativeSpace" presStyleCnt="0"/>
      <dgm:spPr/>
    </dgm:pt>
    <dgm:pt modelId="{5028B47E-43FC-430C-8F41-0B3A4A283682}" type="pres">
      <dgm:prSet presAssocID="{CA5D545E-FA38-4D28-80F9-57ED45A999A8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9CC61EB7-8068-4140-964E-2B45ABFBC826}" type="pres">
      <dgm:prSet presAssocID="{ACBBD298-7839-490C-9444-5E788649A98D}" presName="spaceBetweenRectangles" presStyleCnt="0"/>
      <dgm:spPr/>
    </dgm:pt>
    <dgm:pt modelId="{04D5CFAE-AE2C-488D-8A5B-B7F0B52BCBD2}" type="pres">
      <dgm:prSet presAssocID="{830A8B73-16BC-415B-90C6-CF89CE8FBF00}" presName="parentLin" presStyleCnt="0"/>
      <dgm:spPr/>
    </dgm:pt>
    <dgm:pt modelId="{E5A4F9E0-7F99-4173-839A-962A260D1EED}" type="pres">
      <dgm:prSet presAssocID="{830A8B73-16BC-415B-90C6-CF89CE8FBF00}" presName="parentLeftMargin" presStyleLbl="node1" presStyleIdx="1" presStyleCnt="3"/>
      <dgm:spPr/>
      <dgm:t>
        <a:bodyPr/>
        <a:lstStyle/>
        <a:p>
          <a:endParaRPr lang="bg-BG"/>
        </a:p>
      </dgm:t>
    </dgm:pt>
    <dgm:pt modelId="{891D8E41-E16D-41C5-BF15-27E4E4594912}" type="pres">
      <dgm:prSet presAssocID="{830A8B73-16BC-415B-90C6-CF89CE8FBF00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AE8B8ACE-7E79-4345-83F7-F1D1607B0201}" type="pres">
      <dgm:prSet presAssocID="{830A8B73-16BC-415B-90C6-CF89CE8FBF00}" presName="negativeSpace" presStyleCnt="0"/>
      <dgm:spPr/>
    </dgm:pt>
    <dgm:pt modelId="{6E1ECD90-5FE5-437E-8653-3AD80072B678}" type="pres">
      <dgm:prSet presAssocID="{830A8B73-16BC-415B-90C6-CF89CE8FBF00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</dgm:ptLst>
  <dgm:cxnLst>
    <dgm:cxn modelId="{DCF29CF5-76EB-45B3-8E37-AE36C68B4C29}" type="presOf" srcId="{A3A4C922-37AC-4A2B-ABFB-677CBF875ADD}" destId="{8C721362-D1C4-4593-B2FD-20F25D4994F6}" srcOrd="0" destOrd="0" presId="urn:microsoft.com/office/officeart/2005/8/layout/list1"/>
    <dgm:cxn modelId="{FD7246CE-D49D-407D-9801-D1552551AD58}" type="presOf" srcId="{FACC759F-64FE-4A35-8F5B-2BAF6111AA40}" destId="{60412BF8-CC96-4AFE-B10D-FF1269594A38}" srcOrd="0" destOrd="0" presId="urn:microsoft.com/office/officeart/2005/8/layout/list1"/>
    <dgm:cxn modelId="{195B5F75-B088-4200-B24A-FAC435A56E81}" srcId="{0821CDDE-8A14-490E-BA1D-9E4919F2C5AE}" destId="{CA5D545E-FA38-4D28-80F9-57ED45A999A8}" srcOrd="1" destOrd="0" parTransId="{A09A6A0D-DFAE-4C73-917B-08753990FA9A}" sibTransId="{ACBBD298-7839-490C-9444-5E788649A98D}"/>
    <dgm:cxn modelId="{7E0EF39C-28C9-4740-A718-31DDDA207B37}" srcId="{0821CDDE-8A14-490E-BA1D-9E4919F2C5AE}" destId="{A3A4C922-37AC-4A2B-ABFB-677CBF875ADD}" srcOrd="0" destOrd="0" parTransId="{700A1BD2-C345-4EA2-99B2-A19EBC495ABE}" sibTransId="{DFDE2FEA-23A8-493C-910D-5ACD909901BB}"/>
    <dgm:cxn modelId="{B4CD419D-42F3-41D2-ADFB-0CA580CD64E3}" type="presOf" srcId="{0821CDDE-8A14-490E-BA1D-9E4919F2C5AE}" destId="{4CEEB4E6-D598-4BDE-A09A-617E38CFBD87}" srcOrd="0" destOrd="0" presId="urn:microsoft.com/office/officeart/2005/8/layout/list1"/>
    <dgm:cxn modelId="{5A71A607-EF63-4D41-BF77-CF871EA98FBE}" type="presOf" srcId="{A3A4C922-37AC-4A2B-ABFB-677CBF875ADD}" destId="{0C4C53D8-D3B8-46C0-AB11-DE72B9DB7D39}" srcOrd="1" destOrd="0" presId="urn:microsoft.com/office/officeart/2005/8/layout/list1"/>
    <dgm:cxn modelId="{52E478AA-3BA3-4AD1-8DA3-8AF9CE23A9E6}" type="presOf" srcId="{09680B2E-4C8D-496C-82AF-2C6DCD91BC31}" destId="{6E1ECD90-5FE5-437E-8653-3AD80072B678}" srcOrd="0" destOrd="0" presId="urn:microsoft.com/office/officeart/2005/8/layout/list1"/>
    <dgm:cxn modelId="{95E59E85-0833-4AB4-8751-723829931AFD}" srcId="{0821CDDE-8A14-490E-BA1D-9E4919F2C5AE}" destId="{830A8B73-16BC-415B-90C6-CF89CE8FBF00}" srcOrd="2" destOrd="0" parTransId="{92B6730A-252F-4296-8B9C-A194D5394AA9}" sibTransId="{B3E4D153-F207-4197-9DA6-6606F312E4D8}"/>
    <dgm:cxn modelId="{150597A6-551C-4959-A760-66FDA21DB872}" type="presOf" srcId="{830A8B73-16BC-415B-90C6-CF89CE8FBF00}" destId="{E5A4F9E0-7F99-4173-839A-962A260D1EED}" srcOrd="0" destOrd="0" presId="urn:microsoft.com/office/officeart/2005/8/layout/list1"/>
    <dgm:cxn modelId="{BBABECE2-5C08-4CCC-9D87-2FC141F7D735}" srcId="{830A8B73-16BC-415B-90C6-CF89CE8FBF00}" destId="{09680B2E-4C8D-496C-82AF-2C6DCD91BC31}" srcOrd="0" destOrd="0" parTransId="{378A8B37-2BA5-411A-80E4-20F7B15C0A35}" sibTransId="{02D16585-FCCB-49F6-A022-0948307F68AD}"/>
    <dgm:cxn modelId="{7BD92178-D7C2-40CE-9D9C-DAD9E03AB930}" type="presOf" srcId="{CA5D545E-FA38-4D28-80F9-57ED45A999A8}" destId="{CC332BDA-CAC3-4F75-8BF8-98A8E59A7B9F}" srcOrd="0" destOrd="0" presId="urn:microsoft.com/office/officeart/2005/8/layout/list1"/>
    <dgm:cxn modelId="{6A2F493A-CB2F-4137-9F3D-CE497BA8385E}" type="presOf" srcId="{CA5D545E-FA38-4D28-80F9-57ED45A999A8}" destId="{8C577EED-627C-42D9-B583-5DC259DBDDCC}" srcOrd="1" destOrd="0" presId="urn:microsoft.com/office/officeart/2005/8/layout/list1"/>
    <dgm:cxn modelId="{D90A527C-7875-45B4-B5E3-220D4F84E9E4}" type="presOf" srcId="{0EAEC0BB-55D7-447A-A6CC-F03472A9E879}" destId="{5028B47E-43FC-430C-8F41-0B3A4A283682}" srcOrd="0" destOrd="0" presId="urn:microsoft.com/office/officeart/2005/8/layout/list1"/>
    <dgm:cxn modelId="{89E4C2A9-BD56-43BD-89A6-7FA471A85936}" type="presOf" srcId="{830A8B73-16BC-415B-90C6-CF89CE8FBF00}" destId="{891D8E41-E16D-41C5-BF15-27E4E4594912}" srcOrd="1" destOrd="0" presId="urn:microsoft.com/office/officeart/2005/8/layout/list1"/>
    <dgm:cxn modelId="{91D3F91D-583D-40E7-B7C8-D7CC0107BB99}" srcId="{A3A4C922-37AC-4A2B-ABFB-677CBF875ADD}" destId="{FACC759F-64FE-4A35-8F5B-2BAF6111AA40}" srcOrd="0" destOrd="0" parTransId="{9D94E8CE-32E5-4B07-95CA-34F210542064}" sibTransId="{BC58D3B2-BE77-472B-A6D5-D78DCC196FEB}"/>
    <dgm:cxn modelId="{20820B0C-3DDD-46CC-9F96-A808B4E41A02}" srcId="{CA5D545E-FA38-4D28-80F9-57ED45A999A8}" destId="{0EAEC0BB-55D7-447A-A6CC-F03472A9E879}" srcOrd="0" destOrd="0" parTransId="{9BD547A9-1CDA-4350-A65A-6BC75944C026}" sibTransId="{7F1959D1-CF5C-44F2-870D-6DEC9B7407E3}"/>
    <dgm:cxn modelId="{4A85A4FE-52C6-4BAB-844D-70DFB64CF09C}" type="presParOf" srcId="{4CEEB4E6-D598-4BDE-A09A-617E38CFBD87}" destId="{D572AD1B-FFA9-4079-9D7A-767CE0289B51}" srcOrd="0" destOrd="0" presId="urn:microsoft.com/office/officeart/2005/8/layout/list1"/>
    <dgm:cxn modelId="{987BB176-B102-43AE-BB80-26F141C4EBD3}" type="presParOf" srcId="{D572AD1B-FFA9-4079-9D7A-767CE0289B51}" destId="{8C721362-D1C4-4593-B2FD-20F25D4994F6}" srcOrd="0" destOrd="0" presId="urn:microsoft.com/office/officeart/2005/8/layout/list1"/>
    <dgm:cxn modelId="{71063B0A-81A0-4809-89B0-CBD83DE8F204}" type="presParOf" srcId="{D572AD1B-FFA9-4079-9D7A-767CE0289B51}" destId="{0C4C53D8-D3B8-46C0-AB11-DE72B9DB7D39}" srcOrd="1" destOrd="0" presId="urn:microsoft.com/office/officeart/2005/8/layout/list1"/>
    <dgm:cxn modelId="{8166DF16-A5BF-4F31-8151-CBEE392DF30E}" type="presParOf" srcId="{4CEEB4E6-D598-4BDE-A09A-617E38CFBD87}" destId="{734A2D77-7FCB-4909-BAFC-51359A8DB15C}" srcOrd="1" destOrd="0" presId="urn:microsoft.com/office/officeart/2005/8/layout/list1"/>
    <dgm:cxn modelId="{1DA2E6D8-51FA-4D8B-8989-0549E984B3FC}" type="presParOf" srcId="{4CEEB4E6-D598-4BDE-A09A-617E38CFBD87}" destId="{60412BF8-CC96-4AFE-B10D-FF1269594A38}" srcOrd="2" destOrd="0" presId="urn:microsoft.com/office/officeart/2005/8/layout/list1"/>
    <dgm:cxn modelId="{4E648449-AF82-435D-9D4F-290AE52948DF}" type="presParOf" srcId="{4CEEB4E6-D598-4BDE-A09A-617E38CFBD87}" destId="{DE9246CB-61C6-44C1-8423-413726A6E769}" srcOrd="3" destOrd="0" presId="urn:microsoft.com/office/officeart/2005/8/layout/list1"/>
    <dgm:cxn modelId="{BC474A3E-6E2F-4329-93C1-8163EC3B6544}" type="presParOf" srcId="{4CEEB4E6-D598-4BDE-A09A-617E38CFBD87}" destId="{B78CF63F-67EF-47B0-883E-A21C4E218E86}" srcOrd="4" destOrd="0" presId="urn:microsoft.com/office/officeart/2005/8/layout/list1"/>
    <dgm:cxn modelId="{A1916E26-32F9-43EC-81C6-86CCD1536BD3}" type="presParOf" srcId="{B78CF63F-67EF-47B0-883E-A21C4E218E86}" destId="{CC332BDA-CAC3-4F75-8BF8-98A8E59A7B9F}" srcOrd="0" destOrd="0" presId="urn:microsoft.com/office/officeart/2005/8/layout/list1"/>
    <dgm:cxn modelId="{F4A159E7-6C72-4514-B018-7E812851141B}" type="presParOf" srcId="{B78CF63F-67EF-47B0-883E-A21C4E218E86}" destId="{8C577EED-627C-42D9-B583-5DC259DBDDCC}" srcOrd="1" destOrd="0" presId="urn:microsoft.com/office/officeart/2005/8/layout/list1"/>
    <dgm:cxn modelId="{3366FDD2-8AA6-4AF4-AF51-6A1800B31C04}" type="presParOf" srcId="{4CEEB4E6-D598-4BDE-A09A-617E38CFBD87}" destId="{A69C0135-19F3-45CA-9E60-A09FC486D643}" srcOrd="5" destOrd="0" presId="urn:microsoft.com/office/officeart/2005/8/layout/list1"/>
    <dgm:cxn modelId="{18A3F3CA-2711-4596-BA7B-74DF4B90EFF7}" type="presParOf" srcId="{4CEEB4E6-D598-4BDE-A09A-617E38CFBD87}" destId="{5028B47E-43FC-430C-8F41-0B3A4A283682}" srcOrd="6" destOrd="0" presId="urn:microsoft.com/office/officeart/2005/8/layout/list1"/>
    <dgm:cxn modelId="{FC8092DE-96A2-479D-82B4-F926FB32DA92}" type="presParOf" srcId="{4CEEB4E6-D598-4BDE-A09A-617E38CFBD87}" destId="{9CC61EB7-8068-4140-964E-2B45ABFBC826}" srcOrd="7" destOrd="0" presId="urn:microsoft.com/office/officeart/2005/8/layout/list1"/>
    <dgm:cxn modelId="{6820CD81-8A8A-4455-93F0-3175AF9F5B56}" type="presParOf" srcId="{4CEEB4E6-D598-4BDE-A09A-617E38CFBD87}" destId="{04D5CFAE-AE2C-488D-8A5B-B7F0B52BCBD2}" srcOrd="8" destOrd="0" presId="urn:microsoft.com/office/officeart/2005/8/layout/list1"/>
    <dgm:cxn modelId="{4CE346E3-C037-4FCD-A43F-809813F7B4A6}" type="presParOf" srcId="{04D5CFAE-AE2C-488D-8A5B-B7F0B52BCBD2}" destId="{E5A4F9E0-7F99-4173-839A-962A260D1EED}" srcOrd="0" destOrd="0" presId="urn:microsoft.com/office/officeart/2005/8/layout/list1"/>
    <dgm:cxn modelId="{C72E65E7-1D4D-4266-9D4E-7A5BFF1895D7}" type="presParOf" srcId="{04D5CFAE-AE2C-488D-8A5B-B7F0B52BCBD2}" destId="{891D8E41-E16D-41C5-BF15-27E4E4594912}" srcOrd="1" destOrd="0" presId="urn:microsoft.com/office/officeart/2005/8/layout/list1"/>
    <dgm:cxn modelId="{F39AD773-7011-4576-BC7D-69BD22D0D1AA}" type="presParOf" srcId="{4CEEB4E6-D598-4BDE-A09A-617E38CFBD87}" destId="{AE8B8ACE-7E79-4345-83F7-F1D1607B0201}" srcOrd="9" destOrd="0" presId="urn:microsoft.com/office/officeart/2005/8/layout/list1"/>
    <dgm:cxn modelId="{066F3841-F407-4EE8-840F-8621B10FD258}" type="presParOf" srcId="{4CEEB4E6-D598-4BDE-A09A-617E38CFBD87}" destId="{6E1ECD90-5FE5-437E-8653-3AD80072B678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D505CA3-292F-43EF-847F-101664344046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BB6D4403-78E8-4095-884C-D7570575B775}">
      <dgm:prSet phldrT="[Text]"/>
      <dgm:spPr/>
      <dgm:t>
        <a:bodyPr/>
        <a:lstStyle/>
        <a:p>
          <a:r>
            <a:rPr lang="bg-BG" b="1" dirty="0" smtClean="0">
              <a:solidFill>
                <a:schemeClr val="bg1"/>
              </a:solidFill>
            </a:rPr>
            <a:t>Мениджмънт на класа като работна  и  физическа среда </a:t>
          </a:r>
          <a:endParaRPr lang="en-GB" dirty="0">
            <a:solidFill>
              <a:schemeClr val="bg1"/>
            </a:solidFill>
          </a:endParaRPr>
        </a:p>
      </dgm:t>
    </dgm:pt>
    <dgm:pt modelId="{E7756CDD-D5E9-4D2B-BFA4-2A2CD68A3E9F}" type="parTrans" cxnId="{EB2D721C-87EA-4EE0-A17C-A509BA820258}">
      <dgm:prSet/>
      <dgm:spPr/>
      <dgm:t>
        <a:bodyPr/>
        <a:lstStyle/>
        <a:p>
          <a:endParaRPr lang="en-GB"/>
        </a:p>
      </dgm:t>
    </dgm:pt>
    <dgm:pt modelId="{791093A7-72CB-4212-B609-815D97B954E9}" type="sibTrans" cxnId="{EB2D721C-87EA-4EE0-A17C-A509BA820258}">
      <dgm:prSet/>
      <dgm:spPr/>
      <dgm:t>
        <a:bodyPr/>
        <a:lstStyle/>
        <a:p>
          <a:endParaRPr lang="en-GB"/>
        </a:p>
      </dgm:t>
    </dgm:pt>
    <dgm:pt modelId="{44C3ACBA-A325-4D26-999A-03ED2863FA33}">
      <dgm:prSet phldrT="[Text]"/>
      <dgm:spPr/>
      <dgm:t>
        <a:bodyPr/>
        <a:lstStyle/>
        <a:p>
          <a:r>
            <a:rPr lang="bg-BG" dirty="0" smtClean="0"/>
            <a:t>Времеви мениджмънт </a:t>
          </a:r>
          <a:endParaRPr lang="en-GB" b="1" dirty="0"/>
        </a:p>
      </dgm:t>
    </dgm:pt>
    <dgm:pt modelId="{0CC8D79A-2071-44B8-8F8F-F78006F4415D}" type="parTrans" cxnId="{2B4304D0-09D1-4658-8AB1-5F9F1B96211B}">
      <dgm:prSet/>
      <dgm:spPr/>
      <dgm:t>
        <a:bodyPr/>
        <a:lstStyle/>
        <a:p>
          <a:endParaRPr lang="en-GB"/>
        </a:p>
      </dgm:t>
    </dgm:pt>
    <dgm:pt modelId="{E49821DE-3AAE-4BDF-B167-1DA4B3FAB0E4}" type="sibTrans" cxnId="{2B4304D0-09D1-4658-8AB1-5F9F1B96211B}">
      <dgm:prSet/>
      <dgm:spPr/>
      <dgm:t>
        <a:bodyPr/>
        <a:lstStyle/>
        <a:p>
          <a:endParaRPr lang="en-GB"/>
        </a:p>
      </dgm:t>
    </dgm:pt>
    <dgm:pt modelId="{7E48548E-6480-4382-9E78-21B442CE3015}">
      <dgm:prSet/>
      <dgm:spPr/>
      <dgm:t>
        <a:bodyPr/>
        <a:lstStyle/>
        <a:p>
          <a:r>
            <a:rPr lang="bg-BG" dirty="0" smtClean="0"/>
            <a:t>Пространствен мениджмънт </a:t>
          </a:r>
          <a:endParaRPr lang="en-GB" dirty="0"/>
        </a:p>
      </dgm:t>
    </dgm:pt>
    <dgm:pt modelId="{0AAA10DC-F8CB-4E86-A39D-6A37A9B85C27}" type="parTrans" cxnId="{95F74E09-358B-4E24-8D54-475AB0AD458D}">
      <dgm:prSet/>
      <dgm:spPr/>
      <dgm:t>
        <a:bodyPr/>
        <a:lstStyle/>
        <a:p>
          <a:endParaRPr lang="en-GB"/>
        </a:p>
      </dgm:t>
    </dgm:pt>
    <dgm:pt modelId="{5A52943C-BE81-4566-8FA5-C03DF3DF1C16}" type="sibTrans" cxnId="{95F74E09-358B-4E24-8D54-475AB0AD458D}">
      <dgm:prSet/>
      <dgm:spPr/>
      <dgm:t>
        <a:bodyPr/>
        <a:lstStyle/>
        <a:p>
          <a:endParaRPr lang="en-GB"/>
        </a:p>
      </dgm:t>
    </dgm:pt>
    <dgm:pt modelId="{9EFFCCC5-3CD7-446B-87E5-6A2258CE41E2}">
      <dgm:prSet/>
      <dgm:spPr/>
      <dgm:t>
        <a:bodyPr/>
        <a:lstStyle/>
        <a:p>
          <a:r>
            <a:rPr lang="bg-BG" dirty="0" smtClean="0"/>
            <a:t>Документален мениджмънт</a:t>
          </a:r>
          <a:endParaRPr lang="en-GB" dirty="0"/>
        </a:p>
      </dgm:t>
    </dgm:pt>
    <dgm:pt modelId="{AB9DFA0C-F6F7-42DC-9957-0D0A9D7D311F}" type="parTrans" cxnId="{98782078-A694-4BE1-9F29-68BFC0141E55}">
      <dgm:prSet/>
      <dgm:spPr/>
      <dgm:t>
        <a:bodyPr/>
        <a:lstStyle/>
        <a:p>
          <a:endParaRPr lang="en-GB"/>
        </a:p>
      </dgm:t>
    </dgm:pt>
    <dgm:pt modelId="{F3DD1F3E-523A-439C-97B6-1223797B465A}" type="sibTrans" cxnId="{98782078-A694-4BE1-9F29-68BFC0141E55}">
      <dgm:prSet/>
      <dgm:spPr/>
      <dgm:t>
        <a:bodyPr/>
        <a:lstStyle/>
        <a:p>
          <a:endParaRPr lang="en-GB"/>
        </a:p>
      </dgm:t>
    </dgm:pt>
    <dgm:pt modelId="{9BE5C989-D4AA-433F-A52A-E63CB26E340A}">
      <dgm:prSet/>
      <dgm:spPr/>
      <dgm:t>
        <a:bodyPr/>
        <a:lstStyle/>
        <a:p>
          <a:r>
            <a:rPr lang="bg-BG" dirty="0" smtClean="0"/>
            <a:t>Ресурсен и технологичен мениджмънт </a:t>
          </a:r>
          <a:endParaRPr lang="en-GB" dirty="0"/>
        </a:p>
      </dgm:t>
    </dgm:pt>
    <dgm:pt modelId="{E197D2CB-1432-4692-B362-8B7F5CDBB676}" type="parTrans" cxnId="{32677C0F-AC9D-422F-B758-65DF9C052BF0}">
      <dgm:prSet/>
      <dgm:spPr/>
      <dgm:t>
        <a:bodyPr/>
        <a:lstStyle/>
        <a:p>
          <a:endParaRPr lang="en-GB"/>
        </a:p>
      </dgm:t>
    </dgm:pt>
    <dgm:pt modelId="{BB5739B6-9B9B-49E6-A819-3F3AD188715F}" type="sibTrans" cxnId="{32677C0F-AC9D-422F-B758-65DF9C052BF0}">
      <dgm:prSet/>
      <dgm:spPr/>
      <dgm:t>
        <a:bodyPr/>
        <a:lstStyle/>
        <a:p>
          <a:endParaRPr lang="en-GB"/>
        </a:p>
      </dgm:t>
    </dgm:pt>
    <dgm:pt modelId="{E799EE01-CFEA-4F2F-BE07-BBE08AB47B8C}" type="pres">
      <dgm:prSet presAssocID="{4D505CA3-292F-43EF-847F-101664344046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548343B4-1106-4C0E-9EE9-C51412166F5B}" type="pres">
      <dgm:prSet presAssocID="{BB6D4403-78E8-4095-884C-D7570575B775}" presName="root" presStyleCnt="0"/>
      <dgm:spPr/>
    </dgm:pt>
    <dgm:pt modelId="{0CDC8B80-E287-4185-A472-9C545B2BE879}" type="pres">
      <dgm:prSet presAssocID="{BB6D4403-78E8-4095-884C-D7570575B775}" presName="rootComposite" presStyleCnt="0"/>
      <dgm:spPr/>
    </dgm:pt>
    <dgm:pt modelId="{5BF076E3-7E17-496C-8912-5B872576684E}" type="pres">
      <dgm:prSet presAssocID="{BB6D4403-78E8-4095-884C-D7570575B775}" presName="rootText" presStyleLbl="node1" presStyleIdx="0" presStyleCnt="1" custScaleX="369231"/>
      <dgm:spPr/>
      <dgm:t>
        <a:bodyPr/>
        <a:lstStyle/>
        <a:p>
          <a:endParaRPr lang="en-GB"/>
        </a:p>
      </dgm:t>
    </dgm:pt>
    <dgm:pt modelId="{0298EB76-5B20-4229-B5DF-5A4DB015AB13}" type="pres">
      <dgm:prSet presAssocID="{BB6D4403-78E8-4095-884C-D7570575B775}" presName="rootConnector" presStyleLbl="node1" presStyleIdx="0" presStyleCnt="1"/>
      <dgm:spPr/>
      <dgm:t>
        <a:bodyPr/>
        <a:lstStyle/>
        <a:p>
          <a:endParaRPr lang="en-GB"/>
        </a:p>
      </dgm:t>
    </dgm:pt>
    <dgm:pt modelId="{4387544C-F7EE-4303-805A-DEAD62ABEE02}" type="pres">
      <dgm:prSet presAssocID="{BB6D4403-78E8-4095-884C-D7570575B775}" presName="childShape" presStyleCnt="0"/>
      <dgm:spPr/>
    </dgm:pt>
    <dgm:pt modelId="{70C81B3C-2F88-4D8F-9F16-A13E477808CA}" type="pres">
      <dgm:prSet presAssocID="{0CC8D79A-2071-44B8-8F8F-F78006F4415D}" presName="Name13" presStyleLbl="parChTrans1D2" presStyleIdx="0" presStyleCnt="4"/>
      <dgm:spPr/>
      <dgm:t>
        <a:bodyPr/>
        <a:lstStyle/>
        <a:p>
          <a:endParaRPr lang="en-GB"/>
        </a:p>
      </dgm:t>
    </dgm:pt>
    <dgm:pt modelId="{3447F5B6-D20D-40BC-8A00-7673C91F4496}" type="pres">
      <dgm:prSet presAssocID="{44C3ACBA-A325-4D26-999A-03ED2863FA33}" presName="childText" presStyleLbl="bgAcc1" presStyleIdx="0" presStyleCnt="4" custScaleX="31153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C4F3E62-6DF9-4CF8-A472-4FDA6360790D}" type="pres">
      <dgm:prSet presAssocID="{0AAA10DC-F8CB-4E86-A39D-6A37A9B85C27}" presName="Name13" presStyleLbl="parChTrans1D2" presStyleIdx="1" presStyleCnt="4"/>
      <dgm:spPr/>
      <dgm:t>
        <a:bodyPr/>
        <a:lstStyle/>
        <a:p>
          <a:endParaRPr lang="en-GB"/>
        </a:p>
      </dgm:t>
    </dgm:pt>
    <dgm:pt modelId="{A7843F1B-6CAE-4744-8E9F-A92BD5030502}" type="pres">
      <dgm:prSet presAssocID="{7E48548E-6480-4382-9E78-21B442CE3015}" presName="childText" presStyleLbl="bgAcc1" presStyleIdx="1" presStyleCnt="4" custScaleX="32115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215A246-06F1-47EB-95B7-15FD80DD21E1}" type="pres">
      <dgm:prSet presAssocID="{AB9DFA0C-F6F7-42DC-9957-0D0A9D7D311F}" presName="Name13" presStyleLbl="parChTrans1D2" presStyleIdx="2" presStyleCnt="4"/>
      <dgm:spPr/>
      <dgm:t>
        <a:bodyPr/>
        <a:lstStyle/>
        <a:p>
          <a:endParaRPr lang="en-GB"/>
        </a:p>
      </dgm:t>
    </dgm:pt>
    <dgm:pt modelId="{8ECE6D9D-DB63-494D-B409-C13B9D7FF13D}" type="pres">
      <dgm:prSet presAssocID="{9EFFCCC5-3CD7-446B-87E5-6A2258CE41E2}" presName="childText" presStyleLbl="bgAcc1" presStyleIdx="2" presStyleCnt="4" custScaleX="32115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37E5350-F0FA-49B0-8632-FDD408D450F1}" type="pres">
      <dgm:prSet presAssocID="{E197D2CB-1432-4692-B362-8B7F5CDBB676}" presName="Name13" presStyleLbl="parChTrans1D2" presStyleIdx="3" presStyleCnt="4"/>
      <dgm:spPr/>
      <dgm:t>
        <a:bodyPr/>
        <a:lstStyle/>
        <a:p>
          <a:endParaRPr lang="en-GB"/>
        </a:p>
      </dgm:t>
    </dgm:pt>
    <dgm:pt modelId="{0143B86C-DBFF-4C2D-8BB9-A23A0BA646C3}" type="pres">
      <dgm:prSet presAssocID="{9BE5C989-D4AA-433F-A52A-E63CB26E340A}" presName="childText" presStyleLbl="bgAcc1" presStyleIdx="3" presStyleCnt="4" custScaleX="32115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98782078-A694-4BE1-9F29-68BFC0141E55}" srcId="{BB6D4403-78E8-4095-884C-D7570575B775}" destId="{9EFFCCC5-3CD7-446B-87E5-6A2258CE41E2}" srcOrd="2" destOrd="0" parTransId="{AB9DFA0C-F6F7-42DC-9957-0D0A9D7D311F}" sibTransId="{F3DD1F3E-523A-439C-97B6-1223797B465A}"/>
    <dgm:cxn modelId="{61B11B2E-0279-41BE-BAE2-03FCBD3E7AD2}" type="presOf" srcId="{9EFFCCC5-3CD7-446B-87E5-6A2258CE41E2}" destId="{8ECE6D9D-DB63-494D-B409-C13B9D7FF13D}" srcOrd="0" destOrd="0" presId="urn:microsoft.com/office/officeart/2005/8/layout/hierarchy3"/>
    <dgm:cxn modelId="{980F17E8-0682-4B0B-916D-507DA4263D6C}" type="presOf" srcId="{BB6D4403-78E8-4095-884C-D7570575B775}" destId="{5BF076E3-7E17-496C-8912-5B872576684E}" srcOrd="0" destOrd="0" presId="urn:microsoft.com/office/officeart/2005/8/layout/hierarchy3"/>
    <dgm:cxn modelId="{116F6354-66EF-4755-ABF4-9C2A74E3F89B}" type="presOf" srcId="{AB9DFA0C-F6F7-42DC-9957-0D0A9D7D311F}" destId="{7215A246-06F1-47EB-95B7-15FD80DD21E1}" srcOrd="0" destOrd="0" presId="urn:microsoft.com/office/officeart/2005/8/layout/hierarchy3"/>
    <dgm:cxn modelId="{8422E3C5-6B99-4BE9-A8AA-12CC991672B6}" type="presOf" srcId="{4D505CA3-292F-43EF-847F-101664344046}" destId="{E799EE01-CFEA-4F2F-BE07-BBE08AB47B8C}" srcOrd="0" destOrd="0" presId="urn:microsoft.com/office/officeart/2005/8/layout/hierarchy3"/>
    <dgm:cxn modelId="{4992E766-EF9F-4F06-91C8-5ED27FE53C9D}" type="presOf" srcId="{7E48548E-6480-4382-9E78-21B442CE3015}" destId="{A7843F1B-6CAE-4744-8E9F-A92BD5030502}" srcOrd="0" destOrd="0" presId="urn:microsoft.com/office/officeart/2005/8/layout/hierarchy3"/>
    <dgm:cxn modelId="{A941AF5E-A42F-49C1-9778-1565256E0329}" type="presOf" srcId="{44C3ACBA-A325-4D26-999A-03ED2863FA33}" destId="{3447F5B6-D20D-40BC-8A00-7673C91F4496}" srcOrd="0" destOrd="0" presId="urn:microsoft.com/office/officeart/2005/8/layout/hierarchy3"/>
    <dgm:cxn modelId="{262E9E22-7187-4E8B-B6C5-8227DEFB8494}" type="presOf" srcId="{9BE5C989-D4AA-433F-A52A-E63CB26E340A}" destId="{0143B86C-DBFF-4C2D-8BB9-A23A0BA646C3}" srcOrd="0" destOrd="0" presId="urn:microsoft.com/office/officeart/2005/8/layout/hierarchy3"/>
    <dgm:cxn modelId="{2D0EBA3C-3210-487A-9400-F443D6B98C93}" type="presOf" srcId="{BB6D4403-78E8-4095-884C-D7570575B775}" destId="{0298EB76-5B20-4229-B5DF-5A4DB015AB13}" srcOrd="1" destOrd="0" presId="urn:microsoft.com/office/officeart/2005/8/layout/hierarchy3"/>
    <dgm:cxn modelId="{0B29264D-E414-4995-A91A-5550823C7F67}" type="presOf" srcId="{0AAA10DC-F8CB-4E86-A39D-6A37A9B85C27}" destId="{9C4F3E62-6DF9-4CF8-A472-4FDA6360790D}" srcOrd="0" destOrd="0" presId="urn:microsoft.com/office/officeart/2005/8/layout/hierarchy3"/>
    <dgm:cxn modelId="{EB2D721C-87EA-4EE0-A17C-A509BA820258}" srcId="{4D505CA3-292F-43EF-847F-101664344046}" destId="{BB6D4403-78E8-4095-884C-D7570575B775}" srcOrd="0" destOrd="0" parTransId="{E7756CDD-D5E9-4D2B-BFA4-2A2CD68A3E9F}" sibTransId="{791093A7-72CB-4212-B609-815D97B954E9}"/>
    <dgm:cxn modelId="{95F74E09-358B-4E24-8D54-475AB0AD458D}" srcId="{BB6D4403-78E8-4095-884C-D7570575B775}" destId="{7E48548E-6480-4382-9E78-21B442CE3015}" srcOrd="1" destOrd="0" parTransId="{0AAA10DC-F8CB-4E86-A39D-6A37A9B85C27}" sibTransId="{5A52943C-BE81-4566-8FA5-C03DF3DF1C16}"/>
    <dgm:cxn modelId="{32677C0F-AC9D-422F-B758-65DF9C052BF0}" srcId="{BB6D4403-78E8-4095-884C-D7570575B775}" destId="{9BE5C989-D4AA-433F-A52A-E63CB26E340A}" srcOrd="3" destOrd="0" parTransId="{E197D2CB-1432-4692-B362-8B7F5CDBB676}" sibTransId="{BB5739B6-9B9B-49E6-A819-3F3AD188715F}"/>
    <dgm:cxn modelId="{2B4304D0-09D1-4658-8AB1-5F9F1B96211B}" srcId="{BB6D4403-78E8-4095-884C-D7570575B775}" destId="{44C3ACBA-A325-4D26-999A-03ED2863FA33}" srcOrd="0" destOrd="0" parTransId="{0CC8D79A-2071-44B8-8F8F-F78006F4415D}" sibTransId="{E49821DE-3AAE-4BDF-B167-1DA4B3FAB0E4}"/>
    <dgm:cxn modelId="{96B80830-B16B-4EE5-918F-62D6074E161A}" type="presOf" srcId="{E197D2CB-1432-4692-B362-8B7F5CDBB676}" destId="{F37E5350-F0FA-49B0-8632-FDD408D450F1}" srcOrd="0" destOrd="0" presId="urn:microsoft.com/office/officeart/2005/8/layout/hierarchy3"/>
    <dgm:cxn modelId="{C6BFEC81-8744-4056-963B-184657EF3927}" type="presOf" srcId="{0CC8D79A-2071-44B8-8F8F-F78006F4415D}" destId="{70C81B3C-2F88-4D8F-9F16-A13E477808CA}" srcOrd="0" destOrd="0" presId="urn:microsoft.com/office/officeart/2005/8/layout/hierarchy3"/>
    <dgm:cxn modelId="{30E9E2A2-CC17-4439-AC88-004BD383CCBA}" type="presParOf" srcId="{E799EE01-CFEA-4F2F-BE07-BBE08AB47B8C}" destId="{548343B4-1106-4C0E-9EE9-C51412166F5B}" srcOrd="0" destOrd="0" presId="urn:microsoft.com/office/officeart/2005/8/layout/hierarchy3"/>
    <dgm:cxn modelId="{8849CD45-3379-472E-96F5-01C3D481D1FC}" type="presParOf" srcId="{548343B4-1106-4C0E-9EE9-C51412166F5B}" destId="{0CDC8B80-E287-4185-A472-9C545B2BE879}" srcOrd="0" destOrd="0" presId="urn:microsoft.com/office/officeart/2005/8/layout/hierarchy3"/>
    <dgm:cxn modelId="{83D83320-3439-4F23-973F-C515233AA756}" type="presParOf" srcId="{0CDC8B80-E287-4185-A472-9C545B2BE879}" destId="{5BF076E3-7E17-496C-8912-5B872576684E}" srcOrd="0" destOrd="0" presId="urn:microsoft.com/office/officeart/2005/8/layout/hierarchy3"/>
    <dgm:cxn modelId="{8C4B88F6-3CC1-426C-9482-722E11B38D57}" type="presParOf" srcId="{0CDC8B80-E287-4185-A472-9C545B2BE879}" destId="{0298EB76-5B20-4229-B5DF-5A4DB015AB13}" srcOrd="1" destOrd="0" presId="urn:microsoft.com/office/officeart/2005/8/layout/hierarchy3"/>
    <dgm:cxn modelId="{E75D8A4D-D1C0-48C0-BE66-0B9118C70C57}" type="presParOf" srcId="{548343B4-1106-4C0E-9EE9-C51412166F5B}" destId="{4387544C-F7EE-4303-805A-DEAD62ABEE02}" srcOrd="1" destOrd="0" presId="urn:microsoft.com/office/officeart/2005/8/layout/hierarchy3"/>
    <dgm:cxn modelId="{633D7B03-D311-472C-B85E-16B68F78D1F7}" type="presParOf" srcId="{4387544C-F7EE-4303-805A-DEAD62ABEE02}" destId="{70C81B3C-2F88-4D8F-9F16-A13E477808CA}" srcOrd="0" destOrd="0" presId="urn:microsoft.com/office/officeart/2005/8/layout/hierarchy3"/>
    <dgm:cxn modelId="{20F001BD-269A-4B6D-83A7-DB7FA24AA58F}" type="presParOf" srcId="{4387544C-F7EE-4303-805A-DEAD62ABEE02}" destId="{3447F5B6-D20D-40BC-8A00-7673C91F4496}" srcOrd="1" destOrd="0" presId="urn:microsoft.com/office/officeart/2005/8/layout/hierarchy3"/>
    <dgm:cxn modelId="{BE3FC749-78BF-440A-9A1E-47CBD8F20468}" type="presParOf" srcId="{4387544C-F7EE-4303-805A-DEAD62ABEE02}" destId="{9C4F3E62-6DF9-4CF8-A472-4FDA6360790D}" srcOrd="2" destOrd="0" presId="urn:microsoft.com/office/officeart/2005/8/layout/hierarchy3"/>
    <dgm:cxn modelId="{AF4857D2-B991-4AC7-B3C8-157E7361FF53}" type="presParOf" srcId="{4387544C-F7EE-4303-805A-DEAD62ABEE02}" destId="{A7843F1B-6CAE-4744-8E9F-A92BD5030502}" srcOrd="3" destOrd="0" presId="urn:microsoft.com/office/officeart/2005/8/layout/hierarchy3"/>
    <dgm:cxn modelId="{CE86DC8E-55AF-44A6-B95E-A7F11B16CA0F}" type="presParOf" srcId="{4387544C-F7EE-4303-805A-DEAD62ABEE02}" destId="{7215A246-06F1-47EB-95B7-15FD80DD21E1}" srcOrd="4" destOrd="0" presId="urn:microsoft.com/office/officeart/2005/8/layout/hierarchy3"/>
    <dgm:cxn modelId="{FFF9B90D-1625-48EE-B759-4F12EAC30E5B}" type="presParOf" srcId="{4387544C-F7EE-4303-805A-DEAD62ABEE02}" destId="{8ECE6D9D-DB63-494D-B409-C13B9D7FF13D}" srcOrd="5" destOrd="0" presId="urn:microsoft.com/office/officeart/2005/8/layout/hierarchy3"/>
    <dgm:cxn modelId="{80C8DA0F-7F56-4168-B822-D840B7E4307B}" type="presParOf" srcId="{4387544C-F7EE-4303-805A-DEAD62ABEE02}" destId="{F37E5350-F0FA-49B0-8632-FDD408D450F1}" srcOrd="6" destOrd="0" presId="urn:microsoft.com/office/officeart/2005/8/layout/hierarchy3"/>
    <dgm:cxn modelId="{0E83DAFE-46C6-4475-976D-EEB06414F82F}" type="presParOf" srcId="{4387544C-F7EE-4303-805A-DEAD62ABEE02}" destId="{0143B86C-DBFF-4C2D-8BB9-A23A0BA646C3}" srcOrd="7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C796E5F1-1807-480C-9778-9286347EBD96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4E9633F6-7FDE-4394-B287-6EBE226A39C4}">
      <dgm:prSet phldrT="[Text]"/>
      <dgm:spPr/>
      <dgm:t>
        <a:bodyPr/>
        <a:lstStyle/>
        <a:p>
          <a:r>
            <a:rPr lang="bg-BG" b="0" dirty="0" smtClean="0">
              <a:solidFill>
                <a:schemeClr val="bg1"/>
              </a:solidFill>
              <a:latin typeface="Bookman Old Style" pitchFamily="18" charset="0"/>
            </a:rPr>
            <a:t>Мениджмънт на класа като символна среда</a:t>
          </a:r>
          <a:endParaRPr lang="en-GB" b="0" dirty="0">
            <a:solidFill>
              <a:schemeClr val="bg1"/>
            </a:solidFill>
            <a:latin typeface="Bookman Old Style" pitchFamily="18" charset="0"/>
          </a:endParaRPr>
        </a:p>
      </dgm:t>
    </dgm:pt>
    <dgm:pt modelId="{E6EE101B-3AD4-4F5A-A99D-CC5AC4C2A408}" type="parTrans" cxnId="{228765ED-5E7C-4BC8-BCB8-A6566F673664}">
      <dgm:prSet/>
      <dgm:spPr/>
      <dgm:t>
        <a:bodyPr/>
        <a:lstStyle/>
        <a:p>
          <a:endParaRPr lang="en-GB"/>
        </a:p>
      </dgm:t>
    </dgm:pt>
    <dgm:pt modelId="{EC3E65C5-948F-423A-84A4-F285CFE96864}" type="sibTrans" cxnId="{228765ED-5E7C-4BC8-BCB8-A6566F673664}">
      <dgm:prSet/>
      <dgm:spPr/>
      <dgm:t>
        <a:bodyPr/>
        <a:lstStyle/>
        <a:p>
          <a:endParaRPr lang="en-GB"/>
        </a:p>
      </dgm:t>
    </dgm:pt>
    <dgm:pt modelId="{FD1355AF-FE7B-4FAF-B694-21DAFFED65D8}">
      <dgm:prSet phldrT="[Text]" custT="1"/>
      <dgm:spPr/>
      <dgm:t>
        <a:bodyPr/>
        <a:lstStyle/>
        <a:p>
          <a:r>
            <a:rPr lang="bg-BG" sz="2400" dirty="0" smtClean="0">
              <a:latin typeface="Bookman Old Style" pitchFamily="18" charset="0"/>
            </a:rPr>
            <a:t>Идейна символика</a:t>
          </a:r>
        </a:p>
        <a:p>
          <a:r>
            <a:rPr lang="bg-BG" sz="1800" dirty="0" smtClean="0">
              <a:latin typeface="Bookman Old Style" pitchFamily="18" charset="0"/>
            </a:rPr>
            <a:t>(девиз, верую, кодекс)</a:t>
          </a:r>
          <a:endParaRPr lang="en-GB" sz="1800" dirty="0">
            <a:latin typeface="Bookman Old Style" pitchFamily="18" charset="0"/>
          </a:endParaRPr>
        </a:p>
      </dgm:t>
    </dgm:pt>
    <dgm:pt modelId="{03C84D2B-0F09-4AF2-88E6-2A5AE3456C17}" type="parTrans" cxnId="{1E6D8679-74A8-4B28-8BFE-AC3DF8966E18}">
      <dgm:prSet/>
      <dgm:spPr/>
      <dgm:t>
        <a:bodyPr/>
        <a:lstStyle/>
        <a:p>
          <a:endParaRPr lang="en-GB"/>
        </a:p>
      </dgm:t>
    </dgm:pt>
    <dgm:pt modelId="{E11B903C-3EC8-441F-AC4E-CC5E86463C40}" type="sibTrans" cxnId="{1E6D8679-74A8-4B28-8BFE-AC3DF8966E18}">
      <dgm:prSet/>
      <dgm:spPr/>
      <dgm:t>
        <a:bodyPr/>
        <a:lstStyle/>
        <a:p>
          <a:endParaRPr lang="en-GB"/>
        </a:p>
      </dgm:t>
    </dgm:pt>
    <dgm:pt modelId="{AE9479CB-2504-4AFA-B49F-1570B7286D19}">
      <dgm:prSet phldrT="[Text]" custT="1"/>
      <dgm:spPr/>
      <dgm:t>
        <a:bodyPr/>
        <a:lstStyle/>
        <a:p>
          <a:r>
            <a:rPr lang="bg-BG" sz="2400" dirty="0" smtClean="0">
              <a:latin typeface="Bookman Old Style" pitchFamily="18" charset="0"/>
            </a:rPr>
            <a:t>Дейностна символика</a:t>
          </a:r>
        </a:p>
        <a:p>
          <a:r>
            <a:rPr lang="bg-BG" sz="2000" dirty="0" smtClean="0">
              <a:latin typeface="Bookman Old Style" pitchFamily="18" charset="0"/>
            </a:rPr>
            <a:t>(традиции, празници)</a:t>
          </a:r>
          <a:endParaRPr lang="en-GB" sz="2000" dirty="0">
            <a:latin typeface="Bookman Old Style" pitchFamily="18" charset="0"/>
          </a:endParaRPr>
        </a:p>
      </dgm:t>
    </dgm:pt>
    <dgm:pt modelId="{2D48672A-8B42-47E1-B347-25266E39F87A}" type="parTrans" cxnId="{9D612741-B25D-406B-8B84-D7C520D237C1}">
      <dgm:prSet/>
      <dgm:spPr/>
      <dgm:t>
        <a:bodyPr/>
        <a:lstStyle/>
        <a:p>
          <a:endParaRPr lang="en-GB"/>
        </a:p>
      </dgm:t>
    </dgm:pt>
    <dgm:pt modelId="{EC8F194D-F321-4E73-9B98-02C3EADA1729}" type="sibTrans" cxnId="{9D612741-B25D-406B-8B84-D7C520D237C1}">
      <dgm:prSet/>
      <dgm:spPr/>
      <dgm:t>
        <a:bodyPr/>
        <a:lstStyle/>
        <a:p>
          <a:endParaRPr lang="en-GB"/>
        </a:p>
      </dgm:t>
    </dgm:pt>
    <dgm:pt modelId="{827A7D4C-4832-42E7-A47B-7AB5B04BB907}">
      <dgm:prSet custT="1"/>
      <dgm:spPr/>
      <dgm:t>
        <a:bodyPr/>
        <a:lstStyle/>
        <a:p>
          <a:r>
            <a:rPr lang="bg-BG" sz="2400" dirty="0" smtClean="0">
              <a:latin typeface="Bookman Old Style" pitchFamily="18" charset="0"/>
            </a:rPr>
            <a:t>Организационна символика</a:t>
          </a:r>
        </a:p>
        <a:p>
          <a:r>
            <a:rPr lang="bg-BG" sz="1800" dirty="0" smtClean="0">
              <a:latin typeface="Bookman Old Style" pitchFamily="18" charset="0"/>
            </a:rPr>
            <a:t>(представителни органи, ритуали)</a:t>
          </a:r>
          <a:endParaRPr lang="en-GB" sz="1800" dirty="0">
            <a:latin typeface="Bookman Old Style" pitchFamily="18" charset="0"/>
          </a:endParaRPr>
        </a:p>
      </dgm:t>
    </dgm:pt>
    <dgm:pt modelId="{C84083AC-BDCE-4180-8F89-D23F7F7DA9BB}" type="parTrans" cxnId="{CF17F4A9-AFD7-410F-8ED4-4C3C64A45E56}">
      <dgm:prSet/>
      <dgm:spPr/>
      <dgm:t>
        <a:bodyPr/>
        <a:lstStyle/>
        <a:p>
          <a:endParaRPr lang="en-GB"/>
        </a:p>
      </dgm:t>
    </dgm:pt>
    <dgm:pt modelId="{5822C5F2-D41E-4B20-83D0-CEED581A8387}" type="sibTrans" cxnId="{CF17F4A9-AFD7-410F-8ED4-4C3C64A45E56}">
      <dgm:prSet/>
      <dgm:spPr/>
      <dgm:t>
        <a:bodyPr/>
        <a:lstStyle/>
        <a:p>
          <a:endParaRPr lang="en-GB"/>
        </a:p>
      </dgm:t>
    </dgm:pt>
    <dgm:pt modelId="{9AD865CD-A2A1-4490-BF1A-4DDE9D4605BD}">
      <dgm:prSet custT="1"/>
      <dgm:spPr/>
      <dgm:t>
        <a:bodyPr/>
        <a:lstStyle/>
        <a:p>
          <a:pPr algn="ctr"/>
          <a:r>
            <a:rPr lang="bg-BG" sz="2400" dirty="0" smtClean="0">
              <a:latin typeface="Bookman Old Style" pitchFamily="18" charset="0"/>
            </a:rPr>
            <a:t>Обектна символика</a:t>
          </a:r>
        </a:p>
        <a:p>
          <a:pPr algn="ctr"/>
          <a:r>
            <a:rPr lang="bg-BG" sz="1800" dirty="0" smtClean="0">
              <a:latin typeface="Bookman Old Style" pitchFamily="18" charset="0"/>
            </a:rPr>
            <a:t>(лого, знаме, песен, униформа)</a:t>
          </a:r>
          <a:endParaRPr lang="en-GB" sz="1800" dirty="0">
            <a:latin typeface="Bookman Old Style" pitchFamily="18" charset="0"/>
          </a:endParaRPr>
        </a:p>
      </dgm:t>
    </dgm:pt>
    <dgm:pt modelId="{9D0B87AD-1418-4112-B975-C9ACDE3DD4C8}" type="parTrans" cxnId="{0F733E40-6A7A-4DB3-A320-FF485D73339A}">
      <dgm:prSet/>
      <dgm:spPr/>
      <dgm:t>
        <a:bodyPr/>
        <a:lstStyle/>
        <a:p>
          <a:endParaRPr lang="en-GB"/>
        </a:p>
      </dgm:t>
    </dgm:pt>
    <dgm:pt modelId="{0308CE14-C9EF-4995-B011-D3CDA1360476}" type="sibTrans" cxnId="{0F733E40-6A7A-4DB3-A320-FF485D73339A}">
      <dgm:prSet/>
      <dgm:spPr/>
      <dgm:t>
        <a:bodyPr/>
        <a:lstStyle/>
        <a:p>
          <a:endParaRPr lang="en-GB"/>
        </a:p>
      </dgm:t>
    </dgm:pt>
    <dgm:pt modelId="{B4AC99A0-4B30-4EA5-AFC2-BCA6949148F9}">
      <dgm:prSet/>
      <dgm:spPr/>
      <dgm:t>
        <a:bodyPr/>
        <a:lstStyle/>
        <a:p>
          <a:pPr algn="l"/>
          <a:endParaRPr lang="en-GB" sz="1200" dirty="0"/>
        </a:p>
      </dgm:t>
    </dgm:pt>
    <dgm:pt modelId="{446B9A0D-DA86-4164-B788-993E909C73D9}" type="parTrans" cxnId="{81546BF1-1FF0-4B7E-8F4C-E7DDFBDAF409}">
      <dgm:prSet/>
      <dgm:spPr/>
      <dgm:t>
        <a:bodyPr/>
        <a:lstStyle/>
        <a:p>
          <a:endParaRPr lang="en-GB"/>
        </a:p>
      </dgm:t>
    </dgm:pt>
    <dgm:pt modelId="{D0E96E0C-1AD0-4776-8C0F-6BB07ADBD2C5}" type="sibTrans" cxnId="{81546BF1-1FF0-4B7E-8F4C-E7DDFBDAF409}">
      <dgm:prSet/>
      <dgm:spPr/>
      <dgm:t>
        <a:bodyPr/>
        <a:lstStyle/>
        <a:p>
          <a:endParaRPr lang="en-GB"/>
        </a:p>
      </dgm:t>
    </dgm:pt>
    <dgm:pt modelId="{7ABF4251-D433-482E-9940-5258A2BD906D}" type="pres">
      <dgm:prSet presAssocID="{C796E5F1-1807-480C-9778-9286347EBD96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16E1797B-6676-4AA6-8D63-83226EC2205A}" type="pres">
      <dgm:prSet presAssocID="{4E9633F6-7FDE-4394-B287-6EBE226A39C4}" presName="root" presStyleCnt="0"/>
      <dgm:spPr/>
    </dgm:pt>
    <dgm:pt modelId="{D81833F6-CAD5-4E40-9F8C-9EFAC453D7B2}" type="pres">
      <dgm:prSet presAssocID="{4E9633F6-7FDE-4394-B287-6EBE226A39C4}" presName="rootComposite" presStyleCnt="0"/>
      <dgm:spPr/>
    </dgm:pt>
    <dgm:pt modelId="{E1BEBCE9-0C18-4FD5-8FAD-2B4626C72103}" type="pres">
      <dgm:prSet presAssocID="{4E9633F6-7FDE-4394-B287-6EBE226A39C4}" presName="rootText" presStyleLbl="node1" presStyleIdx="0" presStyleCnt="1" custScaleX="414714" custScaleY="138455"/>
      <dgm:spPr/>
      <dgm:t>
        <a:bodyPr/>
        <a:lstStyle/>
        <a:p>
          <a:endParaRPr lang="en-GB"/>
        </a:p>
      </dgm:t>
    </dgm:pt>
    <dgm:pt modelId="{B91C85C8-4849-4E80-A79D-FA9442BA6E8D}" type="pres">
      <dgm:prSet presAssocID="{4E9633F6-7FDE-4394-B287-6EBE226A39C4}" presName="rootConnector" presStyleLbl="node1" presStyleIdx="0" presStyleCnt="1"/>
      <dgm:spPr/>
      <dgm:t>
        <a:bodyPr/>
        <a:lstStyle/>
        <a:p>
          <a:endParaRPr lang="en-GB"/>
        </a:p>
      </dgm:t>
    </dgm:pt>
    <dgm:pt modelId="{E55B3076-8CFE-499E-9544-7069737E5A28}" type="pres">
      <dgm:prSet presAssocID="{4E9633F6-7FDE-4394-B287-6EBE226A39C4}" presName="childShape" presStyleCnt="0"/>
      <dgm:spPr/>
    </dgm:pt>
    <dgm:pt modelId="{E42E8D43-57FD-4B58-AC09-591FDC14C12A}" type="pres">
      <dgm:prSet presAssocID="{03C84D2B-0F09-4AF2-88E6-2A5AE3456C17}" presName="Name13" presStyleLbl="parChTrans1D2" presStyleIdx="0" presStyleCnt="4"/>
      <dgm:spPr/>
      <dgm:t>
        <a:bodyPr/>
        <a:lstStyle/>
        <a:p>
          <a:endParaRPr lang="en-GB"/>
        </a:p>
      </dgm:t>
    </dgm:pt>
    <dgm:pt modelId="{2A09B712-70D8-4FA9-9E4E-7EB2A42762FD}" type="pres">
      <dgm:prSet presAssocID="{FD1355AF-FE7B-4FAF-B694-21DAFFED65D8}" presName="childText" presStyleLbl="bgAcc1" presStyleIdx="0" presStyleCnt="4" custScaleX="388130" custScaleY="13171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F6F49DE-FD2C-46C7-9705-C05D8E0AB3EC}" type="pres">
      <dgm:prSet presAssocID="{C84083AC-BDCE-4180-8F89-D23F7F7DA9BB}" presName="Name13" presStyleLbl="parChTrans1D2" presStyleIdx="1" presStyleCnt="4"/>
      <dgm:spPr/>
      <dgm:t>
        <a:bodyPr/>
        <a:lstStyle/>
        <a:p>
          <a:endParaRPr lang="en-GB"/>
        </a:p>
      </dgm:t>
    </dgm:pt>
    <dgm:pt modelId="{B8B7C451-2E64-404B-A60C-B678481B9866}" type="pres">
      <dgm:prSet presAssocID="{827A7D4C-4832-42E7-A47B-7AB5B04BB907}" presName="childText" presStyleLbl="bgAcc1" presStyleIdx="1" presStyleCnt="4" custScaleX="38813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EB6B0CB-89F6-4687-8C1F-03C20255F8A3}" type="pres">
      <dgm:prSet presAssocID="{9D0B87AD-1418-4112-B975-C9ACDE3DD4C8}" presName="Name13" presStyleLbl="parChTrans1D2" presStyleIdx="2" presStyleCnt="4"/>
      <dgm:spPr/>
      <dgm:t>
        <a:bodyPr/>
        <a:lstStyle/>
        <a:p>
          <a:endParaRPr lang="en-GB"/>
        </a:p>
      </dgm:t>
    </dgm:pt>
    <dgm:pt modelId="{80A47B54-FF93-4711-BA96-5FAA51B64825}" type="pres">
      <dgm:prSet presAssocID="{9AD865CD-A2A1-4490-BF1A-4DDE9D4605BD}" presName="childText" presStyleLbl="bgAcc1" presStyleIdx="2" presStyleCnt="4" custScaleX="37913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6FEF824-E6BD-4582-9FBF-85A3E15EC8FE}" type="pres">
      <dgm:prSet presAssocID="{2D48672A-8B42-47E1-B347-25266E39F87A}" presName="Name13" presStyleLbl="parChTrans1D2" presStyleIdx="3" presStyleCnt="4"/>
      <dgm:spPr/>
      <dgm:t>
        <a:bodyPr/>
        <a:lstStyle/>
        <a:p>
          <a:endParaRPr lang="en-GB"/>
        </a:p>
      </dgm:t>
    </dgm:pt>
    <dgm:pt modelId="{60DD834D-0CD6-422F-904E-460F20F68401}" type="pres">
      <dgm:prSet presAssocID="{AE9479CB-2504-4AFA-B49F-1570B7286D19}" presName="childText" presStyleLbl="bgAcc1" presStyleIdx="3" presStyleCnt="4" custScaleX="37913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228765ED-5E7C-4BC8-BCB8-A6566F673664}" srcId="{C796E5F1-1807-480C-9778-9286347EBD96}" destId="{4E9633F6-7FDE-4394-B287-6EBE226A39C4}" srcOrd="0" destOrd="0" parTransId="{E6EE101B-3AD4-4F5A-A99D-CC5AC4C2A408}" sibTransId="{EC3E65C5-948F-423A-84A4-F285CFE96864}"/>
    <dgm:cxn modelId="{1E6D8679-74A8-4B28-8BFE-AC3DF8966E18}" srcId="{4E9633F6-7FDE-4394-B287-6EBE226A39C4}" destId="{FD1355AF-FE7B-4FAF-B694-21DAFFED65D8}" srcOrd="0" destOrd="0" parTransId="{03C84D2B-0F09-4AF2-88E6-2A5AE3456C17}" sibTransId="{E11B903C-3EC8-441F-AC4E-CC5E86463C40}"/>
    <dgm:cxn modelId="{CF17F4A9-AFD7-410F-8ED4-4C3C64A45E56}" srcId="{4E9633F6-7FDE-4394-B287-6EBE226A39C4}" destId="{827A7D4C-4832-42E7-A47B-7AB5B04BB907}" srcOrd="1" destOrd="0" parTransId="{C84083AC-BDCE-4180-8F89-D23F7F7DA9BB}" sibTransId="{5822C5F2-D41E-4B20-83D0-CEED581A8387}"/>
    <dgm:cxn modelId="{7D690454-0B16-4DB5-AAEE-EF36D3202D5C}" type="presOf" srcId="{827A7D4C-4832-42E7-A47B-7AB5B04BB907}" destId="{B8B7C451-2E64-404B-A60C-B678481B9866}" srcOrd="0" destOrd="0" presId="urn:microsoft.com/office/officeart/2005/8/layout/hierarchy3"/>
    <dgm:cxn modelId="{58F52D2A-5222-4DF0-BF5D-F1AD463F5C1C}" type="presOf" srcId="{FD1355AF-FE7B-4FAF-B694-21DAFFED65D8}" destId="{2A09B712-70D8-4FA9-9E4E-7EB2A42762FD}" srcOrd="0" destOrd="0" presId="urn:microsoft.com/office/officeart/2005/8/layout/hierarchy3"/>
    <dgm:cxn modelId="{D61E48F9-D6C4-49CF-9A67-6CB716162875}" type="presOf" srcId="{03C84D2B-0F09-4AF2-88E6-2A5AE3456C17}" destId="{E42E8D43-57FD-4B58-AC09-591FDC14C12A}" srcOrd="0" destOrd="0" presId="urn:microsoft.com/office/officeart/2005/8/layout/hierarchy3"/>
    <dgm:cxn modelId="{81546BF1-1FF0-4B7E-8F4C-E7DDFBDAF409}" srcId="{9AD865CD-A2A1-4490-BF1A-4DDE9D4605BD}" destId="{B4AC99A0-4B30-4EA5-AFC2-BCA6949148F9}" srcOrd="0" destOrd="0" parTransId="{446B9A0D-DA86-4164-B788-993E909C73D9}" sibTransId="{D0E96E0C-1AD0-4776-8C0F-6BB07ADBD2C5}"/>
    <dgm:cxn modelId="{4DFEFCFD-DC4C-4889-9A16-D7603DFB3315}" type="presOf" srcId="{2D48672A-8B42-47E1-B347-25266E39F87A}" destId="{76FEF824-E6BD-4582-9FBF-85A3E15EC8FE}" srcOrd="0" destOrd="0" presId="urn:microsoft.com/office/officeart/2005/8/layout/hierarchy3"/>
    <dgm:cxn modelId="{0F733E40-6A7A-4DB3-A320-FF485D73339A}" srcId="{4E9633F6-7FDE-4394-B287-6EBE226A39C4}" destId="{9AD865CD-A2A1-4490-BF1A-4DDE9D4605BD}" srcOrd="2" destOrd="0" parTransId="{9D0B87AD-1418-4112-B975-C9ACDE3DD4C8}" sibTransId="{0308CE14-C9EF-4995-B011-D3CDA1360476}"/>
    <dgm:cxn modelId="{9D612741-B25D-406B-8B84-D7C520D237C1}" srcId="{4E9633F6-7FDE-4394-B287-6EBE226A39C4}" destId="{AE9479CB-2504-4AFA-B49F-1570B7286D19}" srcOrd="3" destOrd="0" parTransId="{2D48672A-8B42-47E1-B347-25266E39F87A}" sibTransId="{EC8F194D-F321-4E73-9B98-02C3EADA1729}"/>
    <dgm:cxn modelId="{9051FE9E-6022-44CE-A760-E378DE5724E2}" type="presOf" srcId="{AE9479CB-2504-4AFA-B49F-1570B7286D19}" destId="{60DD834D-0CD6-422F-904E-460F20F68401}" srcOrd="0" destOrd="0" presId="urn:microsoft.com/office/officeart/2005/8/layout/hierarchy3"/>
    <dgm:cxn modelId="{95E5188A-FE12-4A88-9165-D651FCA3B24C}" type="presOf" srcId="{4E9633F6-7FDE-4394-B287-6EBE226A39C4}" destId="{E1BEBCE9-0C18-4FD5-8FAD-2B4626C72103}" srcOrd="0" destOrd="0" presId="urn:microsoft.com/office/officeart/2005/8/layout/hierarchy3"/>
    <dgm:cxn modelId="{5329DC18-C474-44A6-9986-88B15EA16A7B}" type="presOf" srcId="{9D0B87AD-1418-4112-B975-C9ACDE3DD4C8}" destId="{AEB6B0CB-89F6-4687-8C1F-03C20255F8A3}" srcOrd="0" destOrd="0" presId="urn:microsoft.com/office/officeart/2005/8/layout/hierarchy3"/>
    <dgm:cxn modelId="{304AD096-D65A-4D2E-8368-321268C6053B}" type="presOf" srcId="{C84083AC-BDCE-4180-8F89-D23F7F7DA9BB}" destId="{DF6F49DE-FD2C-46C7-9705-C05D8E0AB3EC}" srcOrd="0" destOrd="0" presId="urn:microsoft.com/office/officeart/2005/8/layout/hierarchy3"/>
    <dgm:cxn modelId="{81F56FDF-790A-41F7-8115-2E9484BE1F87}" type="presOf" srcId="{9AD865CD-A2A1-4490-BF1A-4DDE9D4605BD}" destId="{80A47B54-FF93-4711-BA96-5FAA51B64825}" srcOrd="0" destOrd="0" presId="urn:microsoft.com/office/officeart/2005/8/layout/hierarchy3"/>
    <dgm:cxn modelId="{A44CB271-83ED-4E1E-BA26-C4BAD806D6CD}" type="presOf" srcId="{B4AC99A0-4B30-4EA5-AFC2-BCA6949148F9}" destId="{80A47B54-FF93-4711-BA96-5FAA51B64825}" srcOrd="0" destOrd="1" presId="urn:microsoft.com/office/officeart/2005/8/layout/hierarchy3"/>
    <dgm:cxn modelId="{9B04F246-820E-4D65-A468-181B1DC9C185}" type="presOf" srcId="{C796E5F1-1807-480C-9778-9286347EBD96}" destId="{7ABF4251-D433-482E-9940-5258A2BD906D}" srcOrd="0" destOrd="0" presId="urn:microsoft.com/office/officeart/2005/8/layout/hierarchy3"/>
    <dgm:cxn modelId="{FE4CFD53-83A6-47B8-8F62-00041BDD47BF}" type="presOf" srcId="{4E9633F6-7FDE-4394-B287-6EBE226A39C4}" destId="{B91C85C8-4849-4E80-A79D-FA9442BA6E8D}" srcOrd="1" destOrd="0" presId="urn:microsoft.com/office/officeart/2005/8/layout/hierarchy3"/>
    <dgm:cxn modelId="{417DBD66-3AB5-461D-AB0C-11DC494C41EF}" type="presParOf" srcId="{7ABF4251-D433-482E-9940-5258A2BD906D}" destId="{16E1797B-6676-4AA6-8D63-83226EC2205A}" srcOrd="0" destOrd="0" presId="urn:microsoft.com/office/officeart/2005/8/layout/hierarchy3"/>
    <dgm:cxn modelId="{DE4C93C6-8096-45DE-A689-7E41C1466A32}" type="presParOf" srcId="{16E1797B-6676-4AA6-8D63-83226EC2205A}" destId="{D81833F6-CAD5-4E40-9F8C-9EFAC453D7B2}" srcOrd="0" destOrd="0" presId="urn:microsoft.com/office/officeart/2005/8/layout/hierarchy3"/>
    <dgm:cxn modelId="{160512CD-D4B1-458E-B9D5-3B2A89ED5D00}" type="presParOf" srcId="{D81833F6-CAD5-4E40-9F8C-9EFAC453D7B2}" destId="{E1BEBCE9-0C18-4FD5-8FAD-2B4626C72103}" srcOrd="0" destOrd="0" presId="urn:microsoft.com/office/officeart/2005/8/layout/hierarchy3"/>
    <dgm:cxn modelId="{3D462FA1-16C2-4CC6-A277-95E4DFB9597A}" type="presParOf" srcId="{D81833F6-CAD5-4E40-9F8C-9EFAC453D7B2}" destId="{B91C85C8-4849-4E80-A79D-FA9442BA6E8D}" srcOrd="1" destOrd="0" presId="urn:microsoft.com/office/officeart/2005/8/layout/hierarchy3"/>
    <dgm:cxn modelId="{35CB0B0E-0542-477F-8241-509749F7D4B8}" type="presParOf" srcId="{16E1797B-6676-4AA6-8D63-83226EC2205A}" destId="{E55B3076-8CFE-499E-9544-7069737E5A28}" srcOrd="1" destOrd="0" presId="urn:microsoft.com/office/officeart/2005/8/layout/hierarchy3"/>
    <dgm:cxn modelId="{FB7242A7-3263-46F8-BD09-A8A071457235}" type="presParOf" srcId="{E55B3076-8CFE-499E-9544-7069737E5A28}" destId="{E42E8D43-57FD-4B58-AC09-591FDC14C12A}" srcOrd="0" destOrd="0" presId="urn:microsoft.com/office/officeart/2005/8/layout/hierarchy3"/>
    <dgm:cxn modelId="{3DDCE476-0DEC-4661-B30C-4D5BB6E24A5D}" type="presParOf" srcId="{E55B3076-8CFE-499E-9544-7069737E5A28}" destId="{2A09B712-70D8-4FA9-9E4E-7EB2A42762FD}" srcOrd="1" destOrd="0" presId="urn:microsoft.com/office/officeart/2005/8/layout/hierarchy3"/>
    <dgm:cxn modelId="{A954BB6C-C6BD-4D2D-9702-FA95183D14C9}" type="presParOf" srcId="{E55B3076-8CFE-499E-9544-7069737E5A28}" destId="{DF6F49DE-FD2C-46C7-9705-C05D8E0AB3EC}" srcOrd="2" destOrd="0" presId="urn:microsoft.com/office/officeart/2005/8/layout/hierarchy3"/>
    <dgm:cxn modelId="{09ED58FA-8DBB-45A2-8CDD-2C72756066DC}" type="presParOf" srcId="{E55B3076-8CFE-499E-9544-7069737E5A28}" destId="{B8B7C451-2E64-404B-A60C-B678481B9866}" srcOrd="3" destOrd="0" presId="urn:microsoft.com/office/officeart/2005/8/layout/hierarchy3"/>
    <dgm:cxn modelId="{4AC08FDD-EA4E-40A5-88F8-D03D3BE2D80E}" type="presParOf" srcId="{E55B3076-8CFE-499E-9544-7069737E5A28}" destId="{AEB6B0CB-89F6-4687-8C1F-03C20255F8A3}" srcOrd="4" destOrd="0" presId="urn:microsoft.com/office/officeart/2005/8/layout/hierarchy3"/>
    <dgm:cxn modelId="{36DFAE0A-6555-42E7-BEC3-FF6AC7FF4BF9}" type="presParOf" srcId="{E55B3076-8CFE-499E-9544-7069737E5A28}" destId="{80A47B54-FF93-4711-BA96-5FAA51B64825}" srcOrd="5" destOrd="0" presId="urn:microsoft.com/office/officeart/2005/8/layout/hierarchy3"/>
    <dgm:cxn modelId="{7B3232C6-822B-4363-9F5D-5E919696F030}" type="presParOf" srcId="{E55B3076-8CFE-499E-9544-7069737E5A28}" destId="{76FEF824-E6BD-4582-9FBF-85A3E15EC8FE}" srcOrd="6" destOrd="0" presId="urn:microsoft.com/office/officeart/2005/8/layout/hierarchy3"/>
    <dgm:cxn modelId="{C5790C0D-191A-4F25-93F4-B784FFC2F437}" type="presParOf" srcId="{E55B3076-8CFE-499E-9544-7069737E5A28}" destId="{60DD834D-0CD6-422F-904E-460F20F68401}" srcOrd="7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25A8F6-4074-4201-8603-808C5BA18FFD}">
      <dsp:nvSpPr>
        <dsp:cNvPr id="0" name=""/>
        <dsp:cNvSpPr/>
      </dsp:nvSpPr>
      <dsp:spPr>
        <a:xfrm>
          <a:off x="652726" y="685381"/>
          <a:ext cx="797777" cy="797777"/>
        </a:xfrm>
        <a:prstGeom prst="gear9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500" kern="1200" dirty="0"/>
        </a:p>
      </dsp:txBody>
      <dsp:txXfrm>
        <a:off x="813115" y="872256"/>
        <a:ext cx="476999" cy="410074"/>
      </dsp:txXfrm>
    </dsp:sp>
    <dsp:sp modelId="{F5D2F07B-E455-4270-B25D-281B75C103E5}">
      <dsp:nvSpPr>
        <dsp:cNvPr id="0" name=""/>
        <dsp:cNvSpPr/>
      </dsp:nvSpPr>
      <dsp:spPr>
        <a:xfrm>
          <a:off x="188565" y="496816"/>
          <a:ext cx="580201" cy="580201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800" kern="1200" dirty="0"/>
        </a:p>
      </dsp:txBody>
      <dsp:txXfrm>
        <a:off x="334632" y="643766"/>
        <a:ext cx="288067" cy="286301"/>
      </dsp:txXfrm>
    </dsp:sp>
    <dsp:sp modelId="{6BD5CA9C-6FC8-4DA8-A266-DCB6D92C757F}">
      <dsp:nvSpPr>
        <dsp:cNvPr id="0" name=""/>
        <dsp:cNvSpPr/>
      </dsp:nvSpPr>
      <dsp:spPr>
        <a:xfrm rot="20700000">
          <a:off x="513537" y="96536"/>
          <a:ext cx="568479" cy="568479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900" kern="1200" dirty="0"/>
        </a:p>
      </dsp:txBody>
      <dsp:txXfrm rot="-20700000">
        <a:off x="638221" y="221220"/>
        <a:ext cx="319110" cy="319110"/>
      </dsp:txXfrm>
    </dsp:sp>
    <dsp:sp modelId="{33BE6648-B404-4B51-90A1-67BAFA5ACF8F}">
      <dsp:nvSpPr>
        <dsp:cNvPr id="0" name=""/>
        <dsp:cNvSpPr/>
      </dsp:nvSpPr>
      <dsp:spPr>
        <a:xfrm>
          <a:off x="565296" y="578979"/>
          <a:ext cx="1021154" cy="1021154"/>
        </a:xfrm>
        <a:prstGeom prst="circularArrow">
          <a:avLst>
            <a:gd name="adj1" fmla="val 4687"/>
            <a:gd name="adj2" fmla="val 299029"/>
            <a:gd name="adj3" fmla="val 2366297"/>
            <a:gd name="adj4" fmla="val 16233645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1D1F15-92B4-4F9D-A46B-74B138BA35CA}">
      <dsp:nvSpPr>
        <dsp:cNvPr id="0" name=""/>
        <dsp:cNvSpPr/>
      </dsp:nvSpPr>
      <dsp:spPr>
        <a:xfrm>
          <a:off x="85812" y="380214"/>
          <a:ext cx="741932" cy="741932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B7FE5C-7908-4DAD-900A-0F2C2852C72E}">
      <dsp:nvSpPr>
        <dsp:cNvPr id="0" name=""/>
        <dsp:cNvSpPr/>
      </dsp:nvSpPr>
      <dsp:spPr>
        <a:xfrm>
          <a:off x="382042" y="-16206"/>
          <a:ext cx="799952" cy="799952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771517-EBAA-4A26-BE04-A2CAE7724DBE}">
      <dsp:nvSpPr>
        <dsp:cNvPr id="0" name=""/>
        <dsp:cNvSpPr/>
      </dsp:nvSpPr>
      <dsp:spPr>
        <a:xfrm>
          <a:off x="0" y="0"/>
          <a:ext cx="3511826" cy="4525963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72E3CC-0BE7-451A-963B-AF38A95483DA}">
      <dsp:nvSpPr>
        <dsp:cNvPr id="0" name=""/>
        <dsp:cNvSpPr/>
      </dsp:nvSpPr>
      <dsp:spPr>
        <a:xfrm>
          <a:off x="1755913" y="455027"/>
          <a:ext cx="2282686" cy="107138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4400" kern="1200" dirty="0" smtClean="0"/>
            <a:t>В</a:t>
          </a:r>
          <a:endParaRPr lang="bg-BG" sz="4400" kern="1200" dirty="0"/>
        </a:p>
      </dsp:txBody>
      <dsp:txXfrm>
        <a:off x="1808213" y="507327"/>
        <a:ext cx="2178086" cy="966780"/>
      </dsp:txXfrm>
    </dsp:sp>
    <dsp:sp modelId="{45F4D257-7D6D-4BE5-A840-AA20DF46AA91}">
      <dsp:nvSpPr>
        <dsp:cNvPr id="0" name=""/>
        <dsp:cNvSpPr/>
      </dsp:nvSpPr>
      <dsp:spPr>
        <a:xfrm>
          <a:off x="1755913" y="1660330"/>
          <a:ext cx="2282686" cy="107138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4400" kern="1200" dirty="0" smtClean="0"/>
            <a:t>Б</a:t>
          </a:r>
          <a:endParaRPr lang="bg-BG" sz="4400" kern="1200" dirty="0"/>
        </a:p>
      </dsp:txBody>
      <dsp:txXfrm>
        <a:off x="1808213" y="1712630"/>
        <a:ext cx="2178086" cy="966780"/>
      </dsp:txXfrm>
    </dsp:sp>
    <dsp:sp modelId="{4AAAAFC7-6289-48F2-8543-6F8E123C417F}">
      <dsp:nvSpPr>
        <dsp:cNvPr id="0" name=""/>
        <dsp:cNvSpPr/>
      </dsp:nvSpPr>
      <dsp:spPr>
        <a:xfrm>
          <a:off x="1755913" y="2865632"/>
          <a:ext cx="2282686" cy="107138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4400" kern="1200" dirty="0" smtClean="0"/>
            <a:t>А</a:t>
          </a:r>
          <a:endParaRPr lang="bg-BG" sz="4400" kern="1200" dirty="0"/>
        </a:p>
      </dsp:txBody>
      <dsp:txXfrm>
        <a:off x="1808213" y="2917932"/>
        <a:ext cx="2178086" cy="96678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771517-EBAA-4A26-BE04-A2CAE7724DBE}">
      <dsp:nvSpPr>
        <dsp:cNvPr id="0" name=""/>
        <dsp:cNvSpPr/>
      </dsp:nvSpPr>
      <dsp:spPr>
        <a:xfrm>
          <a:off x="0" y="0"/>
          <a:ext cx="2764083" cy="5145435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72E3CC-0BE7-451A-963B-AF38A95483DA}">
      <dsp:nvSpPr>
        <dsp:cNvPr id="0" name=""/>
        <dsp:cNvSpPr/>
      </dsp:nvSpPr>
      <dsp:spPr>
        <a:xfrm>
          <a:off x="1382041" y="517307"/>
          <a:ext cx="1796654" cy="121802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0" tIns="190500" rIns="190500" bIns="190500" numCol="1" spcCol="1270" anchor="ctr" anchorCtr="0">
          <a:noAutofit/>
        </a:bodyPr>
        <a:lstStyle/>
        <a:p>
          <a:pPr lvl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5000" kern="1200" dirty="0" smtClean="0"/>
            <a:t>В</a:t>
          </a:r>
          <a:endParaRPr lang="bg-BG" sz="5000" kern="1200" dirty="0"/>
        </a:p>
      </dsp:txBody>
      <dsp:txXfrm>
        <a:off x="1441500" y="576766"/>
        <a:ext cx="1677736" cy="1099102"/>
      </dsp:txXfrm>
    </dsp:sp>
    <dsp:sp modelId="{45F4D257-7D6D-4BE5-A840-AA20DF46AA91}">
      <dsp:nvSpPr>
        <dsp:cNvPr id="0" name=""/>
        <dsp:cNvSpPr/>
      </dsp:nvSpPr>
      <dsp:spPr>
        <a:xfrm>
          <a:off x="1382041" y="1887580"/>
          <a:ext cx="1796654" cy="121802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0" tIns="190500" rIns="190500" bIns="190500" numCol="1" spcCol="1270" anchor="ctr" anchorCtr="0">
          <a:noAutofit/>
        </a:bodyPr>
        <a:lstStyle/>
        <a:p>
          <a:pPr lvl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5000" kern="1200" dirty="0" smtClean="0"/>
            <a:t>Б</a:t>
          </a:r>
          <a:endParaRPr lang="bg-BG" sz="5000" kern="1200" dirty="0"/>
        </a:p>
      </dsp:txBody>
      <dsp:txXfrm>
        <a:off x="1441500" y="1947039"/>
        <a:ext cx="1677736" cy="1099102"/>
      </dsp:txXfrm>
    </dsp:sp>
    <dsp:sp modelId="{4AAAAFC7-6289-48F2-8543-6F8E123C417F}">
      <dsp:nvSpPr>
        <dsp:cNvPr id="0" name=""/>
        <dsp:cNvSpPr/>
      </dsp:nvSpPr>
      <dsp:spPr>
        <a:xfrm>
          <a:off x="1382041" y="3257854"/>
          <a:ext cx="1796654" cy="121802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0" tIns="190500" rIns="190500" bIns="190500" numCol="1" spcCol="1270" anchor="ctr" anchorCtr="0">
          <a:noAutofit/>
        </a:bodyPr>
        <a:lstStyle/>
        <a:p>
          <a:pPr lvl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5000" kern="1200" dirty="0" smtClean="0"/>
            <a:t>А</a:t>
          </a:r>
          <a:endParaRPr lang="bg-BG" sz="5000" kern="1200" dirty="0"/>
        </a:p>
      </dsp:txBody>
      <dsp:txXfrm>
        <a:off x="1441500" y="3317313"/>
        <a:ext cx="1677736" cy="109910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FF3F19-9BE3-4119-A04B-BE971FC1A57D}">
      <dsp:nvSpPr>
        <dsp:cNvPr id="0" name=""/>
        <dsp:cNvSpPr/>
      </dsp:nvSpPr>
      <dsp:spPr>
        <a:xfrm>
          <a:off x="360041" y="4"/>
          <a:ext cx="6632010" cy="109527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bg-BG" sz="2800" b="0" kern="1200" dirty="0" smtClean="0">
              <a:solidFill>
                <a:schemeClr val="bg1"/>
              </a:solidFill>
              <a:latin typeface="Bookman Old Style" pitchFamily="18" charset="0"/>
            </a:rPr>
            <a:t>Мениджмънт на класа като институционална среда</a:t>
          </a:r>
          <a:endParaRPr lang="en-GB" sz="2800" b="0" kern="1200" dirty="0" smtClean="0">
            <a:solidFill>
              <a:schemeClr val="bg1"/>
            </a:solidFill>
            <a:latin typeface="Bookman Old Style" pitchFamily="18" charset="0"/>
          </a:endParaRPr>
        </a:p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900" kern="1200" dirty="0"/>
        </a:p>
      </dsp:txBody>
      <dsp:txXfrm>
        <a:off x="392121" y="32084"/>
        <a:ext cx="6567850" cy="1031115"/>
      </dsp:txXfrm>
    </dsp:sp>
    <dsp:sp modelId="{24978190-405F-48B7-8A3E-0CE28AD4EB77}">
      <dsp:nvSpPr>
        <dsp:cNvPr id="0" name=""/>
        <dsp:cNvSpPr/>
      </dsp:nvSpPr>
      <dsp:spPr>
        <a:xfrm>
          <a:off x="1023242" y="1095280"/>
          <a:ext cx="673539" cy="6445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44538"/>
              </a:lnTo>
              <a:lnTo>
                <a:pt x="673539" y="64453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927F6A-19BC-461C-A725-83F60FD7BBE4}">
      <dsp:nvSpPr>
        <dsp:cNvPr id="0" name=""/>
        <dsp:cNvSpPr/>
      </dsp:nvSpPr>
      <dsp:spPr>
        <a:xfrm>
          <a:off x="1696782" y="1338091"/>
          <a:ext cx="4701552" cy="8034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400" kern="1200" dirty="0" smtClean="0"/>
            <a:t>Стратегически мениджмънт</a:t>
          </a:r>
          <a:endParaRPr lang="en-GB" sz="2400" kern="1200" dirty="0"/>
        </a:p>
      </dsp:txBody>
      <dsp:txXfrm>
        <a:off x="1720314" y="1361623"/>
        <a:ext cx="4654488" cy="756389"/>
      </dsp:txXfrm>
    </dsp:sp>
    <dsp:sp modelId="{1F4A734D-3EFB-421A-BA82-47C0172245F2}">
      <dsp:nvSpPr>
        <dsp:cNvPr id="0" name=""/>
        <dsp:cNvSpPr/>
      </dsp:nvSpPr>
      <dsp:spPr>
        <a:xfrm>
          <a:off x="1023242" y="1095280"/>
          <a:ext cx="623558" cy="16069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06915"/>
              </a:lnTo>
              <a:lnTo>
                <a:pt x="623558" y="160691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0D2F81-5C29-44E9-BD2A-A43591C9E09D}">
      <dsp:nvSpPr>
        <dsp:cNvPr id="0" name=""/>
        <dsp:cNvSpPr/>
      </dsp:nvSpPr>
      <dsp:spPr>
        <a:xfrm>
          <a:off x="1646800" y="2300468"/>
          <a:ext cx="4729551" cy="8034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400" kern="1200" dirty="0" smtClean="0"/>
            <a:t>Организационен мениджмънт</a:t>
          </a:r>
          <a:endParaRPr lang="en-GB" sz="2400" kern="1200" dirty="0"/>
        </a:p>
      </dsp:txBody>
      <dsp:txXfrm>
        <a:off x="1670332" y="2324000"/>
        <a:ext cx="4682487" cy="756389"/>
      </dsp:txXfrm>
    </dsp:sp>
    <dsp:sp modelId="{8B82DB30-5AF8-4D57-86CD-2C52D245C9F7}">
      <dsp:nvSpPr>
        <dsp:cNvPr id="0" name=""/>
        <dsp:cNvSpPr/>
      </dsp:nvSpPr>
      <dsp:spPr>
        <a:xfrm>
          <a:off x="1023242" y="1095280"/>
          <a:ext cx="623558" cy="26112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11231"/>
              </a:lnTo>
              <a:lnTo>
                <a:pt x="623558" y="261123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167B2B-5E7C-43B4-852B-1997F1B4B03D}">
      <dsp:nvSpPr>
        <dsp:cNvPr id="0" name=""/>
        <dsp:cNvSpPr/>
      </dsp:nvSpPr>
      <dsp:spPr>
        <a:xfrm>
          <a:off x="1646800" y="3304785"/>
          <a:ext cx="4650260" cy="8034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400" kern="1200" dirty="0" smtClean="0"/>
            <a:t>Оперативен / текущ мениджмънт</a:t>
          </a:r>
          <a:endParaRPr lang="en-GB" sz="2400" kern="1200" dirty="0"/>
        </a:p>
      </dsp:txBody>
      <dsp:txXfrm>
        <a:off x="1670332" y="3328317"/>
        <a:ext cx="4603196" cy="756389"/>
      </dsp:txXfrm>
    </dsp:sp>
    <dsp:sp modelId="{3F3EB0A4-27C8-40FE-AF71-4F0CB77C3583}">
      <dsp:nvSpPr>
        <dsp:cNvPr id="0" name=""/>
        <dsp:cNvSpPr/>
      </dsp:nvSpPr>
      <dsp:spPr>
        <a:xfrm>
          <a:off x="1023242" y="1095280"/>
          <a:ext cx="623558" cy="36155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15548"/>
              </a:lnTo>
              <a:lnTo>
                <a:pt x="623558" y="361554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4D8A70-5A34-4EC2-BF1C-0A1017D06045}">
      <dsp:nvSpPr>
        <dsp:cNvPr id="0" name=""/>
        <dsp:cNvSpPr/>
      </dsp:nvSpPr>
      <dsp:spPr>
        <a:xfrm>
          <a:off x="1646800" y="4309102"/>
          <a:ext cx="4729551" cy="8034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400" kern="1200" dirty="0" smtClean="0"/>
            <a:t>Мениджмънт на човешките ресурси </a:t>
          </a:r>
          <a:endParaRPr lang="en-GB" sz="2400" kern="1200" dirty="0"/>
        </a:p>
      </dsp:txBody>
      <dsp:txXfrm>
        <a:off x="1670332" y="4332634"/>
        <a:ext cx="4682487" cy="75638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412BF8-CC96-4AFE-B10D-FF1269594A38}">
      <dsp:nvSpPr>
        <dsp:cNvPr id="0" name=""/>
        <dsp:cNvSpPr/>
      </dsp:nvSpPr>
      <dsp:spPr>
        <a:xfrm>
          <a:off x="0" y="385377"/>
          <a:ext cx="8229600" cy="1474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541528" rIns="638708" bIns="184912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2600" kern="1200" dirty="0" smtClean="0"/>
            <a:t>МЕНИДЖМЪНТ НА ФИЗИЧЕСКА И РАБОТНА СРЕДА НА УЧЕБНИТЕ ГРУПИ</a:t>
          </a:r>
          <a:endParaRPr lang="bg-BG" sz="2600" kern="1200" dirty="0"/>
        </a:p>
      </dsp:txBody>
      <dsp:txXfrm>
        <a:off x="0" y="385377"/>
        <a:ext cx="8229600" cy="1474200"/>
      </dsp:txXfrm>
    </dsp:sp>
    <dsp:sp modelId="{0C4C53D8-D3B8-46C0-AB11-DE72B9DB7D39}">
      <dsp:nvSpPr>
        <dsp:cNvPr id="0" name=""/>
        <dsp:cNvSpPr/>
      </dsp:nvSpPr>
      <dsp:spPr>
        <a:xfrm>
          <a:off x="411480" y="1617"/>
          <a:ext cx="5760720" cy="7675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600" kern="1200" dirty="0" smtClean="0"/>
            <a:t>ФИЗИЧЕСКА ЗАЩИТЕНОСТ</a:t>
          </a:r>
          <a:endParaRPr lang="bg-BG" sz="2600" kern="1200" dirty="0"/>
        </a:p>
      </dsp:txBody>
      <dsp:txXfrm>
        <a:off x="448947" y="39084"/>
        <a:ext cx="5685786" cy="692586"/>
      </dsp:txXfrm>
    </dsp:sp>
    <dsp:sp modelId="{5028B47E-43FC-430C-8F41-0B3A4A283682}">
      <dsp:nvSpPr>
        <dsp:cNvPr id="0" name=""/>
        <dsp:cNvSpPr/>
      </dsp:nvSpPr>
      <dsp:spPr>
        <a:xfrm>
          <a:off x="0" y="2383738"/>
          <a:ext cx="8229600" cy="11056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541528" rIns="638708" bIns="184912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2600" kern="1200" dirty="0" smtClean="0"/>
            <a:t>МЕНИДЖМЪНТ НА СИМВОЛНА СРЕДА </a:t>
          </a:r>
          <a:endParaRPr lang="bg-BG" sz="2600" kern="1200" dirty="0"/>
        </a:p>
      </dsp:txBody>
      <dsp:txXfrm>
        <a:off x="0" y="2383738"/>
        <a:ext cx="8229600" cy="1105650"/>
      </dsp:txXfrm>
    </dsp:sp>
    <dsp:sp modelId="{8C577EED-627C-42D9-B583-5DC259DBDDCC}">
      <dsp:nvSpPr>
        <dsp:cNvPr id="0" name=""/>
        <dsp:cNvSpPr/>
      </dsp:nvSpPr>
      <dsp:spPr>
        <a:xfrm>
          <a:off x="411480" y="1999977"/>
          <a:ext cx="5760720" cy="7675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600" kern="1200" dirty="0" smtClean="0"/>
            <a:t>ПСИХОЛОГИЧЕСКА СИГУРНОСТ</a:t>
          </a:r>
          <a:endParaRPr lang="bg-BG" sz="2600" kern="1200" dirty="0"/>
        </a:p>
      </dsp:txBody>
      <dsp:txXfrm>
        <a:off x="448947" y="2037444"/>
        <a:ext cx="5685786" cy="692586"/>
      </dsp:txXfrm>
    </dsp:sp>
    <dsp:sp modelId="{6E1ECD90-5FE5-437E-8653-3AD80072B678}">
      <dsp:nvSpPr>
        <dsp:cNvPr id="0" name=""/>
        <dsp:cNvSpPr/>
      </dsp:nvSpPr>
      <dsp:spPr>
        <a:xfrm>
          <a:off x="0" y="4013548"/>
          <a:ext cx="8229600" cy="18427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541528" rIns="638708" bIns="184912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2600" kern="1200" dirty="0" smtClean="0"/>
            <a:t>МЕНИДЖМЪНТ НА КЛАСА /УЧЕБНАТА ГРУПА КАТО ФОРМАЛНА  (ИНСТИТУЦИОНАЛНА) СРЕДА</a:t>
          </a:r>
          <a:endParaRPr lang="bg-BG" sz="2600" kern="1200" dirty="0"/>
        </a:p>
      </dsp:txBody>
      <dsp:txXfrm>
        <a:off x="0" y="4013548"/>
        <a:ext cx="8229600" cy="1842750"/>
      </dsp:txXfrm>
    </dsp:sp>
    <dsp:sp modelId="{891D8E41-E16D-41C5-BF15-27E4E4594912}">
      <dsp:nvSpPr>
        <dsp:cNvPr id="0" name=""/>
        <dsp:cNvSpPr/>
      </dsp:nvSpPr>
      <dsp:spPr>
        <a:xfrm>
          <a:off x="411480" y="3629788"/>
          <a:ext cx="5760720" cy="7675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600" kern="1200" dirty="0" smtClean="0"/>
            <a:t>СОЦИАЛНА ПРИОБЩЕНОСТ</a:t>
          </a:r>
          <a:endParaRPr lang="bg-BG" sz="2600" kern="1200" dirty="0"/>
        </a:p>
      </dsp:txBody>
      <dsp:txXfrm>
        <a:off x="448947" y="3667255"/>
        <a:ext cx="5685786" cy="69258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F076E3-7E17-496C-8912-5B872576684E}">
      <dsp:nvSpPr>
        <dsp:cNvPr id="0" name=""/>
        <dsp:cNvSpPr/>
      </dsp:nvSpPr>
      <dsp:spPr>
        <a:xfrm>
          <a:off x="288029" y="0"/>
          <a:ext cx="6912772" cy="9361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800" b="1" kern="1200" dirty="0" smtClean="0">
              <a:solidFill>
                <a:schemeClr val="bg1"/>
              </a:solidFill>
            </a:rPr>
            <a:t>Мениджмънт на класа като работна  и  физическа среда </a:t>
          </a:r>
          <a:endParaRPr lang="en-GB" sz="2800" kern="1200" dirty="0">
            <a:solidFill>
              <a:schemeClr val="bg1"/>
            </a:solidFill>
          </a:endParaRPr>
        </a:p>
      </dsp:txBody>
      <dsp:txXfrm>
        <a:off x="315447" y="27418"/>
        <a:ext cx="6857936" cy="881268"/>
      </dsp:txXfrm>
    </dsp:sp>
    <dsp:sp modelId="{70C81B3C-2F88-4D8F-9F16-A13E477808CA}">
      <dsp:nvSpPr>
        <dsp:cNvPr id="0" name=""/>
        <dsp:cNvSpPr/>
      </dsp:nvSpPr>
      <dsp:spPr>
        <a:xfrm>
          <a:off x="979307" y="936103"/>
          <a:ext cx="691277" cy="7020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02078"/>
              </a:lnTo>
              <a:lnTo>
                <a:pt x="691277" y="70207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47F5B6-D20D-40BC-8A00-7673C91F4496}">
      <dsp:nvSpPr>
        <dsp:cNvPr id="0" name=""/>
        <dsp:cNvSpPr/>
      </dsp:nvSpPr>
      <dsp:spPr>
        <a:xfrm>
          <a:off x="1670584" y="1170129"/>
          <a:ext cx="4666126" cy="9361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800" kern="1200" dirty="0" smtClean="0"/>
            <a:t>Времеви мениджмънт </a:t>
          </a:r>
          <a:endParaRPr lang="en-GB" sz="2800" b="1" kern="1200" dirty="0"/>
        </a:p>
      </dsp:txBody>
      <dsp:txXfrm>
        <a:off x="1698002" y="1197547"/>
        <a:ext cx="4611290" cy="881268"/>
      </dsp:txXfrm>
    </dsp:sp>
    <dsp:sp modelId="{9C4F3E62-6DF9-4CF8-A472-4FDA6360790D}">
      <dsp:nvSpPr>
        <dsp:cNvPr id="0" name=""/>
        <dsp:cNvSpPr/>
      </dsp:nvSpPr>
      <dsp:spPr>
        <a:xfrm>
          <a:off x="979307" y="936103"/>
          <a:ext cx="691277" cy="18722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72208"/>
              </a:lnTo>
              <a:lnTo>
                <a:pt x="691277" y="187220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843F1B-6CAE-4744-8E9F-A92BD5030502}">
      <dsp:nvSpPr>
        <dsp:cNvPr id="0" name=""/>
        <dsp:cNvSpPr/>
      </dsp:nvSpPr>
      <dsp:spPr>
        <a:xfrm>
          <a:off x="1670584" y="2340260"/>
          <a:ext cx="4810136" cy="9361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800" kern="1200" dirty="0" smtClean="0"/>
            <a:t>Пространствен мениджмънт </a:t>
          </a:r>
          <a:endParaRPr lang="en-GB" sz="2800" kern="1200" dirty="0"/>
        </a:p>
      </dsp:txBody>
      <dsp:txXfrm>
        <a:off x="1698002" y="2367678"/>
        <a:ext cx="4755300" cy="881268"/>
      </dsp:txXfrm>
    </dsp:sp>
    <dsp:sp modelId="{7215A246-06F1-47EB-95B7-15FD80DD21E1}">
      <dsp:nvSpPr>
        <dsp:cNvPr id="0" name=""/>
        <dsp:cNvSpPr/>
      </dsp:nvSpPr>
      <dsp:spPr>
        <a:xfrm>
          <a:off x="979307" y="936103"/>
          <a:ext cx="691277" cy="30423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42338"/>
              </a:lnTo>
              <a:lnTo>
                <a:pt x="691277" y="304233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CE6D9D-DB63-494D-B409-C13B9D7FF13D}">
      <dsp:nvSpPr>
        <dsp:cNvPr id="0" name=""/>
        <dsp:cNvSpPr/>
      </dsp:nvSpPr>
      <dsp:spPr>
        <a:xfrm>
          <a:off x="1670584" y="3510390"/>
          <a:ext cx="4810121" cy="9361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800" kern="1200" dirty="0" smtClean="0"/>
            <a:t>Документален мениджмънт</a:t>
          </a:r>
          <a:endParaRPr lang="en-GB" sz="2800" kern="1200" dirty="0"/>
        </a:p>
      </dsp:txBody>
      <dsp:txXfrm>
        <a:off x="1698002" y="3537808"/>
        <a:ext cx="4755285" cy="881268"/>
      </dsp:txXfrm>
    </dsp:sp>
    <dsp:sp modelId="{F37E5350-F0FA-49B0-8632-FDD408D450F1}">
      <dsp:nvSpPr>
        <dsp:cNvPr id="0" name=""/>
        <dsp:cNvSpPr/>
      </dsp:nvSpPr>
      <dsp:spPr>
        <a:xfrm>
          <a:off x="979307" y="936103"/>
          <a:ext cx="691277" cy="42124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212468"/>
              </a:lnTo>
              <a:lnTo>
                <a:pt x="691277" y="421246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43B86C-DBFF-4C2D-8BB9-A23A0BA646C3}">
      <dsp:nvSpPr>
        <dsp:cNvPr id="0" name=""/>
        <dsp:cNvSpPr/>
      </dsp:nvSpPr>
      <dsp:spPr>
        <a:xfrm>
          <a:off x="1670584" y="4680520"/>
          <a:ext cx="4810136" cy="9361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800" kern="1200" dirty="0" smtClean="0"/>
            <a:t>Ресурсен и технологичен мениджмънт </a:t>
          </a:r>
          <a:endParaRPr lang="en-GB" sz="2800" kern="1200" dirty="0"/>
        </a:p>
      </dsp:txBody>
      <dsp:txXfrm>
        <a:off x="1698002" y="4707938"/>
        <a:ext cx="4755300" cy="881268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BEBCE9-0C18-4FD5-8FAD-2B4626C72103}">
      <dsp:nvSpPr>
        <dsp:cNvPr id="0" name=""/>
        <dsp:cNvSpPr/>
      </dsp:nvSpPr>
      <dsp:spPr>
        <a:xfrm>
          <a:off x="291246" y="2936"/>
          <a:ext cx="7122362" cy="118892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48260" rIns="72390" bIns="4826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3800" b="0" kern="1200" dirty="0" smtClean="0">
              <a:solidFill>
                <a:schemeClr val="bg1"/>
              </a:solidFill>
              <a:latin typeface="Bookman Old Style" pitchFamily="18" charset="0"/>
            </a:rPr>
            <a:t>Мениджмънт на класа като символна среда</a:t>
          </a:r>
          <a:endParaRPr lang="en-GB" sz="3800" b="0" kern="1200" dirty="0">
            <a:solidFill>
              <a:schemeClr val="bg1"/>
            </a:solidFill>
            <a:latin typeface="Bookman Old Style" pitchFamily="18" charset="0"/>
          </a:endParaRPr>
        </a:p>
      </dsp:txBody>
      <dsp:txXfrm>
        <a:off x="326068" y="37758"/>
        <a:ext cx="7052718" cy="1119279"/>
      </dsp:txXfrm>
    </dsp:sp>
    <dsp:sp modelId="{E42E8D43-57FD-4B58-AC09-591FDC14C12A}">
      <dsp:nvSpPr>
        <dsp:cNvPr id="0" name=""/>
        <dsp:cNvSpPr/>
      </dsp:nvSpPr>
      <dsp:spPr>
        <a:xfrm>
          <a:off x="1003483" y="1191860"/>
          <a:ext cx="712236" cy="7801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80183"/>
              </a:lnTo>
              <a:lnTo>
                <a:pt x="712236" y="78018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09B712-70D8-4FA9-9E4E-7EB2A42762FD}">
      <dsp:nvSpPr>
        <dsp:cNvPr id="0" name=""/>
        <dsp:cNvSpPr/>
      </dsp:nvSpPr>
      <dsp:spPr>
        <a:xfrm>
          <a:off x="1715719" y="1406537"/>
          <a:ext cx="5332643" cy="113101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400" kern="1200" dirty="0" smtClean="0">
              <a:latin typeface="Bookman Old Style" pitchFamily="18" charset="0"/>
            </a:rPr>
            <a:t>Идейна символика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800" kern="1200" dirty="0" smtClean="0">
              <a:latin typeface="Bookman Old Style" pitchFamily="18" charset="0"/>
            </a:rPr>
            <a:t>(девиз, верую, кодекс)</a:t>
          </a:r>
          <a:endParaRPr lang="en-GB" sz="1800" kern="1200" dirty="0">
            <a:latin typeface="Bookman Old Style" pitchFamily="18" charset="0"/>
          </a:endParaRPr>
        </a:p>
      </dsp:txBody>
      <dsp:txXfrm>
        <a:off x="1748845" y="1439663"/>
        <a:ext cx="5266391" cy="1064760"/>
      </dsp:txXfrm>
    </dsp:sp>
    <dsp:sp modelId="{DF6F49DE-FD2C-46C7-9705-C05D8E0AB3EC}">
      <dsp:nvSpPr>
        <dsp:cNvPr id="0" name=""/>
        <dsp:cNvSpPr/>
      </dsp:nvSpPr>
      <dsp:spPr>
        <a:xfrm>
          <a:off x="1003483" y="1191860"/>
          <a:ext cx="712236" cy="19897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89720"/>
              </a:lnTo>
              <a:lnTo>
                <a:pt x="712236" y="198972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B7C451-2E64-404B-A60C-B678481B9866}">
      <dsp:nvSpPr>
        <dsp:cNvPr id="0" name=""/>
        <dsp:cNvSpPr/>
      </dsp:nvSpPr>
      <dsp:spPr>
        <a:xfrm>
          <a:off x="1715719" y="2752226"/>
          <a:ext cx="5332643" cy="8587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400" kern="1200" dirty="0" smtClean="0">
              <a:latin typeface="Bookman Old Style" pitchFamily="18" charset="0"/>
            </a:rPr>
            <a:t>Организационна символика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800" kern="1200" dirty="0" smtClean="0">
              <a:latin typeface="Bookman Old Style" pitchFamily="18" charset="0"/>
            </a:rPr>
            <a:t>(представителни органи, ритуали)</a:t>
          </a:r>
          <a:endParaRPr lang="en-GB" sz="1800" kern="1200" dirty="0">
            <a:latin typeface="Bookman Old Style" pitchFamily="18" charset="0"/>
          </a:endParaRPr>
        </a:p>
      </dsp:txBody>
      <dsp:txXfrm>
        <a:off x="1740870" y="2777377"/>
        <a:ext cx="5282341" cy="808405"/>
      </dsp:txXfrm>
    </dsp:sp>
    <dsp:sp modelId="{AEB6B0CB-89F6-4687-8C1F-03C20255F8A3}">
      <dsp:nvSpPr>
        <dsp:cNvPr id="0" name=""/>
        <dsp:cNvSpPr/>
      </dsp:nvSpPr>
      <dsp:spPr>
        <a:xfrm>
          <a:off x="1003483" y="1191860"/>
          <a:ext cx="712236" cy="30631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63104"/>
              </a:lnTo>
              <a:lnTo>
                <a:pt x="712236" y="306310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A47B54-FF93-4711-BA96-5FAA51B64825}">
      <dsp:nvSpPr>
        <dsp:cNvPr id="0" name=""/>
        <dsp:cNvSpPr/>
      </dsp:nvSpPr>
      <dsp:spPr>
        <a:xfrm>
          <a:off x="1715719" y="3825611"/>
          <a:ext cx="5209058" cy="8587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t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400" kern="1200" dirty="0" smtClean="0">
              <a:latin typeface="Bookman Old Style" pitchFamily="18" charset="0"/>
            </a:rPr>
            <a:t>Обектна символика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800" kern="1200" dirty="0" smtClean="0">
              <a:latin typeface="Bookman Old Style" pitchFamily="18" charset="0"/>
            </a:rPr>
            <a:t>(лого, знаме, песен, униформа)</a:t>
          </a:r>
          <a:endParaRPr lang="en-GB" sz="1800" kern="1200" dirty="0">
            <a:latin typeface="Bookman Old Style" pitchFamily="18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GB" sz="1200" kern="1200" dirty="0"/>
        </a:p>
      </dsp:txBody>
      <dsp:txXfrm>
        <a:off x="1740870" y="3850762"/>
        <a:ext cx="5158756" cy="808405"/>
      </dsp:txXfrm>
    </dsp:sp>
    <dsp:sp modelId="{76FEF824-E6BD-4582-9FBF-85A3E15EC8FE}">
      <dsp:nvSpPr>
        <dsp:cNvPr id="0" name=""/>
        <dsp:cNvSpPr/>
      </dsp:nvSpPr>
      <dsp:spPr>
        <a:xfrm>
          <a:off x="1003483" y="1191860"/>
          <a:ext cx="712236" cy="41364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36489"/>
              </a:lnTo>
              <a:lnTo>
                <a:pt x="712236" y="413648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DD834D-0CD6-422F-904E-460F20F68401}">
      <dsp:nvSpPr>
        <dsp:cNvPr id="0" name=""/>
        <dsp:cNvSpPr/>
      </dsp:nvSpPr>
      <dsp:spPr>
        <a:xfrm>
          <a:off x="1715719" y="4898995"/>
          <a:ext cx="5209044" cy="8587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400" kern="1200" dirty="0" smtClean="0">
              <a:latin typeface="Bookman Old Style" pitchFamily="18" charset="0"/>
            </a:rPr>
            <a:t>Дейностна символика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000" kern="1200" dirty="0" smtClean="0">
              <a:latin typeface="Bookman Old Style" pitchFamily="18" charset="0"/>
            </a:rPr>
            <a:t>(традиции, празници)</a:t>
          </a:r>
          <a:endParaRPr lang="en-GB" sz="2000" kern="1200" dirty="0">
            <a:latin typeface="Bookman Old Style" pitchFamily="18" charset="0"/>
          </a:endParaRPr>
        </a:p>
      </dsp:txBody>
      <dsp:txXfrm>
        <a:off x="1740870" y="4924146"/>
        <a:ext cx="5158742" cy="8084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FD005-C9B5-43F3-8B46-CA9B3C39B9FE}" type="datetimeFigureOut">
              <a:rPr lang="bg-BG" smtClean="0"/>
              <a:pPr/>
              <a:t>18.12.2017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AFC41-A67A-4BBB-9378-B762959ABA4C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FD005-C9B5-43F3-8B46-CA9B3C39B9FE}" type="datetimeFigureOut">
              <a:rPr lang="bg-BG" smtClean="0"/>
              <a:pPr/>
              <a:t>18.12.2017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AFC41-A67A-4BBB-9378-B762959ABA4C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FD005-C9B5-43F3-8B46-CA9B3C39B9FE}" type="datetimeFigureOut">
              <a:rPr lang="bg-BG" smtClean="0"/>
              <a:pPr/>
              <a:t>18.12.2017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AFC41-A67A-4BBB-9378-B762959ABA4C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457200"/>
            <a:ext cx="70104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676400" y="1981200"/>
            <a:ext cx="7010400" cy="4114800"/>
          </a:xfrm>
        </p:spPr>
        <p:txBody>
          <a:bodyPr/>
          <a:lstStyle/>
          <a:p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B8F8530A-180E-46E9-89BD-CFDFA67C876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FD005-C9B5-43F3-8B46-CA9B3C39B9FE}" type="datetimeFigureOut">
              <a:rPr lang="bg-BG" smtClean="0"/>
              <a:pPr/>
              <a:t>18.12.2017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AFC41-A67A-4BBB-9378-B762959ABA4C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FD005-C9B5-43F3-8B46-CA9B3C39B9FE}" type="datetimeFigureOut">
              <a:rPr lang="bg-BG" smtClean="0"/>
              <a:pPr/>
              <a:t>18.12.2017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AFC41-A67A-4BBB-9378-B762959ABA4C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FD005-C9B5-43F3-8B46-CA9B3C39B9FE}" type="datetimeFigureOut">
              <a:rPr lang="bg-BG" smtClean="0"/>
              <a:pPr/>
              <a:t>18.12.2017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AFC41-A67A-4BBB-9378-B762959ABA4C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FD005-C9B5-43F3-8B46-CA9B3C39B9FE}" type="datetimeFigureOut">
              <a:rPr lang="bg-BG" smtClean="0"/>
              <a:pPr/>
              <a:t>18.12.2017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AFC41-A67A-4BBB-9378-B762959ABA4C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FD005-C9B5-43F3-8B46-CA9B3C39B9FE}" type="datetimeFigureOut">
              <a:rPr lang="bg-BG" smtClean="0"/>
              <a:pPr/>
              <a:t>18.12.2017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AFC41-A67A-4BBB-9378-B762959ABA4C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FD005-C9B5-43F3-8B46-CA9B3C39B9FE}" type="datetimeFigureOut">
              <a:rPr lang="bg-BG" smtClean="0"/>
              <a:pPr/>
              <a:t>18.12.2017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AFC41-A67A-4BBB-9378-B762959ABA4C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FD005-C9B5-43F3-8B46-CA9B3C39B9FE}" type="datetimeFigureOut">
              <a:rPr lang="bg-BG" smtClean="0"/>
              <a:pPr/>
              <a:t>18.12.2017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AFC41-A67A-4BBB-9378-B762959ABA4C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FD005-C9B5-43F3-8B46-CA9B3C39B9FE}" type="datetimeFigureOut">
              <a:rPr lang="bg-BG" smtClean="0"/>
              <a:pPr/>
              <a:t>18.12.2017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AFC41-A67A-4BBB-9378-B762959ABA4C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4FD005-C9B5-43F3-8B46-CA9B3C39B9FE}" type="datetimeFigureOut">
              <a:rPr lang="bg-BG" smtClean="0"/>
              <a:pPr/>
              <a:t>18.12.2017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DAFC41-A67A-4BBB-9378-B762959ABA4C}" type="slidenum">
              <a:rPr lang="bg-BG" smtClean="0"/>
              <a:pPr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43051"/>
            <a:ext cx="7772400" cy="1957400"/>
          </a:xfrm>
        </p:spPr>
        <p:txBody>
          <a:bodyPr>
            <a:normAutofit fontScale="90000"/>
          </a:bodyPr>
          <a:lstStyle/>
          <a:p>
            <a:r>
              <a:rPr lang="bg-BG" dirty="0"/>
              <a:t>Мениджмънт на учебната група като защитена и приобщаваща среда.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bg-BG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>
                <a:solidFill>
                  <a:schemeClr val="folHlink"/>
                </a:solidFill>
              </a:rPr>
              <a:t>Дразнимост и учене</a:t>
            </a:r>
            <a:endParaRPr lang="en-US">
              <a:solidFill>
                <a:schemeClr val="folHlink"/>
              </a:solidFill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/>
              <a:t>Porteous (1972)</a:t>
            </a:r>
            <a:r>
              <a:rPr lang="bg-BG" sz="2400"/>
              <a:t>: По-добри учебни резултати в по-малко комплексна среда</a:t>
            </a:r>
          </a:p>
          <a:p>
            <a:r>
              <a:rPr lang="en-US" sz="2400"/>
              <a:t>Creekmore (1987) </a:t>
            </a:r>
            <a:r>
              <a:rPr lang="bg-BG" sz="2400"/>
              <a:t>във всяка класна стая са необходими 3 вида стени: </a:t>
            </a:r>
          </a:p>
          <a:p>
            <a:pPr lvl="1"/>
            <a:r>
              <a:rPr lang="bg-BG" sz="2100" b="1"/>
              <a:t>Фронтална стена, на която се разполагат работните дъски;</a:t>
            </a:r>
          </a:p>
          <a:p>
            <a:pPr lvl="1"/>
            <a:r>
              <a:rPr lang="bg-BG" sz="2100" b="1"/>
              <a:t>Поддържащи стени – странично разположени;</a:t>
            </a:r>
          </a:p>
          <a:p>
            <a:pPr lvl="1"/>
            <a:r>
              <a:rPr lang="bg-BG" sz="2100" b="1"/>
              <a:t>Динамична стена, разположена отзад, на която се разполагат работите на учениците, временни съобщения, украса и т.н.</a:t>
            </a:r>
            <a:endParaRPr lang="en-US" sz="21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>
                <a:solidFill>
                  <a:schemeClr val="folHlink"/>
                </a:solidFill>
              </a:rPr>
              <a:t>Шум и учебни постижения</a:t>
            </a:r>
            <a:endParaRPr lang="en-US">
              <a:solidFill>
                <a:schemeClr val="folHlink"/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bg-BG"/>
              <a:t>Силният шум снижава интелектуалните постижения при изпълнение на комплексни учебни задачи; </a:t>
            </a:r>
          </a:p>
          <a:p>
            <a:pPr>
              <a:lnSpc>
                <a:spcPct val="90000"/>
              </a:lnSpc>
            </a:pPr>
            <a:r>
              <a:rPr lang="bg-BG"/>
              <a:t>Шумните деца по-трудно се справят с поставяните учебни задачи. Те са по-малко ефективни и по време на подготовката за изпълнението;</a:t>
            </a:r>
          </a:p>
          <a:p>
            <a:pPr>
              <a:lnSpc>
                <a:spcPct val="90000"/>
              </a:lnSpc>
            </a:pPr>
            <a:r>
              <a:rPr lang="bg-BG"/>
              <a:t>В шумните училища учениците дават по-слаби резултати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Grp="1" noChangeArrowheads="1"/>
          </p:cNvSpPr>
          <p:nvPr>
            <p:ph type="title"/>
          </p:nvPr>
        </p:nvSpPr>
        <p:spPr>
          <a:xfrm>
            <a:off x="1676400" y="685800"/>
            <a:ext cx="7010400" cy="5257800"/>
          </a:xfrm>
        </p:spPr>
        <p:txBody>
          <a:bodyPr/>
          <a:lstStyle/>
          <a:p>
            <a:r>
              <a:rPr lang="bg-BG" sz="2800">
                <a:solidFill>
                  <a:schemeClr val="tx1"/>
                </a:solidFill>
              </a:rPr>
              <a:t>Според</a:t>
            </a:r>
            <a:r>
              <a:rPr lang="bg-BG" sz="2800">
                <a:solidFill>
                  <a:schemeClr val="folHlink"/>
                </a:solidFill>
              </a:rPr>
              <a:t> </a:t>
            </a:r>
            <a:r>
              <a:rPr lang="en-US" sz="2800">
                <a:solidFill>
                  <a:schemeClr val="folHlink"/>
                </a:solidFill>
              </a:rPr>
              <a:t>Bronzaft and McCarthy (1975)</a:t>
            </a:r>
            <a:r>
              <a:rPr lang="en-US" sz="2800"/>
              <a:t> </a:t>
            </a:r>
            <a:br>
              <a:rPr lang="en-US" sz="2800"/>
            </a:br>
            <a:r>
              <a:rPr lang="bg-BG" sz="2800"/>
              <a:t>учениците, чиято класна стая гледа към жп линията губят 11% от учебното време и имат по-лоши четивни умения.</a:t>
            </a:r>
            <a:br>
              <a:rPr lang="bg-BG" sz="2800"/>
            </a:br>
            <a:r>
              <a:rPr lang="bg-BG" sz="2800"/>
              <a:t>След монтирането на акустични покрития постиженията по четене се подобряват. </a:t>
            </a:r>
            <a:r>
              <a:rPr lang="en-US" sz="2800"/>
              <a:t/>
            </a:r>
            <a:br>
              <a:rPr lang="en-US" sz="2800"/>
            </a:br>
            <a:r>
              <a:rPr lang="bg-BG" sz="2800"/>
              <a:t/>
            </a:r>
            <a:br>
              <a:rPr lang="bg-BG" sz="2800"/>
            </a:br>
            <a:r>
              <a:rPr lang="en-US" sz="2800">
                <a:solidFill>
                  <a:schemeClr val="folHlink"/>
                </a:solidFill>
              </a:rPr>
              <a:t>Damon (1977)</a:t>
            </a:r>
            <a:r>
              <a:rPr lang="en-US" sz="2800"/>
              <a:t> </a:t>
            </a:r>
            <a:r>
              <a:rPr lang="bg-BG" sz="2800"/>
              <a:t> констатира, че децата живеещи в близост до шумни пътища отсъстват по-често от училище</a:t>
            </a:r>
            <a:r>
              <a:rPr lang="en-US" sz="2800"/>
              <a:t>.</a:t>
            </a:r>
            <a:r>
              <a:rPr lang="en-US"/>
              <a:t>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sz="3500">
                <a:solidFill>
                  <a:schemeClr val="folHlink"/>
                </a:solidFill>
              </a:rPr>
              <a:t>Начини за контролиране на шума</a:t>
            </a:r>
            <a:endParaRPr lang="en-US" sz="3500">
              <a:solidFill>
                <a:schemeClr val="folHlink"/>
              </a:solidFill>
            </a:endParaRP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bg-BG" sz="3200" b="1">
                <a:solidFill>
                  <a:schemeClr val="accent2"/>
                </a:solidFill>
              </a:rPr>
              <a:t>1.  </a:t>
            </a:r>
            <a:r>
              <a:rPr lang="bg-BG" sz="2400" b="1">
                <a:solidFill>
                  <a:schemeClr val="accent2"/>
                </a:solidFill>
              </a:rPr>
              <a:t>Използване на положителни стимули</a:t>
            </a:r>
          </a:p>
          <a:p>
            <a:r>
              <a:rPr lang="en-US" sz="2400" b="1"/>
              <a:t>Wilson and Hopkins (1973) </a:t>
            </a:r>
          </a:p>
          <a:p>
            <a:pPr>
              <a:buFont typeface="Wingdings" pitchFamily="2" charset="2"/>
              <a:buNone/>
            </a:pPr>
            <a:r>
              <a:rPr lang="bg-BG" sz="2400"/>
              <a:t>	на ученици от 7 -8 клас се казва, че ще им се разреши да слушат любимото си радио, ако звукът му е под 70 децибела, в резултат на което % на шума надвишаващ това ниво спаднал от 30% на 5%</a:t>
            </a:r>
          </a:p>
          <a:p>
            <a:pPr>
              <a:buFont typeface="Wingdings" pitchFamily="2" charset="2"/>
              <a:buNone/>
            </a:pPr>
            <a:r>
              <a:rPr lang="bg-BG" sz="2400" b="1">
                <a:solidFill>
                  <a:schemeClr val="accent2"/>
                </a:solidFill>
              </a:rPr>
              <a:t>2.   Превенция</a:t>
            </a:r>
            <a:r>
              <a:rPr lang="bg-BG" sz="2400"/>
              <a:t> </a:t>
            </a:r>
            <a:endParaRPr lang="en-US" sz="24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sz="2600">
                <a:solidFill>
                  <a:schemeClr val="folHlink"/>
                </a:solidFill>
              </a:rPr>
              <a:t>Персонално пространство</a:t>
            </a:r>
            <a:br>
              <a:rPr lang="bg-BG" sz="2600">
                <a:solidFill>
                  <a:schemeClr val="folHlink"/>
                </a:solidFill>
              </a:rPr>
            </a:br>
            <a:r>
              <a:rPr lang="bg-BG" sz="2600"/>
              <a:t> </a:t>
            </a:r>
            <a:r>
              <a:rPr lang="en-US" sz="2600" b="1">
                <a:solidFill>
                  <a:schemeClr val="accent2"/>
                </a:solidFill>
              </a:rPr>
              <a:t>Hall's (1963) </a:t>
            </a:r>
            <a:r>
              <a:rPr lang="bg-BG" sz="2600" b="1">
                <a:solidFill>
                  <a:schemeClr val="accent2"/>
                </a:solidFill>
              </a:rPr>
              <a:t>и 4-те дистанции за комуникация</a:t>
            </a:r>
            <a:endParaRPr lang="en-US" sz="2600" b="1">
              <a:solidFill>
                <a:schemeClr val="accent2"/>
              </a:solidFill>
            </a:endParaRPr>
          </a:p>
        </p:txBody>
      </p:sp>
      <p:graphicFrame>
        <p:nvGraphicFramePr>
          <p:cNvPr id="17488" name="Group 80"/>
          <p:cNvGraphicFramePr>
            <a:graphicFrameLocks noGrp="1"/>
          </p:cNvGraphicFramePr>
          <p:nvPr>
            <p:ph idx="1"/>
          </p:nvPr>
        </p:nvGraphicFramePr>
        <p:xfrm>
          <a:off x="457200" y="1752600"/>
          <a:ext cx="8229600" cy="4680586"/>
        </p:xfrm>
        <a:graphic>
          <a:graphicData uri="http://schemas.openxmlformats.org/drawingml/2006/table">
            <a:tbl>
              <a:tblPr/>
              <a:tblGrid>
                <a:gridCol w="2438400"/>
                <a:gridCol w="2743200"/>
                <a:gridCol w="3048000"/>
              </a:tblGrid>
              <a:tr h="952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</a:rPr>
                        <a:t>Дистанция 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</a:rPr>
                        <a:t>Подходящи взаимодействия и дейности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</a:rPr>
                        <a:t>Сензорни качества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1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По-малко от 46 см.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Интимни контакти, спорт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Докосване, интензивна сензорна възбуда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7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Лична дистанция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46 см – 122 см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Близко приятелство или познанство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Визуална и вербална комуникация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68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Социална  дистанция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122 – 366 см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Служебни и сходни на служебните контакти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Ограничена визуална комуникация; нормален глас; докосването е невъзможно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7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Публична дистанция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Над 366 см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Формални контакти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Визия без детайли, невербална комуникация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>
                <a:solidFill>
                  <a:schemeClr val="folHlink"/>
                </a:solidFill>
              </a:rPr>
              <a:t>Пространство (размер)</a:t>
            </a:r>
            <a:endParaRPr lang="en-US">
              <a:solidFill>
                <a:schemeClr val="folHlink"/>
              </a:solidFill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81200"/>
            <a:ext cx="8077200" cy="4114800"/>
          </a:xfrm>
        </p:spPr>
        <p:txBody>
          <a:bodyPr>
            <a:normAutofit fontScale="92500"/>
          </a:bodyPr>
          <a:lstStyle/>
          <a:p>
            <a:pPr>
              <a:lnSpc>
                <a:spcPct val="90000"/>
              </a:lnSpc>
            </a:pPr>
            <a:r>
              <a:rPr lang="bg-BG"/>
              <a:t>По-широкото място може да провокира по-голяма моторна активност – тичане, скачане;</a:t>
            </a:r>
          </a:p>
          <a:p>
            <a:pPr>
              <a:lnSpc>
                <a:spcPct val="90000"/>
              </a:lnSpc>
            </a:pPr>
            <a:r>
              <a:rPr lang="bg-BG"/>
              <a:t>При ограничаване на пространството – смяна на дейностите – катерене, пързаляне.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chemeClr val="folHlink"/>
                </a:solidFill>
              </a:rPr>
              <a:t>Baron and Rodin (1978)</a:t>
            </a:r>
            <a:r>
              <a:rPr lang="en-US"/>
              <a:t> </a:t>
            </a:r>
            <a:r>
              <a:rPr lang="bg-BG"/>
              <a:t>констатират, че учениците в големи класове по-трудно контролират затвърдяването на материала, а учителят – по-трудно дава индивидулни оценки и стимули</a:t>
            </a:r>
            <a:r>
              <a:rPr lang="en-US"/>
              <a:t>. </a:t>
            </a:r>
            <a:endParaRPr lang="bg-BG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>
                <a:solidFill>
                  <a:schemeClr val="folHlink"/>
                </a:solidFill>
              </a:rPr>
              <a:t>Територия</a:t>
            </a:r>
            <a:r>
              <a:rPr lang="bg-BG"/>
              <a:t> </a:t>
            </a: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81200"/>
            <a:ext cx="8153400" cy="4114800"/>
          </a:xfrm>
        </p:spPr>
        <p:txBody>
          <a:bodyPr/>
          <a:lstStyle/>
          <a:p>
            <a:r>
              <a:rPr lang="en-US" sz="2400">
                <a:solidFill>
                  <a:schemeClr val="accent2"/>
                </a:solidFill>
              </a:rPr>
              <a:t>Haber (1980)</a:t>
            </a:r>
            <a:r>
              <a:rPr lang="en-US" sz="2400"/>
              <a:t> </a:t>
            </a:r>
            <a:r>
              <a:rPr lang="bg-BG" sz="2400"/>
              <a:t>– в традиционните класове 75% от учениците си избират точно определено място и го ползват над 50% от времето</a:t>
            </a:r>
          </a:p>
          <a:p>
            <a:r>
              <a:rPr lang="bg-BG" sz="2400"/>
              <a:t>При нетрадиционните класове само 30% от времето – на едно и също място</a:t>
            </a:r>
          </a:p>
          <a:p>
            <a:r>
              <a:rPr lang="bg-BG" sz="2400" b="1">
                <a:solidFill>
                  <a:schemeClr val="folHlink"/>
                </a:solidFill>
              </a:rPr>
              <a:t>Маркиране </a:t>
            </a:r>
            <a:r>
              <a:rPr lang="bg-BG" sz="2400" b="1"/>
              <a:t>– учениците поставят книги и лични предмети, за да маркират своята територия</a:t>
            </a:r>
            <a:r>
              <a:rPr lang="en-US" sz="2400" b="1"/>
              <a:t>Marking </a:t>
            </a:r>
            <a:r>
              <a:rPr lang="en-US" sz="2400">
                <a:solidFill>
                  <a:schemeClr val="accent2"/>
                </a:solidFill>
              </a:rPr>
              <a:t>(Fisher &amp; Byrne, 1975). </a:t>
            </a:r>
          </a:p>
          <a:p>
            <a:r>
              <a:rPr lang="bg-BG" sz="2400"/>
              <a:t>Мъжете са по-привързани към своите територии отколкото жените </a:t>
            </a:r>
            <a:r>
              <a:rPr lang="en-US" sz="2400">
                <a:solidFill>
                  <a:schemeClr val="accent2"/>
                </a:solidFill>
              </a:rPr>
              <a:t>(Mercer and Benjamin, 1980).</a:t>
            </a:r>
            <a:r>
              <a:rPr lang="en-US" sz="2400"/>
              <a:t>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sz="3500">
                <a:solidFill>
                  <a:schemeClr val="folHlink"/>
                </a:solidFill>
              </a:rPr>
              <a:t>Дизайн на класната стая</a:t>
            </a:r>
            <a:r>
              <a:rPr lang="bg-BG" sz="3500"/>
              <a:t/>
            </a:r>
            <a:br>
              <a:rPr lang="bg-BG" sz="3500"/>
            </a:br>
            <a:r>
              <a:rPr lang="bg-BG" sz="3500">
                <a:solidFill>
                  <a:schemeClr val="accent2"/>
                </a:solidFill>
              </a:rPr>
              <a:t>2 типа пространство</a:t>
            </a:r>
            <a:endParaRPr lang="en-US" sz="3500">
              <a:solidFill>
                <a:schemeClr val="accent2"/>
              </a:solidFill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81200"/>
            <a:ext cx="8153400" cy="4114800"/>
          </a:xfrm>
        </p:spPr>
        <p:txBody>
          <a:bodyPr>
            <a:normAutofit lnSpcReduction="10000"/>
          </a:bodyPr>
          <a:lstStyle/>
          <a:p>
            <a:pPr marL="609600" indent="-609600"/>
            <a:r>
              <a:rPr lang="bg-BG">
                <a:solidFill>
                  <a:schemeClr val="folHlink"/>
                </a:solidFill>
              </a:rPr>
              <a:t>Индивидуална територия</a:t>
            </a:r>
            <a:r>
              <a:rPr lang="bg-BG"/>
              <a:t> – вкл. работното място на ученика, групата, типично за работа с целия клас</a:t>
            </a:r>
          </a:p>
          <a:p>
            <a:pPr marL="609600" indent="-609600"/>
            <a:r>
              <a:rPr lang="bg-BG">
                <a:solidFill>
                  <a:schemeClr val="folHlink"/>
                </a:solidFill>
              </a:rPr>
              <a:t>Функционална територия</a:t>
            </a:r>
            <a:r>
              <a:rPr lang="bg-BG"/>
              <a:t> – всяко място е приспособено за определени дейности и функции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/>
              <a:t>	</a:t>
            </a:r>
            <a:r>
              <a:rPr lang="bg-BG"/>
              <a:t>Много често – дизайнът включва и елементи на двата типа пространство</a:t>
            </a:r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>
                <a:solidFill>
                  <a:schemeClr val="folHlink"/>
                </a:solidFill>
              </a:rPr>
              <a:t>Структуриране на подовото пространство</a:t>
            </a:r>
            <a:r>
              <a:rPr lang="bg-BG"/>
              <a:t> </a:t>
            </a:r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81200"/>
            <a:ext cx="7924800" cy="4114800"/>
          </a:xfrm>
        </p:spPr>
        <p:txBody>
          <a:bodyPr/>
          <a:lstStyle/>
          <a:p>
            <a:pPr lvl="1">
              <a:buFont typeface="Wingdings" pitchFamily="2" charset="2"/>
              <a:buNone/>
            </a:pPr>
            <a:r>
              <a:rPr lang="bg-BG" sz="2900" b="1"/>
              <a:t>Два типа аранжиране на класната стая</a:t>
            </a:r>
            <a:r>
              <a:rPr lang="bg-BG" sz="2900"/>
              <a:t> </a:t>
            </a:r>
          </a:p>
          <a:p>
            <a:pPr lvl="1">
              <a:buFont typeface="Wingdings" pitchFamily="2" charset="2"/>
              <a:buNone/>
            </a:pPr>
            <a:endParaRPr lang="bg-BG" sz="2900"/>
          </a:p>
          <a:p>
            <a:r>
              <a:rPr lang="bg-BG" sz="3200">
                <a:solidFill>
                  <a:schemeClr val="folHlink"/>
                </a:solidFill>
              </a:rPr>
              <a:t>стандартно</a:t>
            </a:r>
            <a:r>
              <a:rPr lang="en-US" sz="3200"/>
              <a:t> – </a:t>
            </a:r>
            <a:r>
              <a:rPr lang="bg-BG" sz="3200"/>
              <a:t>използваемо при широк кръг учебни ситуации</a:t>
            </a:r>
          </a:p>
          <a:p>
            <a:r>
              <a:rPr lang="bg-BG" sz="3200">
                <a:solidFill>
                  <a:schemeClr val="folHlink"/>
                </a:solidFill>
              </a:rPr>
              <a:t>Специално (функционално) </a:t>
            </a:r>
            <a:r>
              <a:rPr lang="en-US" sz="3200"/>
              <a:t> – </a:t>
            </a:r>
            <a:r>
              <a:rPr lang="bg-BG" sz="3200"/>
              <a:t>използваемо за определени часове и занимания</a:t>
            </a:r>
            <a:endParaRPr lang="en-US" sz="32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folHlink"/>
                </a:solidFill>
              </a:rPr>
              <a:t>Home-based</a:t>
            </a:r>
          </a:p>
        </p:txBody>
      </p:sp>
      <p:pic>
        <p:nvPicPr>
          <p:cNvPr id="22532" name="Picture 4" descr="classd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600200" y="2343150"/>
            <a:ext cx="5983288" cy="3390900"/>
          </a:xfrm>
          <a:noFill/>
          <a:ln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67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pSp>
        <p:nvGrpSpPr>
          <p:cNvPr id="2" name="Diagram 2"/>
          <p:cNvGrpSpPr>
            <a:grpSpLocks/>
          </p:cNvGrpSpPr>
          <p:nvPr/>
        </p:nvGrpSpPr>
        <p:grpSpPr bwMode="auto">
          <a:xfrm>
            <a:off x="827584" y="476672"/>
            <a:ext cx="7488832" cy="5544616"/>
            <a:chOff x="1643" y="4358"/>
            <a:chExt cx="8640" cy="8640"/>
          </a:xfrm>
        </p:grpSpPr>
        <p:graphicFrame>
          <p:nvGraphicFramePr>
            <p:cNvPr id="16" name="Diagram 15"/>
            <p:cNvGraphicFramePr/>
            <p:nvPr/>
          </p:nvGraphicFramePr>
          <p:xfrm>
            <a:off x="1643" y="4358"/>
            <a:ext cx="8640" cy="864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3" name="AutoShape 16"/>
            <p:cNvSpPr>
              <a:spLocks noChangeArrowheads="1"/>
            </p:cNvSpPr>
            <p:nvPr/>
          </p:nvSpPr>
          <p:spPr bwMode="auto">
            <a:xfrm>
              <a:off x="5641" y="4358"/>
              <a:ext cx="172" cy="8307"/>
            </a:xfrm>
            <a:prstGeom prst="upDownArrow">
              <a:avLst>
                <a:gd name="adj1" fmla="val 50000"/>
                <a:gd name="adj2" fmla="val 965930"/>
              </a:avLst>
            </a:prstGeom>
            <a:solidFill>
              <a:srgbClr val="C0504D"/>
            </a:solidFill>
            <a:ln w="38100">
              <a:solidFill>
                <a:srgbClr val="F2F2F2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622423">
                  <a:alpha val="50000"/>
                </a:srgbClr>
              </a:outerShdw>
            </a:effectLst>
          </p:spPr>
          <p:txBody>
            <a:bodyPr vert="eaVert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" name="Text Box 17"/>
            <p:cNvSpPr txBox="1">
              <a:spLocks noChangeArrowheads="1"/>
            </p:cNvSpPr>
            <p:nvPr/>
          </p:nvSpPr>
          <p:spPr bwMode="auto">
            <a:xfrm>
              <a:off x="6683" y="7418"/>
              <a:ext cx="1980" cy="72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bg-BG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Комуникационна среда</a:t>
              </a:r>
              <a:endParaRPr kumimoji="0" lang="bg-BG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6" name="Text Box 18"/>
            <p:cNvSpPr txBox="1">
              <a:spLocks noChangeArrowheads="1"/>
            </p:cNvSpPr>
            <p:nvPr/>
          </p:nvSpPr>
          <p:spPr bwMode="auto">
            <a:xfrm>
              <a:off x="3263" y="7418"/>
              <a:ext cx="1620" cy="72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bg-BG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Поведенческа среда</a:t>
              </a:r>
              <a:endParaRPr kumimoji="0" lang="bg-BG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7" name="Text Box 19"/>
            <p:cNvSpPr txBox="1">
              <a:spLocks noChangeArrowheads="1"/>
            </p:cNvSpPr>
            <p:nvPr/>
          </p:nvSpPr>
          <p:spPr bwMode="auto">
            <a:xfrm>
              <a:off x="4716" y="8498"/>
              <a:ext cx="2147" cy="72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bg-BG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Институционализирана среда</a:t>
              </a:r>
              <a:endParaRPr kumimoji="0" lang="bg-BG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8" name="Text Box 20"/>
            <p:cNvSpPr txBox="1">
              <a:spLocks noChangeArrowheads="1"/>
            </p:cNvSpPr>
            <p:nvPr/>
          </p:nvSpPr>
          <p:spPr bwMode="auto">
            <a:xfrm>
              <a:off x="4883" y="10298"/>
              <a:ext cx="1980" cy="9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bg-BG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Професионална среда</a:t>
              </a:r>
              <a:endParaRPr kumimoji="0" lang="bg-BG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9" name="Text Box 21"/>
            <p:cNvSpPr txBox="1">
              <a:spLocks noChangeArrowheads="1"/>
            </p:cNvSpPr>
            <p:nvPr/>
          </p:nvSpPr>
          <p:spPr bwMode="auto">
            <a:xfrm>
              <a:off x="5063" y="6338"/>
              <a:ext cx="1440" cy="72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bg-BG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Развитийна  среда</a:t>
              </a:r>
              <a:endParaRPr kumimoji="0" lang="bg-BG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0" name="Text Box 22"/>
            <p:cNvSpPr txBox="1">
              <a:spLocks noChangeArrowheads="1"/>
            </p:cNvSpPr>
            <p:nvPr/>
          </p:nvSpPr>
          <p:spPr bwMode="auto">
            <a:xfrm>
              <a:off x="3443" y="9398"/>
              <a:ext cx="1440" cy="72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bg-BG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Символна среда</a:t>
              </a:r>
              <a:endParaRPr kumimoji="0" lang="bg-BG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1" name="Text Box 23"/>
            <p:cNvSpPr txBox="1">
              <a:spLocks noChangeArrowheads="1"/>
            </p:cNvSpPr>
            <p:nvPr/>
          </p:nvSpPr>
          <p:spPr bwMode="auto">
            <a:xfrm>
              <a:off x="6863" y="9398"/>
              <a:ext cx="1620" cy="72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bg-BG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Физическа среда</a:t>
              </a:r>
              <a:endParaRPr kumimoji="0" lang="bg-BG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2" name="Freeform 24"/>
            <p:cNvSpPr>
              <a:spLocks/>
            </p:cNvSpPr>
            <p:nvPr/>
          </p:nvSpPr>
          <p:spPr bwMode="auto">
            <a:xfrm rot="10552372">
              <a:off x="3135" y="5944"/>
              <a:ext cx="5580" cy="2735"/>
            </a:xfrm>
            <a:custGeom>
              <a:avLst/>
              <a:gdLst>
                <a:gd name="T0" fmla="*/ 0 w 5580"/>
                <a:gd name="T1" fmla="*/ 2434 h 2558"/>
                <a:gd name="T2" fmla="*/ 1746 w 5580"/>
                <a:gd name="T3" fmla="*/ 396 h 2558"/>
                <a:gd name="T4" fmla="*/ 2880 w 5580"/>
                <a:gd name="T5" fmla="*/ 59 h 2558"/>
                <a:gd name="T6" fmla="*/ 4140 w 5580"/>
                <a:gd name="T7" fmla="*/ 564 h 2558"/>
                <a:gd name="T8" fmla="*/ 5580 w 5580"/>
                <a:gd name="T9" fmla="*/ 2558 h 25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80" h="2558">
                  <a:moveTo>
                    <a:pt x="0" y="2434"/>
                  </a:moveTo>
                  <a:cubicBezTo>
                    <a:pt x="633" y="1613"/>
                    <a:pt x="1266" y="792"/>
                    <a:pt x="1746" y="396"/>
                  </a:cubicBezTo>
                  <a:cubicBezTo>
                    <a:pt x="2226" y="0"/>
                    <a:pt x="2481" y="31"/>
                    <a:pt x="2880" y="59"/>
                  </a:cubicBezTo>
                  <a:cubicBezTo>
                    <a:pt x="3279" y="87"/>
                    <a:pt x="3690" y="147"/>
                    <a:pt x="4140" y="564"/>
                  </a:cubicBezTo>
                  <a:cubicBezTo>
                    <a:pt x="4590" y="981"/>
                    <a:pt x="5339" y="2226"/>
                    <a:pt x="5580" y="2558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5"/>
            <p:cNvSpPr>
              <a:spLocks/>
            </p:cNvSpPr>
            <p:nvPr/>
          </p:nvSpPr>
          <p:spPr bwMode="auto">
            <a:xfrm>
              <a:off x="2903" y="8795"/>
              <a:ext cx="5580" cy="2735"/>
            </a:xfrm>
            <a:custGeom>
              <a:avLst/>
              <a:gdLst>
                <a:gd name="T0" fmla="*/ 0 w 5580"/>
                <a:gd name="T1" fmla="*/ 2434 h 2558"/>
                <a:gd name="T2" fmla="*/ 1746 w 5580"/>
                <a:gd name="T3" fmla="*/ 396 h 2558"/>
                <a:gd name="T4" fmla="*/ 2880 w 5580"/>
                <a:gd name="T5" fmla="*/ 59 h 2558"/>
                <a:gd name="T6" fmla="*/ 4140 w 5580"/>
                <a:gd name="T7" fmla="*/ 564 h 2558"/>
                <a:gd name="T8" fmla="*/ 5580 w 5580"/>
                <a:gd name="T9" fmla="*/ 2558 h 25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80" h="2558">
                  <a:moveTo>
                    <a:pt x="0" y="2434"/>
                  </a:moveTo>
                  <a:cubicBezTo>
                    <a:pt x="633" y="1613"/>
                    <a:pt x="1266" y="792"/>
                    <a:pt x="1746" y="396"/>
                  </a:cubicBezTo>
                  <a:cubicBezTo>
                    <a:pt x="2226" y="0"/>
                    <a:pt x="2481" y="31"/>
                    <a:pt x="2880" y="59"/>
                  </a:cubicBezTo>
                  <a:cubicBezTo>
                    <a:pt x="3279" y="87"/>
                    <a:pt x="3690" y="147"/>
                    <a:pt x="4140" y="564"/>
                  </a:cubicBezTo>
                  <a:cubicBezTo>
                    <a:pt x="4590" y="981"/>
                    <a:pt x="5339" y="2226"/>
                    <a:pt x="5580" y="2558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auto">
            <a:xfrm>
              <a:off x="2763" y="6721"/>
              <a:ext cx="6480" cy="2793"/>
            </a:xfrm>
            <a:custGeom>
              <a:avLst/>
              <a:gdLst>
                <a:gd name="T0" fmla="*/ 0 w 6480"/>
                <a:gd name="T1" fmla="*/ 2612 h 2612"/>
                <a:gd name="T2" fmla="*/ 1268 w 6480"/>
                <a:gd name="T3" fmla="*/ 1143 h 2612"/>
                <a:gd name="T4" fmla="*/ 2402 w 6480"/>
                <a:gd name="T5" fmla="*/ 219 h 2612"/>
                <a:gd name="T6" fmla="*/ 3303 w 6480"/>
                <a:gd name="T7" fmla="*/ 4 h 2612"/>
                <a:gd name="T8" fmla="*/ 4202 w 6480"/>
                <a:gd name="T9" fmla="*/ 241 h 2612"/>
                <a:gd name="T10" fmla="*/ 4860 w 6480"/>
                <a:gd name="T11" fmla="*/ 760 h 2612"/>
                <a:gd name="T12" fmla="*/ 5581 w 6480"/>
                <a:gd name="T13" fmla="*/ 1433 h 2612"/>
                <a:gd name="T14" fmla="*/ 6480 w 6480"/>
                <a:gd name="T15" fmla="*/ 2300 h 26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480" h="2612">
                  <a:moveTo>
                    <a:pt x="0" y="2612"/>
                  </a:moveTo>
                  <a:cubicBezTo>
                    <a:pt x="434" y="2077"/>
                    <a:pt x="868" y="1542"/>
                    <a:pt x="1268" y="1143"/>
                  </a:cubicBezTo>
                  <a:cubicBezTo>
                    <a:pt x="1668" y="744"/>
                    <a:pt x="2063" y="409"/>
                    <a:pt x="2402" y="219"/>
                  </a:cubicBezTo>
                  <a:cubicBezTo>
                    <a:pt x="2741" y="29"/>
                    <a:pt x="3003" y="0"/>
                    <a:pt x="3303" y="4"/>
                  </a:cubicBezTo>
                  <a:cubicBezTo>
                    <a:pt x="3603" y="8"/>
                    <a:pt x="3943" y="115"/>
                    <a:pt x="4202" y="241"/>
                  </a:cubicBezTo>
                  <a:cubicBezTo>
                    <a:pt x="4461" y="367"/>
                    <a:pt x="4630" y="561"/>
                    <a:pt x="4860" y="760"/>
                  </a:cubicBezTo>
                  <a:cubicBezTo>
                    <a:pt x="5090" y="959"/>
                    <a:pt x="5311" y="1176"/>
                    <a:pt x="5581" y="1433"/>
                  </a:cubicBezTo>
                  <a:cubicBezTo>
                    <a:pt x="5851" y="1690"/>
                    <a:pt x="6330" y="2156"/>
                    <a:pt x="6480" y="230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27"/>
            <p:cNvSpPr>
              <a:spLocks/>
            </p:cNvSpPr>
            <p:nvPr/>
          </p:nvSpPr>
          <p:spPr bwMode="auto">
            <a:xfrm>
              <a:off x="2903" y="8290"/>
              <a:ext cx="6602" cy="2696"/>
            </a:xfrm>
            <a:custGeom>
              <a:avLst/>
              <a:gdLst>
                <a:gd name="T0" fmla="*/ 0 w 6602"/>
                <a:gd name="T1" fmla="*/ 0 h 2521"/>
                <a:gd name="T2" fmla="*/ 373 w 6602"/>
                <a:gd name="T3" fmla="*/ 724 h 2521"/>
                <a:gd name="T4" fmla="*/ 889 w 6602"/>
                <a:gd name="T5" fmla="*/ 1440 h 2521"/>
                <a:gd name="T6" fmla="*/ 2160 w 6602"/>
                <a:gd name="T7" fmla="*/ 2282 h 2521"/>
                <a:gd name="T8" fmla="*/ 3073 w 6602"/>
                <a:gd name="T9" fmla="*/ 2454 h 2521"/>
                <a:gd name="T10" fmla="*/ 4328 w 6602"/>
                <a:gd name="T11" fmla="*/ 1878 h 2521"/>
                <a:gd name="T12" fmla="*/ 5580 w 6602"/>
                <a:gd name="T13" fmla="*/ 1158 h 2521"/>
                <a:gd name="T14" fmla="*/ 6480 w 6602"/>
                <a:gd name="T15" fmla="*/ 194 h 2521"/>
                <a:gd name="T16" fmla="*/ 6313 w 6602"/>
                <a:gd name="T17" fmla="*/ 363 h 25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602" h="2521">
                  <a:moveTo>
                    <a:pt x="0" y="0"/>
                  </a:moveTo>
                  <a:cubicBezTo>
                    <a:pt x="112" y="242"/>
                    <a:pt x="225" y="484"/>
                    <a:pt x="373" y="724"/>
                  </a:cubicBezTo>
                  <a:cubicBezTo>
                    <a:pt x="521" y="964"/>
                    <a:pt x="591" y="1180"/>
                    <a:pt x="889" y="1440"/>
                  </a:cubicBezTo>
                  <a:cubicBezTo>
                    <a:pt x="1187" y="1700"/>
                    <a:pt x="1796" y="2113"/>
                    <a:pt x="2160" y="2282"/>
                  </a:cubicBezTo>
                  <a:cubicBezTo>
                    <a:pt x="2524" y="2451"/>
                    <a:pt x="2712" y="2521"/>
                    <a:pt x="3073" y="2454"/>
                  </a:cubicBezTo>
                  <a:cubicBezTo>
                    <a:pt x="3434" y="2387"/>
                    <a:pt x="3910" y="2094"/>
                    <a:pt x="4328" y="1878"/>
                  </a:cubicBezTo>
                  <a:cubicBezTo>
                    <a:pt x="4746" y="1662"/>
                    <a:pt x="5222" y="1439"/>
                    <a:pt x="5580" y="1158"/>
                  </a:cubicBezTo>
                  <a:cubicBezTo>
                    <a:pt x="5938" y="877"/>
                    <a:pt x="6358" y="326"/>
                    <a:pt x="6480" y="194"/>
                  </a:cubicBezTo>
                  <a:cubicBezTo>
                    <a:pt x="6602" y="62"/>
                    <a:pt x="6457" y="212"/>
                    <a:pt x="6313" y="363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aphicFrame>
        <p:nvGraphicFramePr>
          <p:cNvPr id="4" name="Content Placeholder 8"/>
          <p:cNvGraphicFramePr>
            <a:graphicFrameLocks/>
          </p:cNvGraphicFramePr>
          <p:nvPr/>
        </p:nvGraphicFramePr>
        <p:xfrm>
          <a:off x="467544" y="260648"/>
          <a:ext cx="1450504" cy="15158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Home-based</a:t>
            </a:r>
          </a:p>
        </p:txBody>
      </p:sp>
      <p:pic>
        <p:nvPicPr>
          <p:cNvPr id="24580" name="Picture 4" descr="classd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447800" y="1981200"/>
            <a:ext cx="5943600" cy="3949700"/>
          </a:xfrm>
          <a:noFill/>
          <a:ln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Home-based</a:t>
            </a:r>
          </a:p>
        </p:txBody>
      </p:sp>
      <p:pic>
        <p:nvPicPr>
          <p:cNvPr id="26628" name="Picture 4" descr="classd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844800" y="2330450"/>
            <a:ext cx="4349750" cy="3487738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Special formation </a:t>
            </a:r>
          </a:p>
        </p:txBody>
      </p:sp>
      <p:pic>
        <p:nvPicPr>
          <p:cNvPr id="28676" name="Picture 4" descr="cd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844800" y="2190750"/>
            <a:ext cx="4933950" cy="36957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Влияние на типа територия</a:t>
            </a: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010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bg-BG" sz="2400"/>
          </a:p>
          <a:p>
            <a:pPr>
              <a:lnSpc>
                <a:spcPct val="90000"/>
              </a:lnSpc>
            </a:pPr>
            <a:r>
              <a:rPr lang="bg-BG" sz="2400"/>
              <a:t>При традиционно подреждане в редици седящите на предните централни места имат </a:t>
            </a:r>
            <a:r>
              <a:rPr lang="bg-BG" sz="2400">
                <a:solidFill>
                  <a:schemeClr val="folHlink"/>
                </a:solidFill>
              </a:rPr>
              <a:t>високи постижения</a:t>
            </a:r>
            <a:r>
              <a:rPr lang="bg-BG" sz="2400"/>
              <a:t> (</a:t>
            </a:r>
            <a:r>
              <a:rPr lang="en-US" sz="2400">
                <a:solidFill>
                  <a:schemeClr val="accent2"/>
                </a:solidFill>
              </a:rPr>
              <a:t>Schwebel &amp; Cherlin</a:t>
            </a:r>
            <a:r>
              <a:rPr lang="en-US" sz="2400"/>
              <a:t>, 1972</a:t>
            </a:r>
            <a:r>
              <a:rPr lang="bg-BG" sz="2400"/>
              <a:t>), както и </a:t>
            </a:r>
            <a:r>
              <a:rPr lang="bg-BG" sz="2400">
                <a:solidFill>
                  <a:schemeClr val="folHlink"/>
                </a:solidFill>
              </a:rPr>
              <a:t>позитивна нагласа към ходенето на училище</a:t>
            </a:r>
            <a:r>
              <a:rPr lang="bg-BG" sz="2400"/>
              <a:t> </a:t>
            </a:r>
            <a:r>
              <a:rPr lang="en-US" sz="2400"/>
              <a:t>(</a:t>
            </a:r>
            <a:r>
              <a:rPr lang="en-US" sz="2400">
                <a:solidFill>
                  <a:schemeClr val="accent2"/>
                </a:solidFill>
              </a:rPr>
              <a:t>Walberg</a:t>
            </a:r>
            <a:r>
              <a:rPr lang="en-US" sz="2400"/>
              <a:t>, 1969) </a:t>
            </a:r>
            <a:r>
              <a:rPr lang="bg-BG" sz="2400"/>
              <a:t>и към себе си, </a:t>
            </a:r>
            <a:r>
              <a:rPr lang="bg-BG" sz="2400">
                <a:solidFill>
                  <a:schemeClr val="folHlink"/>
                </a:solidFill>
              </a:rPr>
              <a:t>участват по-активно</a:t>
            </a:r>
            <a:r>
              <a:rPr lang="bg-BG" sz="2400"/>
              <a:t> в работата на класа </a:t>
            </a:r>
            <a:r>
              <a:rPr lang="en-US" sz="2400"/>
              <a:t>(</a:t>
            </a:r>
            <a:r>
              <a:rPr lang="en-US" sz="2400">
                <a:solidFill>
                  <a:schemeClr val="accent2"/>
                </a:solidFill>
              </a:rPr>
              <a:t>Adams &amp; Biddle</a:t>
            </a:r>
            <a:r>
              <a:rPr lang="en-US" sz="2400"/>
              <a:t>, 1970). </a:t>
            </a:r>
            <a:endParaRPr lang="bg-BG" sz="2400"/>
          </a:p>
          <a:p>
            <a:pPr>
              <a:lnSpc>
                <a:spcPct val="90000"/>
              </a:lnSpc>
            </a:pPr>
            <a:r>
              <a:rPr lang="bg-BG" sz="2400"/>
              <a:t>Дизайнът на чина също има поразителен ефект върху поведението на учениците – в сравнение със стандартния чин </a:t>
            </a:r>
            <a:r>
              <a:rPr lang="bg-BG" sz="2400">
                <a:solidFill>
                  <a:schemeClr val="folHlink"/>
                </a:solidFill>
              </a:rPr>
              <a:t>комбинацията маса и стол стимулира чувството за усамотение</a:t>
            </a:r>
            <a:r>
              <a:rPr lang="bg-BG" sz="2400"/>
              <a:t>. </a:t>
            </a: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>
                <a:solidFill>
                  <a:schemeClr val="folHlink"/>
                </a:solidFill>
              </a:rPr>
              <a:t>Функционално пространство</a:t>
            </a:r>
            <a:endParaRPr lang="en-US">
              <a:solidFill>
                <a:schemeClr val="folHlink"/>
              </a:solidFill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01000" cy="4114800"/>
          </a:xfrm>
        </p:spPr>
        <p:txBody>
          <a:bodyPr/>
          <a:lstStyle/>
          <a:p>
            <a:r>
              <a:rPr lang="bg-BG"/>
              <a:t>Изследванията показват, че добре разпределеното функционално пространство повлиява положително социалната интеракция </a:t>
            </a:r>
            <a:r>
              <a:rPr lang="en-US"/>
              <a:t>(Moore, 1986). </a:t>
            </a:r>
            <a:r>
              <a:rPr lang="bg-BG"/>
              <a:t> Затова използването му трябва добре да се планира от учителя</a:t>
            </a:r>
          </a:p>
          <a:p>
            <a:pPr>
              <a:buFont typeface="Wingdings" pitchFamily="2" charset="2"/>
              <a:buNone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>
                <a:solidFill>
                  <a:schemeClr val="folHlink"/>
                </a:solidFill>
              </a:rPr>
              <a:t>Времеви мениджмънт</a:t>
            </a:r>
            <a:endParaRPr lang="en-US">
              <a:solidFill>
                <a:schemeClr val="folHlink"/>
              </a:solidFill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01000" cy="4114800"/>
          </a:xfrm>
        </p:spPr>
        <p:txBody>
          <a:bodyPr/>
          <a:lstStyle/>
          <a:p>
            <a:r>
              <a:rPr lang="bg-BG"/>
              <a:t>Рационално разпределение и използване на времето на часа</a:t>
            </a:r>
          </a:p>
          <a:p>
            <a:r>
              <a:rPr lang="bg-BG"/>
              <a:t>Рационално разпределение и използване на времето в учебния ден</a:t>
            </a:r>
          </a:p>
          <a:p>
            <a:r>
              <a:rPr lang="bg-BG"/>
              <a:t>Рационално разпределение и използване на времето в рамките на учебния срок, година</a:t>
            </a:r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sz="3500">
                <a:solidFill>
                  <a:schemeClr val="folHlink"/>
                </a:solidFill>
              </a:rPr>
              <a:t>Документален мениджмънт</a:t>
            </a:r>
            <a:br>
              <a:rPr lang="bg-BG" sz="3500">
                <a:solidFill>
                  <a:schemeClr val="folHlink"/>
                </a:solidFill>
              </a:rPr>
            </a:br>
            <a:r>
              <a:rPr lang="bg-BG" sz="3500">
                <a:solidFill>
                  <a:schemeClr val="folHlink"/>
                </a:solidFill>
              </a:rPr>
              <a:t>стратегии</a:t>
            </a:r>
            <a:r>
              <a:rPr lang="bg-BG" sz="3500"/>
              <a:t> </a:t>
            </a:r>
            <a:endParaRPr lang="en-US" sz="350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01000" cy="4114800"/>
          </a:xfrm>
        </p:spPr>
        <p:txBody>
          <a:bodyPr>
            <a:normAutofit lnSpcReduction="10000"/>
          </a:bodyPr>
          <a:lstStyle/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bg-BG"/>
              <a:t>Използвай тематични папки, ежедневни планове и форми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bg-BG" b="1"/>
              <a:t>Винаги имай готов лист с нужните неща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bg-BG" b="1"/>
              <a:t>Интегрирай преподаваното съдържание с приоритетите на локално, държавно и международно равнище – събирай тематични материали.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bg-BG" b="1"/>
              <a:t>Винаги попълвай навреме седмичното табло </a:t>
            </a:r>
            <a:r>
              <a:rPr lang="en-US"/>
              <a:t> 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sz="3500">
                <a:solidFill>
                  <a:schemeClr val="folHlink"/>
                </a:solidFill>
              </a:rPr>
              <a:t>Документален мениджмънт</a:t>
            </a:r>
            <a:br>
              <a:rPr lang="bg-BG" sz="3500">
                <a:solidFill>
                  <a:schemeClr val="folHlink"/>
                </a:solidFill>
              </a:rPr>
            </a:br>
            <a:r>
              <a:rPr lang="bg-BG" sz="3500">
                <a:solidFill>
                  <a:schemeClr val="folHlink"/>
                </a:solidFill>
              </a:rPr>
              <a:t>стратегии - 2</a:t>
            </a:r>
            <a:endParaRPr lang="en-US" sz="3500">
              <a:solidFill>
                <a:schemeClr val="folHlink"/>
              </a:solidFill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81200"/>
            <a:ext cx="8077200" cy="41148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bg-BG" b="1"/>
              <a:t>5. </a:t>
            </a:r>
            <a:r>
              <a:rPr lang="bg-BG"/>
              <a:t>Поддържай редовно таблото за дисциплината, ако такова е необходимо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bg-BG"/>
              <a:t>6. Наред с количествените оценки, записвай редовно и своите анекдотични коментари за представянето на отделните ученици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bg-BG"/>
              <a:t>7. Въведи система за проследяване на индивидуалния растеж на всеки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bg-BG"/>
              <a:t>8. Използвай телефонен указател и списък с личните данни</a:t>
            </a:r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sz="3500">
                <a:solidFill>
                  <a:schemeClr val="folHlink"/>
                </a:solidFill>
              </a:rPr>
              <a:t>Документален мениджмънт</a:t>
            </a:r>
            <a:br>
              <a:rPr lang="bg-BG" sz="3500">
                <a:solidFill>
                  <a:schemeClr val="folHlink"/>
                </a:solidFill>
              </a:rPr>
            </a:br>
            <a:r>
              <a:rPr lang="bg-BG" sz="3500">
                <a:solidFill>
                  <a:schemeClr val="folHlink"/>
                </a:solidFill>
              </a:rPr>
              <a:t>стратегии - 3</a:t>
            </a:r>
            <a:endParaRPr lang="en-US" sz="3500">
              <a:solidFill>
                <a:schemeClr val="folHlink"/>
              </a:solidFill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981200"/>
            <a:ext cx="7848600" cy="4114800"/>
          </a:xfrm>
        </p:spPr>
        <p:txBody>
          <a:bodyPr>
            <a:normAutofit lnSpcReduction="10000"/>
          </a:bodyPr>
          <a:lstStyle/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endParaRPr lang="bg-BG" sz="2000" b="1"/>
          </a:p>
          <a:p>
            <a:pPr marL="609600" indent="-609600">
              <a:lnSpc>
                <a:spcPct val="80000"/>
              </a:lnSpc>
              <a:buFontTx/>
              <a:buAutoNum type="arabicPeriod" startAt="9"/>
            </a:pPr>
            <a:r>
              <a:rPr lang="bg-BG" b="1"/>
              <a:t>Поддържай ред на своето място</a:t>
            </a:r>
          </a:p>
          <a:p>
            <a:pPr marL="609600" indent="-609600">
              <a:lnSpc>
                <a:spcPct val="80000"/>
              </a:lnSpc>
              <a:buFontTx/>
              <a:buAutoNum type="arabicPeriod" startAt="9"/>
            </a:pPr>
            <a:r>
              <a:rPr lang="bg-BG" b="1"/>
              <a:t>Преди началото на учебната година, подготви си дневник</a:t>
            </a:r>
          </a:p>
          <a:p>
            <a:pPr marL="609600" indent="-609600">
              <a:lnSpc>
                <a:spcPct val="80000"/>
              </a:lnSpc>
              <a:buFontTx/>
              <a:buAutoNum type="arabicPeriod" startAt="9"/>
            </a:pPr>
            <a:r>
              <a:rPr lang="en-US" b="1"/>
              <a:t> </a:t>
            </a:r>
            <a:r>
              <a:rPr lang="bg-BG" b="1"/>
              <a:t>Използвай календар за ангажиментите си</a:t>
            </a:r>
          </a:p>
          <a:p>
            <a:pPr marL="609600" indent="-609600">
              <a:lnSpc>
                <a:spcPct val="80000"/>
              </a:lnSpc>
              <a:buFontTx/>
              <a:buAutoNum type="arabicPeriod" startAt="9"/>
            </a:pPr>
            <a:r>
              <a:rPr lang="bg-BG" b="1"/>
              <a:t>Излишните документи (хартия) почиствай периодично</a:t>
            </a:r>
          </a:p>
          <a:p>
            <a:pPr marL="990600" lvl="1" indent="-533400">
              <a:lnSpc>
                <a:spcPct val="80000"/>
              </a:lnSpc>
            </a:pPr>
            <a:endParaRPr lang="bg-BG" sz="2800" b="1"/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>
                <a:solidFill>
                  <a:schemeClr val="folHlink"/>
                </a:solidFill>
              </a:rPr>
              <a:t>Естетика на класната стая</a:t>
            </a:r>
            <a:endParaRPr lang="en-US">
              <a:solidFill>
                <a:schemeClr val="folHlink"/>
              </a:solidFill>
            </a:endParaRPr>
          </a:p>
        </p:txBody>
      </p:sp>
      <p:pic>
        <p:nvPicPr>
          <p:cNvPr id="36868" name="Picture 4" descr="looking_240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524000" y="1676400"/>
            <a:ext cx="6553200" cy="43434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/>
              <a:t>Три равнища на мениджмънт на класа/учебната група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bg-BG" dirty="0" smtClean="0"/>
              <a:t>Мениджмънт на класа като защитена и приобщаваща среда</a:t>
            </a:r>
            <a:r>
              <a:rPr lang="en-US" dirty="0" smtClean="0"/>
              <a:t> </a:t>
            </a:r>
            <a:r>
              <a:rPr lang="bg-BG" dirty="0" smtClean="0"/>
              <a:t>(А)</a:t>
            </a:r>
          </a:p>
          <a:p>
            <a:r>
              <a:rPr lang="bg-BG" dirty="0" smtClean="0"/>
              <a:t>Мениджмънт на класа като социална общност (Б)</a:t>
            </a:r>
          </a:p>
          <a:p>
            <a:r>
              <a:rPr lang="bg-BG" dirty="0" smtClean="0"/>
              <a:t>Мениджмънт на класа като среда за развитие и формална група/ институционална култура (В)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</p:nvPr>
        </p:nvGraphicFramePr>
        <p:xfrm>
          <a:off x="4648200" y="1600200"/>
          <a:ext cx="4038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7" name="Picture 5" descr="atelier_400"/>
          <p:cNvPicPr>
            <a:picLocks noGrp="1" noChangeAspect="1" noChangeArrowheads="1"/>
          </p:cNvPicPr>
          <p:nvPr>
            <p:ph type="title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09600" y="838200"/>
            <a:ext cx="7696200" cy="51054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5" name="Picture 5" descr="piazza_400"/>
          <p:cNvPicPr>
            <a:picLocks noGrp="1" noChangeAspect="1" noChangeArrowheads="1"/>
          </p:cNvPicPr>
          <p:nvPr>
            <p:ph type="title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914400" y="838200"/>
            <a:ext cx="7315200" cy="52578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7" name="Picture 5" descr="classroom_400"/>
          <p:cNvPicPr>
            <a:picLocks noGrp="1" noChangeAspect="1" noChangeArrowheads="1"/>
          </p:cNvPicPr>
          <p:nvPr>
            <p:ph type="title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62000" y="685800"/>
            <a:ext cx="7543800" cy="53340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5" name="Picture 5" descr="Arcobaleno_400"/>
          <p:cNvPicPr>
            <a:picLocks noGrp="1" noChangeAspect="1" noChangeArrowheads="1"/>
          </p:cNvPicPr>
          <p:nvPr>
            <p:ph type="title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066800" y="838200"/>
            <a:ext cx="7010400" cy="52578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/>
              <a:t>САМОСТОЯТЕЛНА РАБОТА</a:t>
            </a:r>
            <a:br>
              <a:rPr lang="bg-BG"/>
            </a:br>
            <a:r>
              <a:rPr lang="bg-BG"/>
              <a:t>	(по избор)</a:t>
            </a:r>
            <a:endParaRPr lang="en-US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bg-BG"/>
              <a:t>Нов дизайн на моята работна стая / кабинет</a:t>
            </a:r>
          </a:p>
          <a:p>
            <a:r>
              <a:rPr lang="bg-BG"/>
              <a:t>Моят архив</a:t>
            </a:r>
          </a:p>
          <a:p>
            <a:r>
              <a:rPr lang="bg-BG"/>
              <a:t>Бюджет на времето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sz="3500"/>
              <a:t>Типични елементи на представителното портфолио</a:t>
            </a:r>
            <a:endParaRPr lang="en-US" sz="3500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981200"/>
            <a:ext cx="7162800" cy="42672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bg-BG" dirty="0"/>
              <a:t>Моята професионална философия </a:t>
            </a:r>
          </a:p>
          <a:p>
            <a:pPr>
              <a:lnSpc>
                <a:spcPct val="90000"/>
              </a:lnSpc>
            </a:pPr>
            <a:r>
              <a:rPr lang="bg-BG" dirty="0"/>
              <a:t>Професионална автобиография</a:t>
            </a:r>
          </a:p>
          <a:p>
            <a:pPr>
              <a:lnSpc>
                <a:spcPct val="90000"/>
              </a:lnSpc>
            </a:pPr>
            <a:r>
              <a:rPr lang="bg-BG" dirty="0"/>
              <a:t>Документи за образователна степен</a:t>
            </a:r>
          </a:p>
          <a:p>
            <a:pPr>
              <a:lnSpc>
                <a:spcPct val="90000"/>
              </a:lnSpc>
            </a:pPr>
            <a:r>
              <a:rPr lang="bg-BG" dirty="0"/>
              <a:t>Документи за допълнителна квалификация</a:t>
            </a:r>
          </a:p>
          <a:p>
            <a:pPr>
              <a:lnSpc>
                <a:spcPct val="90000"/>
              </a:lnSpc>
            </a:pPr>
            <a:r>
              <a:rPr lang="bg-BG" dirty="0"/>
              <a:t>Професионално членство</a:t>
            </a:r>
          </a:p>
          <a:p>
            <a:pPr>
              <a:lnSpc>
                <a:spcPct val="90000"/>
              </a:lnSpc>
            </a:pPr>
            <a:r>
              <a:rPr lang="bg-BG" dirty="0"/>
              <a:t>Награди, отличия</a:t>
            </a:r>
          </a:p>
          <a:p>
            <a:pPr>
              <a:lnSpc>
                <a:spcPct val="90000"/>
              </a:lnSpc>
            </a:pPr>
            <a:r>
              <a:rPr lang="bg-BG" dirty="0"/>
              <a:t>Продукти от дейности – разработки, публикации, творби</a:t>
            </a:r>
          </a:p>
          <a:p>
            <a:pPr>
              <a:lnSpc>
                <a:spcPct val="90000"/>
              </a:lnSpc>
            </a:pPr>
            <a:endParaRPr lang="bg-BG" dirty="0"/>
          </a:p>
          <a:p>
            <a:pPr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sz="3500"/>
              <a:t>Примерна структура на работно портфолио на учителя</a:t>
            </a:r>
            <a:endParaRPr lang="en-US" sz="3500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bg-BG" sz="2400"/>
              <a:t>Работна програма / план / стратегия</a:t>
            </a:r>
          </a:p>
          <a:p>
            <a:pPr>
              <a:lnSpc>
                <a:spcPct val="80000"/>
              </a:lnSpc>
            </a:pPr>
            <a:r>
              <a:rPr lang="bg-BG" sz="2400"/>
              <a:t>Календар – годишен / срочен / седмичен</a:t>
            </a:r>
          </a:p>
          <a:p>
            <a:pPr>
              <a:lnSpc>
                <a:spcPct val="80000"/>
              </a:lnSpc>
            </a:pPr>
            <a:r>
              <a:rPr lang="bg-BG" sz="2400"/>
              <a:t>Тематични / урочни разработки</a:t>
            </a:r>
          </a:p>
          <a:p>
            <a:pPr>
              <a:lnSpc>
                <a:spcPct val="80000"/>
              </a:lnSpc>
            </a:pPr>
            <a:r>
              <a:rPr lang="bg-BG" sz="2400"/>
              <a:t>Ресурси – литература, електронни източници, институции, личности</a:t>
            </a:r>
          </a:p>
          <a:p>
            <a:pPr>
              <a:lnSpc>
                <a:spcPct val="80000"/>
              </a:lnSpc>
            </a:pPr>
            <a:r>
              <a:rPr lang="bg-BG" sz="2400"/>
              <a:t>Контактна информация</a:t>
            </a:r>
          </a:p>
          <a:p>
            <a:pPr>
              <a:lnSpc>
                <a:spcPct val="80000"/>
              </a:lnSpc>
            </a:pPr>
            <a:r>
              <a:rPr lang="bg-BG" sz="2400"/>
              <a:t>Работни листа / дидактически материали за работа по учебните предмети и/или извънкласни дейности</a:t>
            </a:r>
          </a:p>
          <a:p>
            <a:pPr>
              <a:lnSpc>
                <a:spcPct val="80000"/>
              </a:lnSpc>
            </a:pPr>
            <a:r>
              <a:rPr lang="bg-BG" sz="2400"/>
              <a:t>Постижения на учениците / развитие на учениците</a:t>
            </a:r>
          </a:p>
          <a:p>
            <a:pPr>
              <a:lnSpc>
                <a:spcPct val="80000"/>
              </a:lnSpc>
            </a:pPr>
            <a:r>
              <a:rPr lang="bg-BG" sz="2400"/>
              <a:t>Външно оценяване / отзиви</a:t>
            </a: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539552" y="404664"/>
          <a:ext cx="7704856" cy="5760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42910" y="214290"/>
            <a:ext cx="8229600" cy="1143000"/>
          </a:xfrm>
          <a:solidFill>
            <a:schemeClr val="folHlink"/>
          </a:solidFill>
        </p:spPr>
        <p:txBody>
          <a:bodyPr/>
          <a:lstStyle/>
          <a:p>
            <a:r>
              <a:rPr lang="bg-BG" dirty="0">
                <a:solidFill>
                  <a:schemeClr val="bg1"/>
                </a:solidFill>
              </a:rPr>
              <a:t>Символи на класа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bg-BG" dirty="0">
                <a:solidFill>
                  <a:schemeClr val="folHlink"/>
                </a:solidFill>
              </a:rPr>
              <a:t>Харта на класа</a:t>
            </a:r>
          </a:p>
          <a:p>
            <a:r>
              <a:rPr lang="bg-BG" dirty="0">
                <a:solidFill>
                  <a:schemeClr val="folHlink"/>
                </a:solidFill>
              </a:rPr>
              <a:t>Лого</a:t>
            </a:r>
          </a:p>
          <a:p>
            <a:r>
              <a:rPr lang="bg-BG" dirty="0">
                <a:solidFill>
                  <a:schemeClr val="folHlink"/>
                </a:solidFill>
              </a:rPr>
              <a:t>Класна стая</a:t>
            </a:r>
          </a:p>
          <a:p>
            <a:r>
              <a:rPr lang="bg-BG">
                <a:solidFill>
                  <a:schemeClr val="folHlink"/>
                </a:solidFill>
              </a:rPr>
              <a:t>История</a:t>
            </a:r>
            <a:r>
              <a:rPr lang="bg-BG"/>
              <a:t> </a:t>
            </a:r>
            <a:r>
              <a:rPr lang="bg-BG">
                <a:solidFill>
                  <a:schemeClr val="folHlink"/>
                </a:solidFill>
              </a:rPr>
              <a:t>– награди, свидетелства</a:t>
            </a:r>
          </a:p>
          <a:p>
            <a:r>
              <a:rPr lang="bg-BG" dirty="0">
                <a:solidFill>
                  <a:schemeClr val="folHlink"/>
                </a:solidFill>
              </a:rPr>
              <a:t>Документация (архив)</a:t>
            </a:r>
          </a:p>
          <a:p>
            <a:r>
              <a:rPr lang="bg-BG" dirty="0">
                <a:solidFill>
                  <a:schemeClr val="folHlink"/>
                </a:solidFill>
              </a:rPr>
              <a:t>Органи за самоуправление на класа</a:t>
            </a:r>
          </a:p>
          <a:p>
            <a:pPr>
              <a:buFontTx/>
              <a:buNone/>
            </a:pPr>
            <a:endParaRPr lang="bg-BG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Правила за правилата</a:t>
            </a: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hlink"/>
          </a:solidFill>
        </p:spPr>
        <p:txBody>
          <a:bodyPr/>
          <a:lstStyle/>
          <a:p>
            <a:r>
              <a:rPr lang="bg-BG" sz="2800" b="1" dirty="0">
                <a:solidFill>
                  <a:schemeClr val="bg1"/>
                </a:solidFill>
              </a:rPr>
              <a:t>Изработват се заедно с учениците</a:t>
            </a:r>
          </a:p>
          <a:p>
            <a:r>
              <a:rPr lang="bg-BG" sz="2800" b="1" dirty="0">
                <a:solidFill>
                  <a:schemeClr val="bg1"/>
                </a:solidFill>
              </a:rPr>
              <a:t>Те са ясни на всички и са изложени на видимо място </a:t>
            </a:r>
          </a:p>
          <a:p>
            <a:r>
              <a:rPr lang="bg-BG" sz="2800" b="1" dirty="0">
                <a:solidFill>
                  <a:schemeClr val="bg1"/>
                </a:solidFill>
              </a:rPr>
              <a:t>Ограничи броя на правилата от 3 до 5</a:t>
            </a:r>
          </a:p>
          <a:p>
            <a:r>
              <a:rPr lang="bg-BG" sz="2800" b="1" dirty="0">
                <a:solidFill>
                  <a:schemeClr val="bg1"/>
                </a:solidFill>
              </a:rPr>
              <a:t>Правилата са адекватни на развитийните особености на учениците</a:t>
            </a:r>
          </a:p>
          <a:p>
            <a:r>
              <a:rPr lang="bg-BG" sz="2800" b="1" dirty="0">
                <a:solidFill>
                  <a:schemeClr val="bg1"/>
                </a:solidFill>
              </a:rPr>
              <a:t>Правилата са в съответствие с културните норми на учениците и техните семейства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8720"/>
            <a:ext cx="4762872" cy="521744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bg-BG" dirty="0" smtClean="0"/>
              <a:t>А) </a:t>
            </a:r>
            <a:r>
              <a:rPr lang="bg-BG" b="1" dirty="0" smtClean="0"/>
              <a:t>Включва: </a:t>
            </a:r>
            <a:r>
              <a:rPr lang="bg-BG" dirty="0" smtClean="0"/>
              <a:t>мениджмънт на класа като </a:t>
            </a:r>
            <a:r>
              <a:rPr lang="bg-BG" i="1" dirty="0" smtClean="0"/>
              <a:t>формална група, физическа и символна среда </a:t>
            </a:r>
            <a:r>
              <a:rPr lang="bg-BG" dirty="0" smtClean="0"/>
              <a:t>(гаранция за сигурност и защита на всеки)</a:t>
            </a:r>
          </a:p>
          <a:p>
            <a:pPr>
              <a:buNone/>
            </a:pPr>
            <a:r>
              <a:rPr lang="bg-BG" dirty="0" smtClean="0"/>
              <a:t>Б) </a:t>
            </a:r>
            <a:r>
              <a:rPr lang="bg-BG" b="1" dirty="0" smtClean="0"/>
              <a:t>Включва: </a:t>
            </a:r>
            <a:r>
              <a:rPr lang="bg-BG" dirty="0" smtClean="0"/>
              <a:t>мениджмънт на класа като социална общност – </a:t>
            </a:r>
            <a:r>
              <a:rPr lang="bg-BG" i="1" dirty="0" smtClean="0"/>
              <a:t>поведенчески и комуникационен мениджмънт </a:t>
            </a:r>
            <a:r>
              <a:rPr lang="bg-BG" dirty="0" smtClean="0"/>
              <a:t>(поддържане на подходяща културата на класа)</a:t>
            </a:r>
          </a:p>
          <a:p>
            <a:pPr>
              <a:buNone/>
            </a:pPr>
            <a:r>
              <a:rPr lang="bg-BG" dirty="0" smtClean="0"/>
              <a:t>В) </a:t>
            </a:r>
            <a:r>
              <a:rPr lang="bg-BG" b="1" dirty="0" smtClean="0"/>
              <a:t>Включва: </a:t>
            </a:r>
            <a:r>
              <a:rPr lang="bg-BG" dirty="0" smtClean="0"/>
              <a:t>мениджмънт на класа като учеща общност (развитие на всеки)</a:t>
            </a:r>
            <a:endParaRPr lang="bg-BG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</p:nvPr>
        </p:nvGraphicFramePr>
        <p:xfrm>
          <a:off x="5508104" y="980728"/>
          <a:ext cx="3178696" cy="51454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b="1"/>
              <a:t>Очаквания към ученика</a:t>
            </a:r>
            <a:endParaRPr lang="en-US" b="1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folHlink"/>
          </a:solidFill>
        </p:spPr>
        <p:txBody>
          <a:bodyPr/>
          <a:lstStyle/>
          <a:p>
            <a:endParaRPr lang="bg-BG" dirty="0"/>
          </a:p>
          <a:p>
            <a:r>
              <a:rPr lang="bg-BG" dirty="0">
                <a:solidFill>
                  <a:schemeClr val="bg1"/>
                </a:solidFill>
              </a:rPr>
              <a:t>Да идва подготвен на училище</a:t>
            </a:r>
          </a:p>
          <a:p>
            <a:r>
              <a:rPr lang="bg-BG" dirty="0">
                <a:solidFill>
                  <a:schemeClr val="bg1"/>
                </a:solidFill>
              </a:rPr>
              <a:t>Да идва мотивиран за участие в учебния процес</a:t>
            </a:r>
          </a:p>
          <a:p>
            <a:r>
              <a:rPr lang="bg-BG" dirty="0">
                <a:solidFill>
                  <a:schemeClr val="bg1"/>
                </a:solidFill>
              </a:rPr>
              <a:t>Да се държи адекватно и уважително към учителя и своите съученици</a:t>
            </a:r>
          </a:p>
          <a:p>
            <a:r>
              <a:rPr lang="bg-BG" dirty="0">
                <a:solidFill>
                  <a:schemeClr val="bg1"/>
                </a:solidFill>
              </a:rPr>
              <a:t>Да е готов да приеме последствията от своето поведение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b="1"/>
              <a:t>Очаквания към учителя</a:t>
            </a:r>
            <a:endParaRPr lang="en-US" b="1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folHlink"/>
          </a:solidFill>
        </p:spPr>
        <p:txBody>
          <a:bodyPr/>
          <a:lstStyle/>
          <a:p>
            <a:pPr>
              <a:lnSpc>
                <a:spcPct val="80000"/>
              </a:lnSpc>
            </a:pPr>
            <a:endParaRPr lang="bg-BG" sz="2800" dirty="0"/>
          </a:p>
          <a:p>
            <a:pPr>
              <a:lnSpc>
                <a:spcPct val="80000"/>
              </a:lnSpc>
            </a:pPr>
            <a:r>
              <a:rPr lang="bg-BG" sz="2800" dirty="0">
                <a:solidFill>
                  <a:schemeClr val="bg1"/>
                </a:solidFill>
              </a:rPr>
              <a:t>Да предлага интересно за учениците съдържание, което съответства на техните потребности и възможности</a:t>
            </a:r>
          </a:p>
          <a:p>
            <a:pPr>
              <a:lnSpc>
                <a:spcPct val="80000"/>
              </a:lnSpc>
            </a:pPr>
            <a:r>
              <a:rPr lang="bg-BG" sz="2800" dirty="0">
                <a:solidFill>
                  <a:schemeClr val="bg1"/>
                </a:solidFill>
              </a:rPr>
              <a:t>Да провежда стимулиращи и полезни уроци</a:t>
            </a:r>
          </a:p>
          <a:p>
            <a:pPr>
              <a:lnSpc>
                <a:spcPct val="80000"/>
              </a:lnSpc>
            </a:pPr>
            <a:r>
              <a:rPr lang="bg-BG" sz="2800" dirty="0">
                <a:solidFill>
                  <a:schemeClr val="bg1"/>
                </a:solidFill>
              </a:rPr>
              <a:t>Да изисква от учениците най-доброто, на което са способни</a:t>
            </a:r>
          </a:p>
          <a:p>
            <a:pPr>
              <a:lnSpc>
                <a:spcPct val="80000"/>
              </a:lnSpc>
            </a:pPr>
            <a:r>
              <a:rPr lang="bg-BG" sz="2800" dirty="0">
                <a:solidFill>
                  <a:schemeClr val="bg1"/>
                </a:solidFill>
              </a:rPr>
              <a:t>Да използва стратегии и техники на преподаване и мениджмънт, които мотивират учениците да участват във всички училищни дейности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sz="4000" b="1"/>
              <a:t>Ученици – права, потребности, очаквания</a:t>
            </a:r>
            <a:endParaRPr lang="en-US" sz="4000" b="1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folHlink"/>
          </a:solidFill>
        </p:spPr>
        <p:txBody>
          <a:bodyPr/>
          <a:lstStyle/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bg-BG" dirty="0">
                <a:solidFill>
                  <a:schemeClr val="bg1"/>
                </a:solidFill>
              </a:rPr>
              <a:t>Потребности – оцеляване, принадлежност, власт, развлечения, свобода</a:t>
            </a:r>
            <a:endParaRPr lang="en-US" dirty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</a:pPr>
            <a:r>
              <a:rPr lang="bg-BG" dirty="0">
                <a:solidFill>
                  <a:schemeClr val="bg1"/>
                </a:solidFill>
              </a:rPr>
              <a:t>Права – да учат без да се пречи на ученето им</a:t>
            </a:r>
            <a:endParaRPr lang="en-US" dirty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</a:pPr>
            <a:r>
              <a:rPr lang="bg-BG" dirty="0">
                <a:solidFill>
                  <a:schemeClr val="bg1"/>
                </a:solidFill>
              </a:rPr>
              <a:t>Очаквания – учителят да улеснява ученето им като определя границите на дължимото поведение на всички</a:t>
            </a:r>
            <a:endParaRPr lang="en-US" dirty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</a:pPr>
            <a:endParaRPr lang="en-US" dirty="0">
              <a:solidFill>
                <a:srgbClr val="3333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sz="4000" b="1"/>
              <a:t>Учители - права, потребности, очаквания</a:t>
            </a:r>
            <a:endParaRPr lang="en-US" sz="4000" b="1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folHlink"/>
          </a:solidFill>
        </p:spPr>
        <p:txBody>
          <a:bodyPr/>
          <a:lstStyle/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bg-BG" dirty="0">
                <a:solidFill>
                  <a:schemeClr val="bg1"/>
                </a:solidFill>
              </a:rPr>
              <a:t>Потребности – внимание и концентрация от всеки ученик</a:t>
            </a:r>
            <a:endParaRPr lang="en-US" dirty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</a:pPr>
            <a:r>
              <a:rPr lang="bg-BG" dirty="0">
                <a:solidFill>
                  <a:schemeClr val="bg1"/>
                </a:solidFill>
              </a:rPr>
              <a:t>Права – да създаде оптимална среда за успешно учене / обучение</a:t>
            </a:r>
            <a:endParaRPr lang="en-US" dirty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</a:pPr>
            <a:r>
              <a:rPr lang="bg-BG" dirty="0">
                <a:solidFill>
                  <a:schemeClr val="bg1"/>
                </a:solidFill>
              </a:rPr>
              <a:t>Очаквания – очаква поведение, което съдейства за успеха и напредъка на всеки ученик и за изпълнението на общите задачи</a:t>
            </a:r>
            <a:endParaRPr lang="en-US" dirty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sz="4000" b="1"/>
              <a:t>Ценни качества на учителя</a:t>
            </a:r>
            <a:br>
              <a:rPr lang="bg-BG" sz="4000" b="1"/>
            </a:br>
            <a:r>
              <a:rPr lang="bg-BG" sz="4000" b="1"/>
              <a:t> (по оценката на учениците)</a:t>
            </a:r>
            <a:endParaRPr lang="en-US" sz="4000" b="1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body" idx="1"/>
          </p:nvPr>
        </p:nvSpPr>
        <p:spPr>
          <a:solidFill>
            <a:schemeClr val="folHlink"/>
          </a:solidFill>
          <a:ln/>
        </p:spPr>
        <p:txBody>
          <a:bodyPr/>
          <a:lstStyle/>
          <a:p>
            <a:endParaRPr lang="bg-BG" dirty="0">
              <a:solidFill>
                <a:srgbClr val="3333CC"/>
              </a:solidFill>
            </a:endParaRPr>
          </a:p>
          <a:p>
            <a:r>
              <a:rPr lang="bg-BG" dirty="0">
                <a:solidFill>
                  <a:schemeClr val="bg1"/>
                </a:solidFill>
              </a:rPr>
              <a:t>Справедливост</a:t>
            </a:r>
          </a:p>
          <a:p>
            <a:r>
              <a:rPr lang="bg-BG" dirty="0">
                <a:solidFill>
                  <a:schemeClr val="bg1"/>
                </a:solidFill>
              </a:rPr>
              <a:t>Чувство за хумор</a:t>
            </a:r>
          </a:p>
          <a:p>
            <a:r>
              <a:rPr lang="bg-BG" dirty="0">
                <a:solidFill>
                  <a:schemeClr val="bg1"/>
                </a:solidFill>
              </a:rPr>
              <a:t>Вежливост</a:t>
            </a:r>
          </a:p>
          <a:p>
            <a:r>
              <a:rPr lang="bg-BG" dirty="0">
                <a:solidFill>
                  <a:schemeClr val="bg1"/>
                </a:solidFill>
              </a:rPr>
              <a:t>Уважителност</a:t>
            </a:r>
          </a:p>
          <a:p>
            <a:r>
              <a:rPr lang="bg-BG" dirty="0">
                <a:solidFill>
                  <a:schemeClr val="bg1"/>
                </a:solidFill>
              </a:rPr>
              <a:t>Откритост</a:t>
            </a:r>
          </a:p>
          <a:p>
            <a:r>
              <a:rPr lang="bg-BG" dirty="0">
                <a:solidFill>
                  <a:schemeClr val="bg1"/>
                </a:solidFill>
              </a:rPr>
              <a:t>Активно слушане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sz="4000" b="1">
                <a:latin typeface="Georgia" pitchFamily="18" charset="0"/>
              </a:rPr>
              <a:t>Правила за поведение на учителя</a:t>
            </a:r>
            <a:endParaRPr lang="en-US" sz="4000" b="1">
              <a:latin typeface="Georgia" pitchFamily="18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folHlink"/>
          </a:solidFill>
        </p:spPr>
        <p:txBody>
          <a:bodyPr/>
          <a:lstStyle/>
          <a:p>
            <a:pPr>
              <a:lnSpc>
                <a:spcPct val="80000"/>
              </a:lnSpc>
            </a:pPr>
            <a:endParaRPr lang="bg-BG" sz="2000" b="1" dirty="0"/>
          </a:p>
          <a:p>
            <a:pPr>
              <a:lnSpc>
                <a:spcPct val="80000"/>
              </a:lnSpc>
            </a:pPr>
            <a:r>
              <a:rPr lang="bg-BG" sz="2000" b="1" dirty="0">
                <a:solidFill>
                  <a:schemeClr val="bg1"/>
                </a:solidFill>
              </a:rPr>
              <a:t>Информира ръководството, другите учители и родителите за очакванията на своите ученици</a:t>
            </a:r>
          </a:p>
          <a:p>
            <a:pPr>
              <a:lnSpc>
                <a:spcPct val="80000"/>
              </a:lnSpc>
            </a:pPr>
            <a:r>
              <a:rPr lang="bg-BG" sz="2000" b="1" dirty="0">
                <a:solidFill>
                  <a:schemeClr val="bg1"/>
                </a:solidFill>
              </a:rPr>
              <a:t>Прилага последователно и принципно правилата</a:t>
            </a:r>
          </a:p>
          <a:p>
            <a:pPr>
              <a:lnSpc>
                <a:spcPct val="80000"/>
              </a:lnSpc>
            </a:pPr>
            <a:r>
              <a:rPr lang="bg-BG" sz="2000" b="1" dirty="0">
                <a:solidFill>
                  <a:schemeClr val="bg1"/>
                </a:solidFill>
              </a:rPr>
              <a:t>Постоянно наблюдава класа и е в течение на това, което се случва с него</a:t>
            </a:r>
          </a:p>
          <a:p>
            <a:pPr>
              <a:lnSpc>
                <a:spcPct val="80000"/>
              </a:lnSpc>
            </a:pPr>
            <a:r>
              <a:rPr lang="bg-BG" sz="2000" b="1" dirty="0">
                <a:solidFill>
                  <a:schemeClr val="bg1"/>
                </a:solidFill>
              </a:rPr>
              <a:t>Той не губи контрол над поведението и гнева си</a:t>
            </a:r>
          </a:p>
          <a:p>
            <a:pPr>
              <a:lnSpc>
                <a:spcPct val="80000"/>
              </a:lnSpc>
            </a:pPr>
            <a:r>
              <a:rPr lang="bg-BG" sz="2000" b="1" dirty="0">
                <a:solidFill>
                  <a:schemeClr val="bg1"/>
                </a:solidFill>
              </a:rPr>
              <a:t>Порицанието е най-малко вредно за работата на класа</a:t>
            </a:r>
          </a:p>
          <a:p>
            <a:pPr>
              <a:lnSpc>
                <a:spcPct val="80000"/>
              </a:lnSpc>
            </a:pPr>
            <a:r>
              <a:rPr lang="bg-BG" sz="2000" b="1" dirty="0">
                <a:solidFill>
                  <a:schemeClr val="bg1"/>
                </a:solidFill>
              </a:rPr>
              <a:t>Порицанието е фокусирано върху поведението на ученика, а не върху личността му</a:t>
            </a:r>
          </a:p>
          <a:p>
            <a:pPr>
              <a:lnSpc>
                <a:spcPct val="80000"/>
              </a:lnSpc>
            </a:pPr>
            <a:r>
              <a:rPr lang="bg-BG" sz="2000" b="1" dirty="0">
                <a:solidFill>
                  <a:schemeClr val="bg1"/>
                </a:solidFill>
              </a:rPr>
              <a:t>Учителят редовно отбелязва и документира данни за поведението на учениците</a:t>
            </a:r>
          </a:p>
          <a:p>
            <a:pPr>
              <a:lnSpc>
                <a:spcPct val="80000"/>
              </a:lnSpc>
            </a:pPr>
            <a:r>
              <a:rPr lang="bg-BG" sz="2000" b="1" dirty="0">
                <a:solidFill>
                  <a:schemeClr val="bg1"/>
                </a:solidFill>
              </a:rPr>
              <a:t>Той окуражава учениците да се самонаблюдават</a:t>
            </a:r>
            <a:endParaRPr lang="en-US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sz="4000" b="1"/>
              <a:t>Правила за правилата на учениците</a:t>
            </a:r>
            <a:endParaRPr lang="en-US" sz="4000" b="1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folHlink"/>
          </a:solidFill>
        </p:spPr>
        <p:txBody>
          <a:bodyPr/>
          <a:lstStyle/>
          <a:p>
            <a:endParaRPr lang="bg-BG" sz="2800" b="1" dirty="0"/>
          </a:p>
          <a:p>
            <a:r>
              <a:rPr lang="bg-BG" sz="2800" b="1" dirty="0">
                <a:solidFill>
                  <a:schemeClr val="bg1"/>
                </a:solidFill>
              </a:rPr>
              <a:t>Достойнството на учениците трябва да се уважава и пази грижливо и от самите тях</a:t>
            </a:r>
          </a:p>
          <a:p>
            <a:r>
              <a:rPr lang="bg-BG" sz="2800" b="1" dirty="0">
                <a:solidFill>
                  <a:schemeClr val="bg1"/>
                </a:solidFill>
              </a:rPr>
              <a:t>Те не бива да се страхуват от вербални или физически атаки</a:t>
            </a:r>
          </a:p>
          <a:p>
            <a:r>
              <a:rPr lang="bg-BG" sz="2800" b="1" dirty="0">
                <a:solidFill>
                  <a:schemeClr val="bg1"/>
                </a:solidFill>
              </a:rPr>
              <a:t>Те контролират собственото си поведение</a:t>
            </a:r>
          </a:p>
          <a:p>
            <a:r>
              <a:rPr lang="bg-BG" sz="2800" b="1" dirty="0">
                <a:solidFill>
                  <a:schemeClr val="bg1"/>
                </a:solidFill>
              </a:rPr>
              <a:t>Те наблюдават взаимно поведението и реакциите си</a:t>
            </a:r>
          </a:p>
          <a:p>
            <a:pPr>
              <a:buFontTx/>
              <a:buNone/>
            </a:pPr>
            <a:endParaRPr lang="en-US" sz="2800" b="1" dirty="0">
              <a:solidFill>
                <a:srgbClr val="3333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bg-BG" sz="4000" b="1"/>
              <a:t>Позитивни последствия</a:t>
            </a:r>
            <a:r>
              <a:rPr lang="bg-BG" sz="4000"/>
              <a:t/>
            </a:r>
            <a:br>
              <a:rPr lang="bg-BG" sz="4000"/>
            </a:br>
            <a:endParaRPr lang="en-US" sz="400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906963"/>
          </a:xfrm>
          <a:solidFill>
            <a:schemeClr val="folHlink"/>
          </a:solidFill>
        </p:spPr>
        <p:txBody>
          <a:bodyPr/>
          <a:lstStyle/>
          <a:p>
            <a:pPr>
              <a:lnSpc>
                <a:spcPct val="80000"/>
              </a:lnSpc>
            </a:pPr>
            <a:r>
              <a:rPr lang="bg-BG" sz="1800">
                <a:solidFill>
                  <a:schemeClr val="bg2"/>
                </a:solidFill>
              </a:rPr>
              <a:t>“Добри новини” за родителите</a:t>
            </a:r>
          </a:p>
          <a:p>
            <a:pPr>
              <a:lnSpc>
                <a:spcPct val="80000"/>
              </a:lnSpc>
            </a:pPr>
            <a:r>
              <a:rPr lang="bg-BG" sz="1800">
                <a:solidFill>
                  <a:schemeClr val="bg2"/>
                </a:solidFill>
              </a:rPr>
              <a:t>Усмихнато човече / стикер / печат за ученика</a:t>
            </a:r>
          </a:p>
          <a:p>
            <a:pPr>
              <a:lnSpc>
                <a:spcPct val="80000"/>
              </a:lnSpc>
            </a:pPr>
            <a:r>
              <a:rPr lang="bg-BG" sz="1800">
                <a:solidFill>
                  <a:schemeClr val="bg2"/>
                </a:solidFill>
              </a:rPr>
              <a:t>Награда “гражданин на деня”</a:t>
            </a:r>
          </a:p>
          <a:p>
            <a:pPr>
              <a:lnSpc>
                <a:spcPct val="80000"/>
              </a:lnSpc>
            </a:pPr>
            <a:r>
              <a:rPr lang="bg-BG" sz="1800">
                <a:solidFill>
                  <a:schemeClr val="bg2"/>
                </a:solidFill>
              </a:rPr>
              <a:t>Потупване по рамото</a:t>
            </a:r>
          </a:p>
          <a:p>
            <a:pPr>
              <a:lnSpc>
                <a:spcPct val="80000"/>
              </a:lnSpc>
            </a:pPr>
            <a:r>
              <a:rPr lang="bg-BG" sz="1800">
                <a:solidFill>
                  <a:schemeClr val="bg2"/>
                </a:solidFill>
              </a:rPr>
              <a:t>Похвала “аз се гордея с теб”</a:t>
            </a:r>
          </a:p>
          <a:p>
            <a:pPr>
              <a:lnSpc>
                <a:spcPct val="80000"/>
              </a:lnSpc>
            </a:pPr>
            <a:r>
              <a:rPr lang="bg-BG" sz="1800">
                <a:solidFill>
                  <a:schemeClr val="bg2"/>
                </a:solidFill>
              </a:rPr>
              <a:t>Предоставяне на допълнително свободно време</a:t>
            </a:r>
          </a:p>
          <a:p>
            <a:pPr>
              <a:lnSpc>
                <a:spcPct val="80000"/>
              </a:lnSpc>
            </a:pPr>
            <a:r>
              <a:rPr lang="bg-BG" sz="1800">
                <a:solidFill>
                  <a:schemeClr val="bg2"/>
                </a:solidFill>
              </a:rPr>
              <a:t>Звезди / точки на таблото за седмичните награди</a:t>
            </a:r>
          </a:p>
          <a:p>
            <a:pPr>
              <a:lnSpc>
                <a:spcPct val="80000"/>
              </a:lnSpc>
            </a:pPr>
            <a:r>
              <a:rPr lang="bg-BG" sz="1800">
                <a:solidFill>
                  <a:schemeClr val="bg2"/>
                </a:solidFill>
              </a:rPr>
              <a:t>Топчета или чипс за размяна</a:t>
            </a:r>
          </a:p>
          <a:p>
            <a:pPr>
              <a:lnSpc>
                <a:spcPct val="80000"/>
              </a:lnSpc>
            </a:pPr>
            <a:r>
              <a:rPr lang="bg-BG" sz="1800">
                <a:solidFill>
                  <a:schemeClr val="bg2"/>
                </a:solidFill>
              </a:rPr>
              <a:t>Право на време в компютърния център</a:t>
            </a:r>
          </a:p>
          <a:p>
            <a:pPr>
              <a:lnSpc>
                <a:spcPct val="80000"/>
              </a:lnSpc>
            </a:pPr>
            <a:r>
              <a:rPr lang="bg-BG" sz="1800">
                <a:solidFill>
                  <a:schemeClr val="bg2"/>
                </a:solidFill>
              </a:rPr>
              <a:t>Отговорник на редица, група, клас</a:t>
            </a:r>
          </a:p>
          <a:p>
            <a:pPr>
              <a:lnSpc>
                <a:spcPct val="80000"/>
              </a:lnSpc>
            </a:pPr>
            <a:r>
              <a:rPr lang="bg-BG" sz="1800">
                <a:solidFill>
                  <a:schemeClr val="bg2"/>
                </a:solidFill>
              </a:rPr>
              <a:t>Обяд с учителя</a:t>
            </a:r>
          </a:p>
          <a:p>
            <a:pPr>
              <a:lnSpc>
                <a:spcPct val="80000"/>
              </a:lnSpc>
            </a:pPr>
            <a:r>
              <a:rPr lang="bg-BG" sz="1800">
                <a:solidFill>
                  <a:schemeClr val="bg2"/>
                </a:solidFill>
              </a:rPr>
              <a:t>Работа като помощник на секретаря на училището, библиотекаря или охраната</a:t>
            </a:r>
          </a:p>
          <a:p>
            <a:pPr>
              <a:lnSpc>
                <a:spcPct val="80000"/>
              </a:lnSpc>
            </a:pPr>
            <a:r>
              <a:rPr lang="bg-BG" sz="1800">
                <a:solidFill>
                  <a:schemeClr val="bg2"/>
                </a:solidFill>
              </a:rPr>
              <a:t>Среща с директора по повод на постижението</a:t>
            </a:r>
          </a:p>
          <a:p>
            <a:pPr>
              <a:lnSpc>
                <a:spcPct val="80000"/>
              </a:lnSpc>
            </a:pPr>
            <a:r>
              <a:rPr lang="bg-BG" sz="1800">
                <a:solidFill>
                  <a:schemeClr val="bg2"/>
                </a:solidFill>
              </a:rPr>
              <a:t>Работа като помощник-ученик</a:t>
            </a:r>
          </a:p>
          <a:p>
            <a:pPr>
              <a:lnSpc>
                <a:spcPct val="80000"/>
              </a:lnSpc>
            </a:pPr>
            <a:r>
              <a:rPr lang="bg-BG" sz="1800">
                <a:solidFill>
                  <a:schemeClr val="bg2"/>
                </a:solidFill>
              </a:rPr>
              <a:t>Право на избор на тема за следващ проект ( дейност)</a:t>
            </a:r>
          </a:p>
          <a:p>
            <a:pPr>
              <a:lnSpc>
                <a:spcPct val="80000"/>
              </a:lnSpc>
            </a:pPr>
            <a:r>
              <a:rPr lang="bg-BG" sz="1800">
                <a:solidFill>
                  <a:schemeClr val="bg2"/>
                </a:solidFill>
              </a:rPr>
              <a:t>Право за освобождаване от домашна работа</a:t>
            </a:r>
            <a:endParaRPr lang="en-US" sz="180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44562"/>
          </a:xfrm>
          <a:solidFill>
            <a:schemeClr val="folHlink"/>
          </a:solidFill>
        </p:spPr>
        <p:txBody>
          <a:bodyPr/>
          <a:lstStyle/>
          <a:p>
            <a:r>
              <a:rPr lang="bg-BG" b="1" dirty="0">
                <a:solidFill>
                  <a:schemeClr val="bg1"/>
                </a:solidFill>
              </a:rPr>
              <a:t>Негативни последствия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181600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en-US" sz="1800"/>
          </a:p>
          <a:p>
            <a:pPr>
              <a:lnSpc>
                <a:spcPct val="80000"/>
              </a:lnSpc>
            </a:pPr>
            <a:r>
              <a:rPr lang="en-US" sz="1800"/>
              <a:t> </a:t>
            </a:r>
            <a:r>
              <a:rPr lang="bg-BG" sz="1800"/>
              <a:t> Изолиране в класната стая</a:t>
            </a:r>
          </a:p>
          <a:p>
            <a:pPr>
              <a:lnSpc>
                <a:spcPct val="80000"/>
              </a:lnSpc>
            </a:pPr>
            <a:r>
              <a:rPr lang="bg-BG" sz="1800"/>
              <a:t>Лишаване от междучасие</a:t>
            </a:r>
          </a:p>
          <a:p>
            <a:pPr>
              <a:lnSpc>
                <a:spcPct val="80000"/>
              </a:lnSpc>
            </a:pPr>
            <a:r>
              <a:rPr lang="bg-BG" sz="1800"/>
              <a:t>Лишаване от част или цялата почивка</a:t>
            </a:r>
          </a:p>
          <a:p>
            <a:pPr>
              <a:lnSpc>
                <a:spcPct val="80000"/>
              </a:lnSpc>
            </a:pPr>
            <a:r>
              <a:rPr lang="bg-BG" sz="1800"/>
              <a:t>Кратко задържане в класната стая по време на обедната почивка</a:t>
            </a:r>
          </a:p>
          <a:p>
            <a:pPr>
              <a:lnSpc>
                <a:spcPct val="80000"/>
              </a:lnSpc>
            </a:pPr>
            <a:r>
              <a:rPr lang="bg-BG" sz="1800"/>
              <a:t>Изолиране в столовата</a:t>
            </a:r>
          </a:p>
          <a:p>
            <a:pPr>
              <a:lnSpc>
                <a:spcPct val="80000"/>
              </a:lnSpc>
            </a:pPr>
            <a:r>
              <a:rPr lang="bg-BG" sz="1800"/>
              <a:t>Задържане след часовете</a:t>
            </a:r>
          </a:p>
          <a:p>
            <a:pPr>
              <a:lnSpc>
                <a:spcPct val="80000"/>
              </a:lnSpc>
            </a:pPr>
            <a:r>
              <a:rPr lang="bg-BG" sz="1800"/>
              <a:t>Почистване на направения боклук</a:t>
            </a:r>
          </a:p>
          <a:p>
            <a:pPr>
              <a:lnSpc>
                <a:spcPct val="80000"/>
              </a:lnSpc>
            </a:pPr>
            <a:r>
              <a:rPr lang="bg-BG" sz="1800"/>
              <a:t>Позвъняване на родителите за информиране за деянието</a:t>
            </a:r>
          </a:p>
          <a:p>
            <a:pPr>
              <a:lnSpc>
                <a:spcPct val="80000"/>
              </a:lnSpc>
            </a:pPr>
            <a:r>
              <a:rPr lang="bg-BG" sz="1800"/>
              <a:t>Отнемане на звездички / награда</a:t>
            </a:r>
          </a:p>
          <a:p>
            <a:pPr>
              <a:lnSpc>
                <a:spcPct val="80000"/>
              </a:lnSpc>
            </a:pPr>
            <a:r>
              <a:rPr lang="bg-BG" sz="1800"/>
              <a:t>Възлагане изпълнението на някаква рутинна работа – чистене на стаята, двора, подреждане на материали</a:t>
            </a:r>
          </a:p>
          <a:p>
            <a:pPr>
              <a:lnSpc>
                <a:spcPct val="80000"/>
              </a:lnSpc>
            </a:pPr>
            <a:r>
              <a:rPr lang="bg-BG" sz="1800"/>
              <a:t>Лишаване от специални програми и събирания</a:t>
            </a:r>
          </a:p>
          <a:p>
            <a:pPr>
              <a:lnSpc>
                <a:spcPct val="80000"/>
              </a:lnSpc>
            </a:pPr>
            <a:r>
              <a:rPr lang="bg-BG" sz="1800"/>
              <a:t>Лишаване от право на престой в специалните центрове</a:t>
            </a:r>
          </a:p>
          <a:p>
            <a:pPr>
              <a:lnSpc>
                <a:spcPct val="80000"/>
              </a:lnSpc>
            </a:pPr>
            <a:r>
              <a:rPr lang="bg-BG" sz="1800"/>
              <a:t>Намаляване на поведението</a:t>
            </a:r>
          </a:p>
          <a:p>
            <a:pPr>
              <a:lnSpc>
                <a:spcPct val="80000"/>
              </a:lnSpc>
            </a:pPr>
            <a:r>
              <a:rPr lang="bg-BG" sz="1800"/>
              <a:t>Преместване от мястото</a:t>
            </a:r>
          </a:p>
          <a:p>
            <a:pPr>
              <a:lnSpc>
                <a:spcPct val="80000"/>
              </a:lnSpc>
            </a:pPr>
            <a:r>
              <a:rPr lang="bg-BG" sz="1800"/>
              <a:t>Изключване от училище</a:t>
            </a:r>
          </a:p>
          <a:p>
            <a:pPr>
              <a:lnSpc>
                <a:spcPct val="80000"/>
              </a:lnSpc>
            </a:pPr>
            <a:r>
              <a:rPr lang="bg-BG" sz="1800"/>
              <a:t>Изпращане в специално училище</a:t>
            </a:r>
            <a:endParaRPr lang="en-US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folHlink"/>
          </a:solidFill>
        </p:spPr>
        <p:txBody>
          <a:bodyPr>
            <a:normAutofit fontScale="90000"/>
          </a:bodyPr>
          <a:lstStyle/>
          <a:p>
            <a:r>
              <a:rPr lang="bg-BG" sz="4000" dirty="0">
                <a:solidFill>
                  <a:schemeClr val="bg1"/>
                </a:solidFill>
              </a:rPr>
              <a:t>Процедури за поведение</a:t>
            </a:r>
            <a:br>
              <a:rPr lang="bg-BG" sz="4000" dirty="0">
                <a:solidFill>
                  <a:schemeClr val="bg1"/>
                </a:solidFill>
              </a:rPr>
            </a:br>
            <a:r>
              <a:rPr lang="bg-BG" sz="4000" dirty="0">
                <a:solidFill>
                  <a:schemeClr val="bg1"/>
                </a:solidFill>
              </a:rPr>
              <a:t>(рутинни дейности)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bg-BG"/>
              <a:t>Поведение в типични ситуации </a:t>
            </a:r>
          </a:p>
          <a:p>
            <a:pPr lvl="1"/>
            <a:r>
              <a:rPr lang="bg-BG"/>
              <a:t>влизане в класната стая;</a:t>
            </a:r>
          </a:p>
          <a:p>
            <a:pPr lvl="1"/>
            <a:r>
              <a:rPr lang="bg-BG"/>
              <a:t>подготовка за часа;</a:t>
            </a:r>
          </a:p>
          <a:p>
            <a:pPr lvl="1"/>
            <a:r>
              <a:rPr lang="bg-BG"/>
              <a:t>проверка на домашни работи;</a:t>
            </a:r>
          </a:p>
          <a:p>
            <a:pPr lvl="1"/>
            <a:r>
              <a:rPr lang="bg-BG"/>
              <a:t>поддръжка на функционални центрове в класната стая;</a:t>
            </a:r>
          </a:p>
          <a:p>
            <a:pPr lvl="1"/>
            <a:r>
              <a:rPr lang="bg-BG"/>
              <a:t>поддръжка на работното място;</a:t>
            </a:r>
          </a:p>
          <a:p>
            <a:pPr lvl="1"/>
            <a:r>
              <a:rPr lang="bg-BG"/>
              <a:t> и др.</a:t>
            </a:r>
          </a:p>
          <a:p>
            <a:pPr>
              <a:buFontTx/>
              <a:buNone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755576" y="764704"/>
          <a:ext cx="7272808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folHlink"/>
          </a:solidFill>
        </p:spPr>
        <p:txBody>
          <a:bodyPr>
            <a:normAutofit fontScale="90000"/>
          </a:bodyPr>
          <a:lstStyle/>
          <a:p>
            <a:r>
              <a:rPr lang="bg-BG" sz="4000" dirty="0">
                <a:solidFill>
                  <a:schemeClr val="bg1"/>
                </a:solidFill>
              </a:rPr>
              <a:t>Процедури за поведение</a:t>
            </a:r>
            <a:br>
              <a:rPr lang="bg-BG" sz="4000" dirty="0">
                <a:solidFill>
                  <a:schemeClr val="bg1"/>
                </a:solidFill>
              </a:rPr>
            </a:br>
            <a:r>
              <a:rPr lang="bg-BG" sz="4000" dirty="0">
                <a:solidFill>
                  <a:schemeClr val="bg1"/>
                </a:solidFill>
              </a:rPr>
              <a:t>(рутинни дейности)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bg-BG"/>
              <a:t>Персонални ангажименти (роли)</a:t>
            </a:r>
          </a:p>
          <a:p>
            <a:pPr lvl="1"/>
            <a:r>
              <a:rPr lang="bg-BG"/>
              <a:t>Проверка на изпълнението на домашни работи;</a:t>
            </a:r>
          </a:p>
          <a:p>
            <a:pPr lvl="1"/>
            <a:r>
              <a:rPr lang="bg-BG"/>
              <a:t>Проверка на присъствието;</a:t>
            </a:r>
          </a:p>
          <a:p>
            <a:pPr lvl="1"/>
            <a:r>
              <a:rPr lang="bg-BG"/>
              <a:t>Помощник-ученик;</a:t>
            </a:r>
          </a:p>
          <a:p>
            <a:pPr lvl="1"/>
            <a:r>
              <a:rPr lang="bg-BG"/>
              <a:t>Съветник за решаване на конфликти;</a:t>
            </a:r>
          </a:p>
          <a:p>
            <a:pPr lvl="1"/>
            <a:r>
              <a:rPr lang="bg-BG"/>
              <a:t>Отговорник за техниката в класната стая</a:t>
            </a:r>
          </a:p>
          <a:p>
            <a:pPr lvl="1"/>
            <a:r>
              <a:rPr lang="bg-BG"/>
              <a:t>И др.</a:t>
            </a:r>
          </a:p>
          <a:p>
            <a:pPr lvl="1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folHlink"/>
          </a:solidFill>
        </p:spPr>
        <p:txBody>
          <a:bodyPr>
            <a:normAutofit fontScale="90000"/>
          </a:bodyPr>
          <a:lstStyle/>
          <a:p>
            <a:r>
              <a:rPr lang="bg-BG" sz="4000" dirty="0">
                <a:solidFill>
                  <a:schemeClr val="bg1"/>
                </a:solidFill>
              </a:rPr>
              <a:t>Процедури за поведение</a:t>
            </a:r>
            <a:br>
              <a:rPr lang="bg-BG" sz="4000" dirty="0">
                <a:solidFill>
                  <a:schemeClr val="bg1"/>
                </a:solidFill>
              </a:rPr>
            </a:br>
            <a:r>
              <a:rPr lang="bg-BG" sz="4000" dirty="0">
                <a:solidFill>
                  <a:schemeClr val="bg1"/>
                </a:solidFill>
              </a:rPr>
              <a:t>(рутинни дейности)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bg-BG"/>
              <a:t>Поведение в нетипични ситуации</a:t>
            </a:r>
          </a:p>
          <a:p>
            <a:pPr lvl="1"/>
            <a:r>
              <a:rPr lang="bg-BG"/>
              <a:t>При пожар, наводнение, повреда в ел. Инсталация;</a:t>
            </a:r>
          </a:p>
          <a:p>
            <a:pPr lvl="1"/>
            <a:r>
              <a:rPr lang="bg-BG"/>
              <a:t>При терористична заплаха;</a:t>
            </a:r>
          </a:p>
          <a:p>
            <a:pPr lvl="1"/>
            <a:r>
              <a:rPr lang="bg-BG"/>
              <a:t>При природни бедствия;</a:t>
            </a:r>
          </a:p>
          <a:p>
            <a:pPr lvl="1"/>
            <a:r>
              <a:rPr lang="bg-BG"/>
              <a:t>При злополука на ученик (ученици);</a:t>
            </a:r>
          </a:p>
          <a:p>
            <a:pPr lvl="1"/>
            <a:r>
              <a:rPr lang="bg-BG"/>
              <a:t>При злополука на учителя;</a:t>
            </a:r>
          </a:p>
          <a:p>
            <a:pPr lvl="1"/>
            <a:r>
              <a:rPr lang="bg-BG"/>
              <a:t>И др.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  <a:solidFill>
            <a:schemeClr val="folHlink"/>
          </a:solidFill>
        </p:spPr>
        <p:txBody>
          <a:bodyPr/>
          <a:lstStyle/>
          <a:p>
            <a:r>
              <a:rPr lang="bg-BG" sz="3200" b="1" dirty="0">
                <a:solidFill>
                  <a:schemeClr val="bg1"/>
                </a:solidFill>
              </a:rPr>
              <a:t>Срещи на класа - предимства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257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bg-BG" sz="2400" dirty="0"/>
              <a:t>опосредства позитивните взаимоотношения в класа;</a:t>
            </a:r>
          </a:p>
          <a:p>
            <a:pPr>
              <a:lnSpc>
                <a:spcPct val="80000"/>
              </a:lnSpc>
            </a:pPr>
            <a:r>
              <a:rPr lang="bg-BG" sz="2400" dirty="0"/>
              <a:t>стимулира повишаване на самоуважението;</a:t>
            </a:r>
          </a:p>
          <a:p>
            <a:pPr>
              <a:lnSpc>
                <a:spcPct val="80000"/>
              </a:lnSpc>
            </a:pPr>
            <a:r>
              <a:rPr lang="bg-BG" sz="2400" dirty="0"/>
              <a:t>създава атмосфера на общностност</a:t>
            </a:r>
          </a:p>
          <a:p>
            <a:pPr>
              <a:lnSpc>
                <a:spcPct val="80000"/>
              </a:lnSpc>
            </a:pPr>
            <a:r>
              <a:rPr lang="bg-BG" sz="2400" dirty="0"/>
              <a:t>установяват се по-тесни връзки между учители и ученици</a:t>
            </a:r>
          </a:p>
          <a:p>
            <a:pPr>
              <a:lnSpc>
                <a:spcPct val="80000"/>
              </a:lnSpc>
            </a:pPr>
            <a:r>
              <a:rPr lang="bg-BG" sz="2400" dirty="0"/>
              <a:t>улеснява формирането на социални умения и компетентност</a:t>
            </a:r>
          </a:p>
          <a:p>
            <a:pPr>
              <a:lnSpc>
                <a:spcPct val="80000"/>
              </a:lnSpc>
            </a:pPr>
            <a:r>
              <a:rPr lang="bg-BG" sz="2400" dirty="0"/>
              <a:t>дава възможност за опознаване на чуждите гледни точки, виждания, нагласи</a:t>
            </a:r>
          </a:p>
          <a:p>
            <a:pPr>
              <a:lnSpc>
                <a:spcPct val="80000"/>
              </a:lnSpc>
            </a:pPr>
            <a:r>
              <a:rPr lang="bg-BG" sz="2400" dirty="0"/>
              <a:t>учениците се научават на т. нар. рефлективно слушане</a:t>
            </a:r>
          </a:p>
          <a:p>
            <a:pPr>
              <a:lnSpc>
                <a:spcPct val="80000"/>
              </a:lnSpc>
            </a:pPr>
            <a:r>
              <a:rPr lang="bg-BG" sz="2400" dirty="0"/>
              <a:t>учениците овладяват умения за публично говорене / СПОДЕЛЯНЕ</a:t>
            </a:r>
          </a:p>
          <a:p>
            <a:pPr>
              <a:lnSpc>
                <a:spcPct val="80000"/>
              </a:lnSpc>
            </a:pPr>
            <a:r>
              <a:rPr lang="bg-BG" sz="2400" dirty="0"/>
              <a:t>ангажиране с актуалните социални събития, формиране на активна гражданска позиция;</a:t>
            </a:r>
          </a:p>
          <a:p>
            <a:pPr>
              <a:lnSpc>
                <a:spcPct val="80000"/>
              </a:lnSpc>
            </a:pPr>
            <a:r>
              <a:rPr lang="bg-BG" sz="2400" dirty="0"/>
              <a:t>практикуване на вежливост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folHlink"/>
          </a:solidFill>
        </p:spPr>
        <p:txBody>
          <a:bodyPr>
            <a:normAutofit fontScale="90000"/>
          </a:bodyPr>
          <a:lstStyle/>
          <a:p>
            <a:r>
              <a:rPr lang="bg-BG" sz="4000" b="1" dirty="0">
                <a:solidFill>
                  <a:schemeClr val="bg1"/>
                </a:solidFill>
              </a:rPr>
              <a:t>Възможни цели и задачи на срещите на класа</a:t>
            </a: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endParaRPr lang="bg-BG" sz="2000"/>
          </a:p>
          <a:p>
            <a:pPr>
              <a:lnSpc>
                <a:spcPct val="80000"/>
              </a:lnSpc>
              <a:buFontTx/>
              <a:buNone/>
            </a:pPr>
            <a:r>
              <a:rPr lang="bg-BG" sz="2000"/>
              <a:t>• </a:t>
            </a:r>
            <a:r>
              <a:rPr lang="bg-BG" sz="2400"/>
              <a:t>развитие на комуникационни умения за слушане и говорене;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bg-BG" sz="2400"/>
              <a:t>• възможности за упражняване на творческо и критично мислене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bg-BG" sz="2400"/>
              <a:t>• упражняване на уважително взаимодействие и работа в екип;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bg-BG" sz="2400"/>
              <a:t>• повишаване на социалната интелигентност (емпатия)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bg-BG" sz="2400"/>
              <a:t>• развитие на социални умения като справяне с притеснителността</a:t>
            </a:r>
            <a:endParaRPr lang="en-US" sz="2400"/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/>
              <a:t>• </a:t>
            </a:r>
            <a:r>
              <a:rPr lang="bg-BG" sz="2400"/>
              <a:t>формиране на характера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bg-BG" sz="2400"/>
              <a:t>• намаляване на анонимността и развиване на чувство за приемане и </a:t>
            </a:r>
            <a:endParaRPr lang="en-US" sz="2400"/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/>
              <a:t>• </a:t>
            </a:r>
            <a:r>
              <a:rPr lang="bg-BG" sz="2400"/>
              <a:t>доверие и приемане между учител и ученици</a:t>
            </a: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b="1"/>
              <a:t>Процедурни особености</a:t>
            </a:r>
            <a:endParaRPr lang="en-US" b="1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folHlink"/>
          </a:solidFill>
        </p:spPr>
        <p:txBody>
          <a:bodyPr/>
          <a:lstStyle/>
          <a:p>
            <a:pPr>
              <a:lnSpc>
                <a:spcPct val="80000"/>
              </a:lnSpc>
            </a:pPr>
            <a:endParaRPr lang="bg-BG" sz="2800" b="1" dirty="0"/>
          </a:p>
          <a:p>
            <a:pPr>
              <a:lnSpc>
                <a:spcPct val="80000"/>
              </a:lnSpc>
            </a:pPr>
            <a:r>
              <a:rPr lang="bg-BG" sz="2800" b="1" dirty="0">
                <a:solidFill>
                  <a:schemeClr val="bg1"/>
                </a:solidFill>
              </a:rPr>
              <a:t>определяне на време за изказване;</a:t>
            </a:r>
          </a:p>
          <a:p>
            <a:pPr>
              <a:lnSpc>
                <a:spcPct val="80000"/>
              </a:lnSpc>
            </a:pPr>
            <a:r>
              <a:rPr lang="bg-BG" sz="2800" b="1" dirty="0">
                <a:solidFill>
                  <a:schemeClr val="bg1"/>
                </a:solidFill>
              </a:rPr>
              <a:t>определяне на брой (рамка) на споделените мисли и случаи или брой участия (вземане на думата)</a:t>
            </a:r>
          </a:p>
          <a:p>
            <a:pPr>
              <a:lnSpc>
                <a:spcPct val="80000"/>
              </a:lnSpc>
            </a:pPr>
            <a:r>
              <a:rPr lang="bg-BG" sz="2800" b="1" dirty="0">
                <a:solidFill>
                  <a:schemeClr val="bg1"/>
                </a:solidFill>
              </a:rPr>
              <a:t>разполагане така, че всеки да вижда всеки</a:t>
            </a:r>
          </a:p>
          <a:p>
            <a:pPr>
              <a:lnSpc>
                <a:spcPct val="80000"/>
              </a:lnSpc>
            </a:pPr>
            <a:r>
              <a:rPr lang="bg-BG" sz="2800" b="1" dirty="0">
                <a:solidFill>
                  <a:schemeClr val="bg1"/>
                </a:solidFill>
              </a:rPr>
              <a:t>ниска пасивност – резервни варианти за протичане на срещата</a:t>
            </a:r>
          </a:p>
          <a:p>
            <a:pPr>
              <a:lnSpc>
                <a:spcPct val="80000"/>
              </a:lnSpc>
            </a:pPr>
            <a:r>
              <a:rPr lang="bg-BG" sz="2800" b="1" dirty="0">
                <a:solidFill>
                  <a:schemeClr val="bg1"/>
                </a:solidFill>
              </a:rPr>
              <a:t>мненията да се отнасят до действията, постъпките, а не до личността на хората, за които се говори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folHlink"/>
          </a:solidFill>
        </p:spPr>
        <p:txBody>
          <a:bodyPr/>
          <a:lstStyle/>
          <a:p>
            <a:r>
              <a:rPr lang="bg-BG" sz="3200" b="1" dirty="0">
                <a:solidFill>
                  <a:schemeClr val="bg1"/>
                </a:solidFill>
              </a:rPr>
              <a:t>Време, продължителност, честота на провеждане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bg-BG" sz="2800"/>
              <a:t>10 мин. за малките ученици и 20 мин. за по-големите</a:t>
            </a:r>
            <a:br>
              <a:rPr lang="bg-BG" sz="2800"/>
            </a:br>
            <a:endParaRPr lang="bg-BG" sz="2800"/>
          </a:p>
          <a:p>
            <a:r>
              <a:rPr lang="bg-BG" sz="2800"/>
              <a:t>предварително планиране, ако не присъства в ежедневния график</a:t>
            </a:r>
            <a:br>
              <a:rPr lang="bg-BG" sz="2800"/>
            </a:br>
            <a:endParaRPr lang="bg-BG" sz="2800"/>
          </a:p>
          <a:p>
            <a:r>
              <a:rPr lang="bg-BG" sz="2800"/>
              <a:t>провеждане – преди часовете, в средата на деня</a:t>
            </a:r>
          </a:p>
          <a:p>
            <a:r>
              <a:rPr lang="bg-BG" sz="2800"/>
              <a:t>Ежедневно или през определен период</a:t>
            </a: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sz="4000"/>
              <a:t>Учителят като фасилитатор на срещата на класа</a:t>
            </a:r>
            <a:endParaRPr lang="en-US" sz="400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folHlink"/>
          </a:solidFill>
        </p:spPr>
        <p:txBody>
          <a:bodyPr/>
          <a:lstStyle/>
          <a:p>
            <a:pPr>
              <a:buFontTx/>
              <a:buNone/>
            </a:pPr>
            <a:endParaRPr lang="bg-BG" dirty="0"/>
          </a:p>
          <a:p>
            <a:r>
              <a:rPr lang="bg-BG" dirty="0">
                <a:solidFill>
                  <a:schemeClr val="bg1"/>
                </a:solidFill>
              </a:rPr>
              <a:t>преглед (повторение) на процедурите</a:t>
            </a:r>
            <a:r>
              <a:rPr lang="bg-BG" b="1" dirty="0">
                <a:solidFill>
                  <a:schemeClr val="bg1"/>
                </a:solidFill>
              </a:rPr>
              <a:t>;</a:t>
            </a:r>
            <a:endParaRPr lang="bg-BG" dirty="0">
              <a:solidFill>
                <a:schemeClr val="bg1"/>
              </a:solidFill>
            </a:endParaRPr>
          </a:p>
          <a:p>
            <a:r>
              <a:rPr lang="bg-BG" dirty="0">
                <a:solidFill>
                  <a:schemeClr val="bg1"/>
                </a:solidFill>
              </a:rPr>
              <a:t> поставяне (формулиране) на въпроси;</a:t>
            </a:r>
          </a:p>
          <a:p>
            <a:r>
              <a:rPr lang="bg-BG" dirty="0">
                <a:solidFill>
                  <a:schemeClr val="bg1"/>
                </a:solidFill>
              </a:rPr>
              <a:t>наблюдение над участието;</a:t>
            </a:r>
          </a:p>
          <a:p>
            <a:r>
              <a:rPr lang="bg-BG" dirty="0">
                <a:solidFill>
                  <a:schemeClr val="bg1"/>
                </a:solidFill>
              </a:rPr>
              <a:t>предотвратяване на оценяването;</a:t>
            </a:r>
          </a:p>
          <a:p>
            <a:r>
              <a:rPr lang="bg-BG" dirty="0">
                <a:solidFill>
                  <a:schemeClr val="bg1"/>
                </a:solidFill>
              </a:rPr>
              <a:t>приключване на срещата.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sz="4000" b="1"/>
              <a:t>Типични слаби стратегии на учителя като фасилитатор</a:t>
            </a:r>
            <a:endParaRPr lang="en-US" sz="4000" b="1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ln>
            <a:solidFill>
              <a:schemeClr val="folHlink"/>
            </a:solidFill>
          </a:ln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endParaRPr lang="bg-BG"/>
          </a:p>
          <a:p>
            <a:pPr>
              <a:lnSpc>
                <a:spcPct val="90000"/>
              </a:lnSpc>
            </a:pPr>
            <a:r>
              <a:rPr lang="bg-BG">
                <a:solidFill>
                  <a:schemeClr val="folHlink"/>
                </a:solidFill>
              </a:rPr>
              <a:t>СТРАТЕГИЯ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bg-BG"/>
              <a:t>		При първите срещи – стремеж да 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bg-BG"/>
              <a:t>       участва по-често и по-насочващо</a:t>
            </a:r>
          </a:p>
          <a:p>
            <a:pPr>
              <a:lnSpc>
                <a:spcPct val="90000"/>
              </a:lnSpc>
              <a:buFontTx/>
              <a:buNone/>
            </a:pPr>
            <a:endParaRPr lang="bg-BG"/>
          </a:p>
          <a:p>
            <a:pPr>
              <a:lnSpc>
                <a:spcPct val="90000"/>
              </a:lnSpc>
              <a:buFontTx/>
              <a:buNone/>
            </a:pPr>
            <a:r>
              <a:rPr lang="bg-BG"/>
              <a:t>	</a:t>
            </a:r>
            <a:r>
              <a:rPr lang="bg-BG">
                <a:solidFill>
                  <a:schemeClr val="folHlink"/>
                </a:solidFill>
              </a:rPr>
              <a:t>СПРАВЯНЕ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bg-BG"/>
              <a:t>		Аудиозапис на срещите помага това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bg-BG"/>
              <a:t>		да се усети и преодолее;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sz="4000" b="1"/>
              <a:t>Типични слаби стратегии на учителя като фасилитатор</a:t>
            </a:r>
            <a:endParaRPr lang="en-US" sz="4000" b="1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ln>
            <a:solidFill>
              <a:schemeClr val="folHlink"/>
            </a:solidFill>
          </a:ln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bg-BG" sz="2800">
                <a:solidFill>
                  <a:schemeClr val="folHlink"/>
                </a:solidFill>
              </a:rPr>
              <a:t>	СТРАТЕГИЯ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bg-BG" sz="2800"/>
              <a:t>	Даване на оценки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bg-BG" sz="2800"/>
              <a:t>	</a:t>
            </a:r>
            <a:r>
              <a:rPr lang="bg-BG" sz="2800">
                <a:solidFill>
                  <a:schemeClr val="folHlink"/>
                </a:solidFill>
              </a:rPr>
              <a:t>СПРАВЯНЕ</a:t>
            </a:r>
          </a:p>
          <a:p>
            <a:pPr>
              <a:lnSpc>
                <a:spcPct val="90000"/>
              </a:lnSpc>
            </a:pPr>
            <a:r>
              <a:rPr lang="bg-BG" sz="2800"/>
              <a:t>чрез пълна концентрация върху това, което говори ученикът, за да не се мисли за това как да се реагира на казаното; </a:t>
            </a:r>
          </a:p>
          <a:p>
            <a:pPr>
              <a:lnSpc>
                <a:spcPct val="90000"/>
              </a:lnSpc>
            </a:pPr>
            <a:r>
              <a:rPr lang="bg-BG" sz="2800"/>
              <a:t>изчакване 2 секунди преди реакция, което създава впечатление, че учителят сериозно се замисля над чутото, което радва ученика, който го е споделил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sz="3200"/>
              <a:t>Дневен ред на срещата на класа</a:t>
            </a:r>
            <a:br>
              <a:rPr lang="bg-BG" sz="3200"/>
            </a:br>
            <a:r>
              <a:rPr lang="bg-BG" sz="3200"/>
              <a:t>варианти на изработване</a:t>
            </a:r>
            <a:br>
              <a:rPr lang="bg-BG" sz="3200"/>
            </a:br>
            <a:endParaRPr lang="en-US" sz="320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8229600" cy="3992563"/>
          </a:xfrm>
          <a:ln>
            <a:solidFill>
              <a:schemeClr val="folHlink"/>
            </a:solidFill>
          </a:ln>
        </p:spPr>
        <p:txBody>
          <a:bodyPr/>
          <a:lstStyle/>
          <a:p>
            <a:pPr>
              <a:lnSpc>
                <a:spcPct val="80000"/>
              </a:lnSpc>
            </a:pPr>
            <a:r>
              <a:rPr lang="bg-BG" sz="2400">
                <a:solidFill>
                  <a:schemeClr val="folHlink"/>
                </a:solidFill>
              </a:rPr>
              <a:t>предварително планиран (още в началото на годината) </a:t>
            </a:r>
          </a:p>
          <a:p>
            <a:pPr>
              <a:lnSpc>
                <a:spcPct val="80000"/>
              </a:lnSpc>
            </a:pPr>
            <a:r>
              <a:rPr lang="bg-BG" sz="2400">
                <a:solidFill>
                  <a:schemeClr val="folHlink"/>
                </a:solidFill>
              </a:rPr>
              <a:t>текущи проблеми</a:t>
            </a:r>
          </a:p>
          <a:p>
            <a:pPr>
              <a:lnSpc>
                <a:spcPct val="80000"/>
              </a:lnSpc>
            </a:pPr>
            <a:endParaRPr lang="bg-BG" sz="2400"/>
          </a:p>
          <a:p>
            <a:pPr>
              <a:lnSpc>
                <a:spcPct val="80000"/>
              </a:lnSpc>
              <a:buFontTx/>
              <a:buNone/>
            </a:pPr>
            <a:r>
              <a:rPr lang="bg-BG" sz="2400"/>
              <a:t>			Т. напр. при началните класове всеки междуличностен проблем може да провокира включването му в дневния ред. По този начин се реагира на сигнала за проблема, а същевременно срещата става естествен регулатор на поведението – при мисълта, че нарушението ще стане публично достояние както извършителят, така и засегнатият се замислят над реалните измерения на проблема.</a:t>
            </a: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14282" y="428607"/>
          <a:ext cx="8715436" cy="6188583"/>
        </p:xfrm>
        <a:graphic>
          <a:graphicData uri="http://schemas.openxmlformats.org/drawingml/2006/table">
            <a:tbl>
              <a:tblPr/>
              <a:tblGrid>
                <a:gridCol w="2030429"/>
                <a:gridCol w="3910115"/>
                <a:gridCol w="2774892"/>
              </a:tblGrid>
              <a:tr h="2806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900" b="1" dirty="0">
                          <a:latin typeface="Times New Roman"/>
                          <a:ea typeface="Calibri"/>
                          <a:cs typeface="Times New Roman"/>
                        </a:rPr>
                        <a:t>Равнища на мевижмънта </a:t>
                      </a:r>
                      <a:endParaRPr lang="bg-BG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80" marR="339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900" b="1">
                          <a:latin typeface="Times New Roman"/>
                          <a:ea typeface="Calibri"/>
                          <a:cs typeface="Times New Roman"/>
                        </a:rPr>
                        <a:t>Предназначение </a:t>
                      </a:r>
                      <a:endParaRPr lang="bg-BG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80" marR="339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31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900" b="1">
                          <a:latin typeface="Times New Roman"/>
                          <a:ea typeface="Calibri"/>
                          <a:cs typeface="Times New Roman"/>
                        </a:rPr>
                        <a:t>Типични инструменти и  документи</a:t>
                      </a:r>
                      <a:endParaRPr lang="bg-BG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80" marR="339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56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bg-BG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b="1" dirty="0">
                          <a:latin typeface="Times New Roman"/>
                          <a:ea typeface="Calibri"/>
                          <a:cs typeface="Times New Roman"/>
                        </a:rPr>
                        <a:t>СТРАТЕГИЧЕСКИ МЕНИДЖМЪНТ</a:t>
                      </a:r>
                      <a:endParaRPr lang="bg-BG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80" marR="339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bg-BG" sz="900" dirty="0">
                          <a:latin typeface="Times New Roman"/>
                          <a:ea typeface="Calibri"/>
                          <a:cs typeface="Times New Roman"/>
                        </a:rPr>
                        <a:t>задават се основните параметри на </a:t>
                      </a:r>
                      <a:r>
                        <a:rPr lang="bg-BG" sz="900" b="1" dirty="0">
                          <a:latin typeface="Times New Roman"/>
                          <a:ea typeface="Calibri"/>
                          <a:cs typeface="Times New Roman"/>
                        </a:rPr>
                        <a:t>организационната култура</a:t>
                      </a:r>
                      <a:r>
                        <a:rPr lang="bg-BG" sz="900" dirty="0">
                          <a:latin typeface="Times New Roman"/>
                          <a:ea typeface="Calibri"/>
                          <a:cs typeface="Times New Roman"/>
                        </a:rPr>
                        <a:t> (ценности, цели, норми, допустими поведения);</a:t>
                      </a:r>
                      <a:endParaRPr lang="bg-BG" sz="9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bg-BG" sz="900" dirty="0">
                          <a:latin typeface="Times New Roman"/>
                          <a:ea typeface="Calibri"/>
                          <a:cs typeface="Times New Roman"/>
                        </a:rPr>
                        <a:t>определя се </a:t>
                      </a:r>
                      <a:r>
                        <a:rPr lang="bg-BG" sz="900" b="1" dirty="0">
                          <a:latin typeface="Times New Roman"/>
                          <a:ea typeface="Calibri"/>
                          <a:cs typeface="Times New Roman"/>
                        </a:rPr>
                        <a:t>средносрочната и дългосрочната перспектива </a:t>
                      </a:r>
                      <a:r>
                        <a:rPr lang="bg-BG" sz="900" dirty="0">
                          <a:latin typeface="Times New Roman"/>
                          <a:ea typeface="Calibri"/>
                          <a:cs typeface="Times New Roman"/>
                        </a:rPr>
                        <a:t>на организацията чрез нейните мисия, визия, цели, приоритети, инструменти</a:t>
                      </a:r>
                      <a:endParaRPr lang="bg-BG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80" marR="339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bg-BG" sz="900">
                          <a:latin typeface="Times New Roman"/>
                          <a:ea typeface="Calibri"/>
                          <a:cs typeface="Times New Roman"/>
                        </a:rPr>
                        <a:t>вътрешен правилник</a:t>
                      </a:r>
                      <a:endParaRPr lang="bg-BG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bg-BG" sz="900">
                          <a:latin typeface="Times New Roman"/>
                          <a:ea typeface="Calibri"/>
                          <a:cs typeface="Times New Roman"/>
                        </a:rPr>
                        <a:t>стратегически цели и визия за развитието на организацията</a:t>
                      </a:r>
                      <a:endParaRPr lang="bg-BG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bg-BG" sz="900">
                          <a:latin typeface="Times New Roman"/>
                          <a:ea typeface="Calibri"/>
                          <a:cs typeface="Times New Roman"/>
                        </a:rPr>
                        <a:t>стратегически приоритети в основните сфери (3-5 г.)</a:t>
                      </a:r>
                      <a:endParaRPr lang="bg-BG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80" marR="339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58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b="1" dirty="0">
                          <a:latin typeface="Times New Roman"/>
                          <a:ea typeface="Calibri"/>
                          <a:cs typeface="Times New Roman"/>
                        </a:rPr>
                        <a:t>Организационен мениджмънт -</a:t>
                      </a:r>
                      <a:endParaRPr lang="bg-BG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latin typeface="Times New Roman"/>
                          <a:ea typeface="Calibri"/>
                          <a:cs typeface="Times New Roman"/>
                        </a:rPr>
                        <a:t>управление на организационната култура и годишен ритъм - годишен календар</a:t>
                      </a:r>
                      <a:endParaRPr lang="bg-BG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80" marR="339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bg-BG" sz="900" dirty="0">
                          <a:latin typeface="Times New Roman"/>
                          <a:ea typeface="Calibri"/>
                          <a:cs typeface="Times New Roman"/>
                        </a:rPr>
                        <a:t>   В</a:t>
                      </a:r>
                      <a:r>
                        <a:rPr lang="bg-BG" sz="900" dirty="0">
                          <a:latin typeface="Calibri"/>
                          <a:ea typeface="Calibri"/>
                          <a:cs typeface="Times New Roman"/>
                        </a:rPr>
                        <a:t>сяка организация има типичен годишен ритъм от повтаряеми събития, решения, стъпки. Те могат да бъдат предварително предвидени, планирани и изпреварващо третирани потенциалните рискове. След първия годишен цикъл следва да се направи оценка и се предвидят нови стъпки за следващата година, с които да се избегне повторна грешка или неуспех.</a:t>
                      </a:r>
                    </a:p>
                  </a:txBody>
                  <a:tcPr marL="33980" marR="339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318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bg-BG" sz="90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bg-BG" sz="900">
                          <a:latin typeface="Times New Roman"/>
                          <a:ea typeface="Calibri"/>
                          <a:cs typeface="Times New Roman"/>
                        </a:rPr>
                        <a:t>годишен календар (с фиксирани дати, срокове, събития, които са повторяеми)</a:t>
                      </a:r>
                      <a:endParaRPr lang="bg-BG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bg-BG" sz="900">
                          <a:latin typeface="Times New Roman"/>
                          <a:ea typeface="Calibri"/>
                          <a:cs typeface="Times New Roman"/>
                        </a:rPr>
                        <a:t>Работен план за годината</a:t>
                      </a:r>
                      <a:endParaRPr lang="bg-BG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bg-BG" sz="900">
                          <a:latin typeface="Times New Roman"/>
                          <a:ea typeface="Calibri"/>
                          <a:cs typeface="Times New Roman"/>
                        </a:rPr>
                        <a:t>Архив </a:t>
                      </a:r>
                      <a:endParaRPr lang="bg-BG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80" marR="339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77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bg-BG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b="1" dirty="0">
                          <a:latin typeface="Times New Roman"/>
                          <a:ea typeface="Calibri"/>
                          <a:cs typeface="Times New Roman"/>
                        </a:rPr>
                        <a:t>Оперативен мениджмънт</a:t>
                      </a:r>
                      <a:r>
                        <a:rPr lang="bg-BG" sz="14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bg-BG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80" marR="339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bg-BG" sz="900" dirty="0">
                          <a:latin typeface="Times New Roman"/>
                          <a:ea typeface="Calibri"/>
                          <a:cs typeface="Times New Roman"/>
                        </a:rPr>
                        <a:t>–  включва два типа мерки:</a:t>
                      </a:r>
                      <a:r>
                        <a:rPr lang="bg-BG" sz="9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bg-BG" sz="900" dirty="0">
                          <a:latin typeface="Calibri"/>
                          <a:ea typeface="Calibri"/>
                          <a:cs typeface="Times New Roman"/>
                        </a:rPr>
                        <a:t>а) за реализиране на годишния календар, които са апробирани, рутинни и обичайно не пораждат много неочаквани или нерешими пречки; 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bg-BG" sz="900" dirty="0">
                          <a:latin typeface="Calibri"/>
                          <a:ea typeface="Calibri"/>
                          <a:cs typeface="Times New Roman"/>
                        </a:rPr>
                        <a:t>б) управление на комуникацията и кореспонденцията, поддържане на устойчива обратна връзка с основните публики /клиенти / партньори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bg-BG" sz="900" dirty="0">
                          <a:latin typeface="Calibri"/>
                          <a:ea typeface="Calibri"/>
                          <a:cs typeface="Times New Roman"/>
                        </a:rPr>
                        <a:t>в) включва и  решаването на ежедневните ситуации, въпроси, проблеми, които са извън годишния календар, но са провокирани от външни обстоятелства или нови процеси, които оргаизацията съзнателно инициира. Ако управлението е слабо, мениджърите са заети само с оперативен мениджмънт и изпускат дори организационния, т.е. закъсняват да поддържат нормален ритъм на институцията.</a:t>
                      </a:r>
                    </a:p>
                  </a:txBody>
                  <a:tcPr marL="33980" marR="339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bg-BG" sz="900">
                          <a:latin typeface="Times New Roman"/>
                          <a:ea typeface="Calibri"/>
                          <a:cs typeface="Times New Roman"/>
                        </a:rPr>
                        <a:t>Анализ на типичните рискове – какво се очаква да наложи вземане на оперативно решение (специални поводи, очаквани развития и пр.)</a:t>
                      </a:r>
                      <a:endParaRPr lang="bg-BG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bg-BG" sz="900">
                          <a:latin typeface="Times New Roman"/>
                          <a:ea typeface="Calibri"/>
                          <a:cs typeface="Times New Roman"/>
                        </a:rPr>
                        <a:t>Правила и процедури за реакция на събития, въпроси, проблеми извън календара (как се процедира във всеки случай)</a:t>
                      </a:r>
                      <a:endParaRPr lang="bg-BG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80" marR="339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22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bg-BG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b="1" dirty="0">
                          <a:latin typeface="Times New Roman"/>
                          <a:ea typeface="Calibri"/>
                          <a:cs typeface="Times New Roman"/>
                        </a:rPr>
                        <a:t>Мениджмънт на човешките ресурси </a:t>
                      </a:r>
                      <a:endParaRPr lang="bg-BG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80" marR="339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bg-BG" sz="900" dirty="0">
                          <a:latin typeface="Times New Roman"/>
                          <a:ea typeface="Calibri"/>
                          <a:cs typeface="Times New Roman"/>
                        </a:rPr>
                        <a:t>Включва два типа мерки:</a:t>
                      </a:r>
                      <a:endParaRPr lang="bg-BG" sz="9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bg-BG" sz="900" dirty="0">
                          <a:latin typeface="Times New Roman"/>
                          <a:ea typeface="Calibri"/>
                          <a:cs typeface="Times New Roman"/>
                        </a:rPr>
                        <a:t>За  мениджмънт на проф. и кариерно развитие на всеки – нужди от допълнителна квалификация, възможност за израстване и пр.</a:t>
                      </a:r>
                      <a:endParaRPr lang="bg-BG" sz="9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bg-BG" sz="900" dirty="0">
                          <a:latin typeface="Times New Roman"/>
                          <a:ea typeface="Calibri"/>
                          <a:cs typeface="Times New Roman"/>
                        </a:rPr>
                        <a:t>За адекватно на позицията разпределение на задачите (портфолио);</a:t>
                      </a:r>
                      <a:endParaRPr lang="bg-BG" sz="9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bg-BG" sz="900" dirty="0">
                          <a:latin typeface="Times New Roman"/>
                          <a:ea typeface="Calibri"/>
                          <a:cs typeface="Times New Roman"/>
                        </a:rPr>
                        <a:t>За линеен (микро)мениджмънт на проф. поведение и справяне.</a:t>
                      </a:r>
                      <a:endParaRPr lang="bg-BG" sz="9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7178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bg-BG" sz="900" dirty="0">
                          <a:latin typeface="Times New Roman"/>
                          <a:ea typeface="Calibri"/>
                          <a:cs typeface="Times New Roman"/>
                        </a:rPr>
                        <a:t>Нормалното е добрият мениджър да постига добро управление чрез първите два типа мерки. Ако му се налага да се занимава с микромениджмънт, означава, че трябва да се замисли над качеството на предните две мерки.</a:t>
                      </a:r>
                      <a:endParaRPr lang="bg-BG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80" marR="339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bg-BG" sz="900" dirty="0">
                          <a:latin typeface="Times New Roman"/>
                          <a:ea typeface="Calibri"/>
                          <a:cs typeface="Times New Roman"/>
                        </a:rPr>
                        <a:t>Длъжностни характеристики;</a:t>
                      </a:r>
                      <a:endParaRPr lang="bg-BG" sz="9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bg-BG" sz="900" dirty="0">
                          <a:latin typeface="Times New Roman"/>
                          <a:ea typeface="Calibri"/>
                          <a:cs typeface="Times New Roman"/>
                        </a:rPr>
                        <a:t>Инд. план за проф. и кариерно развитие за всеки – какви цели си поставя какво иска да постигне за период от 3-5 г.;</a:t>
                      </a:r>
                      <a:endParaRPr lang="bg-BG" sz="9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bg-BG" sz="900" dirty="0">
                          <a:latin typeface="Times New Roman"/>
                          <a:ea typeface="Calibri"/>
                          <a:cs typeface="Times New Roman"/>
                        </a:rPr>
                        <a:t>Приемно време – за линеен мениджмънт;</a:t>
                      </a:r>
                      <a:endParaRPr lang="bg-BG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80" marR="339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868363"/>
          </a:xfrm>
          <a:solidFill>
            <a:schemeClr val="folHlink"/>
          </a:solidFill>
        </p:spPr>
        <p:txBody>
          <a:bodyPr/>
          <a:lstStyle/>
          <a:p>
            <a:r>
              <a:rPr lang="bg-BG" b="1" dirty="0">
                <a:solidFill>
                  <a:schemeClr val="bg1"/>
                </a:solidFill>
              </a:rPr>
              <a:t>Формулиране на въпросите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486400"/>
          </a:xfrm>
          <a:ln>
            <a:solidFill>
              <a:schemeClr val="folHlink"/>
            </a:solidFill>
          </a:ln>
        </p:spPr>
        <p:txBody>
          <a:bodyPr/>
          <a:lstStyle/>
          <a:p>
            <a:pPr>
              <a:lnSpc>
                <a:spcPct val="80000"/>
              </a:lnSpc>
            </a:pPr>
            <a:endParaRPr lang="bg-BG" sz="2400">
              <a:solidFill>
                <a:schemeClr val="folHlink"/>
              </a:solidFill>
            </a:endParaRPr>
          </a:p>
          <a:p>
            <a:pPr>
              <a:lnSpc>
                <a:spcPct val="80000"/>
              </a:lnSpc>
            </a:pPr>
            <a:r>
              <a:rPr lang="bg-BG" sz="2400">
                <a:solidFill>
                  <a:schemeClr val="folHlink"/>
                </a:solidFill>
              </a:rPr>
              <a:t>въпросите да са с отворен край – за мнение, изискващи обстоен отговор;</a:t>
            </a:r>
          </a:p>
          <a:p>
            <a:pPr>
              <a:lnSpc>
                <a:spcPct val="80000"/>
              </a:lnSpc>
            </a:pPr>
            <a:r>
              <a:rPr lang="bg-BG" sz="2400">
                <a:solidFill>
                  <a:schemeClr val="folHlink"/>
                </a:solidFill>
              </a:rPr>
              <a:t>когато дискусията стигне до формулирането на проблем, най-добре е той да бъде записан като такъв;</a:t>
            </a:r>
          </a:p>
          <a:p>
            <a:pPr>
              <a:lnSpc>
                <a:spcPct val="80000"/>
              </a:lnSpc>
            </a:pPr>
            <a:r>
              <a:rPr lang="bg-BG" sz="2400">
                <a:solidFill>
                  <a:schemeClr val="folHlink"/>
                </a:solidFill>
              </a:rPr>
              <a:t>започва се с персонализиране на въпроса и свързването му със света на детето;</a:t>
            </a:r>
          </a:p>
          <a:p>
            <a:pPr>
              <a:lnSpc>
                <a:spcPct val="80000"/>
              </a:lnSpc>
            </a:pPr>
            <a:r>
              <a:rPr lang="bg-BG" sz="2400">
                <a:solidFill>
                  <a:schemeClr val="folHlink"/>
                </a:solidFill>
              </a:rPr>
              <a:t>после с</a:t>
            </a:r>
            <a:r>
              <a:rPr lang="en-US" sz="2400">
                <a:solidFill>
                  <a:schemeClr val="folHlink"/>
                </a:solidFill>
              </a:rPr>
              <a:t>e</a:t>
            </a:r>
            <a:r>
              <a:rPr lang="bg-BG" sz="2400">
                <a:solidFill>
                  <a:schemeClr val="folHlink"/>
                </a:solidFill>
              </a:rPr>
              <a:t> изисква аргументиране и изясняване;</a:t>
            </a:r>
          </a:p>
          <a:p>
            <a:pPr>
              <a:lnSpc>
                <a:spcPct val="80000"/>
              </a:lnSpc>
            </a:pPr>
            <a:r>
              <a:rPr lang="bg-BG" sz="2400">
                <a:solidFill>
                  <a:schemeClr val="folHlink"/>
                </a:solidFill>
              </a:rPr>
              <a:t>стимулиращи по-задълбоченото изследване въпроси;</a:t>
            </a:r>
          </a:p>
          <a:p>
            <a:pPr>
              <a:lnSpc>
                <a:spcPct val="80000"/>
              </a:lnSpc>
            </a:pPr>
            <a:r>
              <a:rPr lang="bg-BG" sz="2400">
                <a:solidFill>
                  <a:schemeClr val="folHlink"/>
                </a:solidFill>
              </a:rPr>
              <a:t>насочващи дискусията въпроси с цел стимулиране на изследването, експериментирането и оценяването на идеите</a:t>
            </a:r>
          </a:p>
          <a:p>
            <a:pPr>
              <a:lnSpc>
                <a:spcPct val="80000"/>
              </a:lnSpc>
            </a:pPr>
            <a:r>
              <a:rPr lang="bg-BG" sz="2400">
                <a:solidFill>
                  <a:schemeClr val="folHlink"/>
                </a:solidFill>
              </a:rPr>
              <a:t>помагащи въпроси за трансфер на генерализации и извеждане на принципи и т.н.</a:t>
            </a:r>
            <a:endParaRPr lang="en-US" sz="2400">
              <a:solidFill>
                <a:schemeClr val="fol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folHlink"/>
          </a:solidFill>
        </p:spPr>
        <p:txBody>
          <a:bodyPr/>
          <a:lstStyle/>
          <a:p>
            <a:r>
              <a:rPr lang="bg-BG" b="1" dirty="0">
                <a:solidFill>
                  <a:schemeClr val="bg1"/>
                </a:solidFill>
              </a:rPr>
              <a:t>Приключване на срещата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ln>
            <a:solidFill>
              <a:schemeClr val="folHlink"/>
            </a:solidFill>
          </a:ln>
        </p:spPr>
        <p:txBody>
          <a:bodyPr/>
          <a:lstStyle/>
          <a:p>
            <a:endParaRPr lang="bg-BG" b="1"/>
          </a:p>
          <a:p>
            <a:r>
              <a:rPr lang="bg-BG" b="1"/>
              <a:t>обобщаване на казаното (споделеното);</a:t>
            </a:r>
          </a:p>
          <a:p>
            <a:r>
              <a:rPr lang="bg-BG" b="1"/>
              <a:t>очертаване на последствията;</a:t>
            </a:r>
          </a:p>
          <a:p>
            <a:r>
              <a:rPr lang="bg-BG" b="1"/>
              <a:t>отбелязване на индивидуалния принос на всеки един;</a:t>
            </a:r>
            <a:endParaRPr lang="en-US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noFill/>
          <a:ln>
            <a:solidFill>
              <a:schemeClr val="tx1"/>
            </a:solidFill>
          </a:ln>
        </p:spPr>
        <p:txBody>
          <a:bodyPr/>
          <a:lstStyle/>
          <a:p>
            <a:r>
              <a:rPr lang="bg-BG" sz="2800" b="1">
                <a:solidFill>
                  <a:schemeClr val="folHlink"/>
                </a:solidFill>
              </a:rPr>
              <a:t>Оценяване </a:t>
            </a:r>
            <a:r>
              <a:rPr lang="bg-BG" sz="2800">
                <a:solidFill>
                  <a:schemeClr val="folHlink"/>
                </a:solidFill>
              </a:rPr>
              <a:t/>
            </a:r>
            <a:br>
              <a:rPr lang="bg-BG" sz="2800">
                <a:solidFill>
                  <a:schemeClr val="folHlink"/>
                </a:solidFill>
              </a:rPr>
            </a:br>
            <a:r>
              <a:rPr lang="bg-BG" sz="2800">
                <a:solidFill>
                  <a:schemeClr val="folHlink"/>
                </a:solidFill>
              </a:rPr>
              <a:t>Схема от значими оценъчни въпроси</a:t>
            </a:r>
            <a:endParaRPr lang="en-US" sz="2800">
              <a:solidFill>
                <a:schemeClr val="folHlink"/>
              </a:solidFill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folHlink"/>
          </a:solidFill>
        </p:spPr>
        <p:txBody>
          <a:bodyPr/>
          <a:lstStyle/>
          <a:p>
            <a:pPr>
              <a:buFontTx/>
              <a:buNone/>
            </a:pPr>
            <a:endParaRPr lang="bg-BG" dirty="0"/>
          </a:p>
          <a:p>
            <a:r>
              <a:rPr lang="bg-BG" dirty="0">
                <a:solidFill>
                  <a:schemeClr val="bg1"/>
                </a:solidFill>
              </a:rPr>
              <a:t>какво ново научихме</a:t>
            </a:r>
          </a:p>
          <a:p>
            <a:r>
              <a:rPr lang="bg-BG" dirty="0">
                <a:solidFill>
                  <a:schemeClr val="bg1"/>
                </a:solidFill>
              </a:rPr>
              <a:t>как то ни кара да се чувстваме</a:t>
            </a:r>
          </a:p>
          <a:p>
            <a:r>
              <a:rPr lang="bg-BG" dirty="0">
                <a:solidFill>
                  <a:schemeClr val="bg1"/>
                </a:solidFill>
              </a:rPr>
              <a:t>можем ли да се справим с проблеми като този в реална ситуация</a:t>
            </a:r>
          </a:p>
          <a:p>
            <a:r>
              <a:rPr lang="bg-BG" dirty="0">
                <a:solidFill>
                  <a:schemeClr val="bg1"/>
                </a:solidFill>
              </a:rPr>
              <a:t>как се държах по време на срещата – слушах ли внимателно, спазвах ли правилата и т.н.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457200"/>
          </a:xfrm>
        </p:spPr>
        <p:txBody>
          <a:bodyPr>
            <a:normAutofit fontScale="90000"/>
          </a:bodyPr>
          <a:lstStyle/>
          <a:p>
            <a:endParaRPr lang="bg-BG" sz="400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ctr">
              <a:buFontTx/>
              <a:buNone/>
            </a:pPr>
            <a:endParaRPr lang="bg-BG"/>
          </a:p>
          <a:p>
            <a:pPr algn="ctr">
              <a:buFontTx/>
              <a:buNone/>
            </a:pPr>
            <a:endParaRPr lang="bg-BG"/>
          </a:p>
          <a:p>
            <a:pPr algn="ctr">
              <a:buFontTx/>
              <a:buNone/>
            </a:pPr>
            <a:r>
              <a:rPr lang="bg-BG" sz="9600" b="1">
                <a:solidFill>
                  <a:schemeClr val="folHlink"/>
                </a:solidFill>
                <a:latin typeface="MS PGothic" pitchFamily="34" charset="-128"/>
              </a:rPr>
              <a:t>КРАЙ</a:t>
            </a:r>
            <a:endParaRPr lang="en-US" sz="9600" b="1">
              <a:solidFill>
                <a:schemeClr val="folHlink"/>
              </a:solidFill>
              <a:latin typeface="MS PGothic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571480"/>
          <a:ext cx="8229600" cy="58579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899592" y="620688"/>
          <a:ext cx="7488832" cy="561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>
                <a:solidFill>
                  <a:schemeClr val="folHlink"/>
                </a:solidFill>
              </a:rPr>
              <a:t>Фактори на физическата среда</a:t>
            </a:r>
            <a:r>
              <a:rPr lang="bg-BG"/>
              <a:t> </a:t>
            </a: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bg-BG">
              <a:solidFill>
                <a:schemeClr val="accent2"/>
              </a:solidFill>
            </a:endParaRPr>
          </a:p>
          <a:p>
            <a:r>
              <a:rPr lang="bg-BG">
                <a:solidFill>
                  <a:schemeClr val="accent2"/>
                </a:solidFill>
              </a:rPr>
              <a:t>Наситеност на средата</a:t>
            </a:r>
            <a:r>
              <a:rPr lang="bg-BG"/>
              <a:t> – комплексни и стерилни среди</a:t>
            </a:r>
          </a:p>
          <a:p>
            <a:r>
              <a:rPr lang="bg-BG">
                <a:solidFill>
                  <a:schemeClr val="accent2"/>
                </a:solidFill>
              </a:rPr>
              <a:t>Шум</a:t>
            </a:r>
            <a:r>
              <a:rPr lang="bg-BG"/>
              <a:t> – страничен и собствен</a:t>
            </a:r>
          </a:p>
          <a:p>
            <a:r>
              <a:rPr lang="bg-BG">
                <a:solidFill>
                  <a:schemeClr val="accent2"/>
                </a:solidFill>
              </a:rPr>
              <a:t>Топлина</a:t>
            </a:r>
            <a:r>
              <a:rPr lang="bg-BG"/>
              <a:t> </a:t>
            </a:r>
          </a:p>
          <a:p>
            <a:r>
              <a:rPr lang="bg-BG">
                <a:solidFill>
                  <a:schemeClr val="accent2"/>
                </a:solidFill>
              </a:rPr>
              <a:t>Гъстота на физическата среда</a:t>
            </a:r>
          </a:p>
          <a:p>
            <a:r>
              <a:rPr lang="bg-BG">
                <a:solidFill>
                  <a:schemeClr val="accent2"/>
                </a:solidFill>
              </a:rPr>
              <a:t>Територия</a:t>
            </a:r>
            <a:r>
              <a:rPr lang="bg-BG"/>
              <a:t> </a:t>
            </a:r>
          </a:p>
          <a:p>
            <a:pPr>
              <a:buFont typeface="Wingdings" pitchFamily="2" charset="2"/>
              <a:buNone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511</TotalTime>
  <Words>2556</Words>
  <Application>Microsoft Office PowerPoint</Application>
  <PresentationFormat>On-screen Show (4:3)</PresentationFormat>
  <Paragraphs>397</Paragraphs>
  <Slides>63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63</vt:i4>
      </vt:variant>
    </vt:vector>
  </HeadingPairs>
  <TitlesOfParts>
    <vt:vector size="64" baseType="lpstr">
      <vt:lpstr>Office Theme</vt:lpstr>
      <vt:lpstr>Мениджмънт на учебната група като защитена и приобщаваща среда. </vt:lpstr>
      <vt:lpstr>PowerPoint Presentation</vt:lpstr>
      <vt:lpstr>Три равнища на мениджмънт на класа/учебната група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Фактори на физическата среда </vt:lpstr>
      <vt:lpstr>Дразнимост и учене</vt:lpstr>
      <vt:lpstr>Шум и учебни постижения</vt:lpstr>
      <vt:lpstr>Според Bronzaft and McCarthy (1975)  учениците, чиято класна стая гледа към жп линията губят 11% от учебното време и имат по-лоши четивни умения. След монтирането на акустични покрития постиженията по четене се подобряват.   Damon (1977)  констатира, че децата живеещи в близост до шумни пътища отсъстват по-често от училище. </vt:lpstr>
      <vt:lpstr>Начини за контролиране на шума</vt:lpstr>
      <vt:lpstr>Персонално пространство  Hall's (1963) и 4-те дистанции за комуникация</vt:lpstr>
      <vt:lpstr>Пространство (размер)</vt:lpstr>
      <vt:lpstr>Територия </vt:lpstr>
      <vt:lpstr>Дизайн на класната стая 2 типа пространство</vt:lpstr>
      <vt:lpstr>Структуриране на подовото пространство </vt:lpstr>
      <vt:lpstr>Home-based</vt:lpstr>
      <vt:lpstr>Home-based</vt:lpstr>
      <vt:lpstr>Home-based</vt:lpstr>
      <vt:lpstr>Special formation </vt:lpstr>
      <vt:lpstr>Влияние на типа територия</vt:lpstr>
      <vt:lpstr>Функционално пространство</vt:lpstr>
      <vt:lpstr>Времеви мениджмънт</vt:lpstr>
      <vt:lpstr>Документален мениджмънт стратегии </vt:lpstr>
      <vt:lpstr>Документален мениджмънт стратегии - 2</vt:lpstr>
      <vt:lpstr>Документален мениджмънт стратегии - 3</vt:lpstr>
      <vt:lpstr>Естетика на класната стая</vt:lpstr>
      <vt:lpstr>PowerPoint Presentation</vt:lpstr>
      <vt:lpstr>PowerPoint Presentation</vt:lpstr>
      <vt:lpstr>PowerPoint Presentation</vt:lpstr>
      <vt:lpstr>PowerPoint Presentation</vt:lpstr>
      <vt:lpstr>САМОСТОЯТЕЛНА РАБОТА  (по избор)</vt:lpstr>
      <vt:lpstr>Типични елементи на представителното портфолио</vt:lpstr>
      <vt:lpstr>Примерна структура на работно портфолио на учителя</vt:lpstr>
      <vt:lpstr>PowerPoint Presentation</vt:lpstr>
      <vt:lpstr>Символи на класа</vt:lpstr>
      <vt:lpstr>Правила за правилата</vt:lpstr>
      <vt:lpstr>Очаквания към ученика</vt:lpstr>
      <vt:lpstr>Очаквания към учителя</vt:lpstr>
      <vt:lpstr>Ученици – права, потребности, очаквания</vt:lpstr>
      <vt:lpstr>Учители - права, потребности, очаквания</vt:lpstr>
      <vt:lpstr>Ценни качества на учителя  (по оценката на учениците)</vt:lpstr>
      <vt:lpstr>Правила за поведение на учителя</vt:lpstr>
      <vt:lpstr>Правила за правилата на учениците</vt:lpstr>
      <vt:lpstr>Позитивни последствия </vt:lpstr>
      <vt:lpstr>Негативни последствия</vt:lpstr>
      <vt:lpstr>Процедури за поведение (рутинни дейности)</vt:lpstr>
      <vt:lpstr>Процедури за поведение (рутинни дейности)</vt:lpstr>
      <vt:lpstr>Процедури за поведение (рутинни дейности)</vt:lpstr>
      <vt:lpstr>Срещи на класа - предимства</vt:lpstr>
      <vt:lpstr>Възможни цели и задачи на срещите на класа</vt:lpstr>
      <vt:lpstr>Процедурни особености</vt:lpstr>
      <vt:lpstr>Време, продължителност, честота на провеждане</vt:lpstr>
      <vt:lpstr>Учителят като фасилитатор на срещата на класа</vt:lpstr>
      <vt:lpstr>Типични слаби стратегии на учителя като фасилитатор</vt:lpstr>
      <vt:lpstr>Типични слаби стратегии на учителя като фасилитатор</vt:lpstr>
      <vt:lpstr>Дневен ред на срещата на класа варианти на изработване </vt:lpstr>
      <vt:lpstr>Формулиране на въпросите</vt:lpstr>
      <vt:lpstr>Приключване на срещата</vt:lpstr>
      <vt:lpstr>Оценяване  Схема от значими оценъчни въпроси</vt:lpstr>
      <vt:lpstr>PowerPoint Presentation</vt:lpstr>
    </vt:vector>
  </TitlesOfParts>
  <Company>IT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Мениджмънт на учебната група като защитена и приобщаваща среда. </dc:title>
  <dc:creator>Emil Yalnazov</dc:creator>
  <cp:lastModifiedBy>USER</cp:lastModifiedBy>
  <cp:revision>43</cp:revision>
  <dcterms:created xsi:type="dcterms:W3CDTF">2016-11-10T18:27:46Z</dcterms:created>
  <dcterms:modified xsi:type="dcterms:W3CDTF">2017-12-18T11:00:52Z</dcterms:modified>
</cp:coreProperties>
</file>