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5" r:id="rId2"/>
    <p:sldId id="266" r:id="rId3"/>
    <p:sldId id="267" r:id="rId4"/>
    <p:sldId id="258" r:id="rId5"/>
    <p:sldId id="294" r:id="rId6"/>
    <p:sldId id="285" r:id="rId7"/>
    <p:sldId id="286" r:id="rId8"/>
    <p:sldId id="300" r:id="rId9"/>
    <p:sldId id="301" r:id="rId10"/>
    <p:sldId id="257" r:id="rId11"/>
    <p:sldId id="259" r:id="rId12"/>
    <p:sldId id="302" r:id="rId13"/>
    <p:sldId id="260" r:id="rId14"/>
    <p:sldId id="296" r:id="rId15"/>
    <p:sldId id="297" r:id="rId16"/>
    <p:sldId id="298" r:id="rId17"/>
    <p:sldId id="299" r:id="rId18"/>
    <p:sldId id="278" r:id="rId19"/>
    <p:sldId id="279" r:id="rId20"/>
    <p:sldId id="283" r:id="rId21"/>
    <p:sldId id="280" r:id="rId22"/>
    <p:sldId id="282" r:id="rId23"/>
    <p:sldId id="281" r:id="rId24"/>
    <p:sldId id="292" r:id="rId25"/>
    <p:sldId id="284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-60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C3F1D-0475-47A3-9276-722A5B5D033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3AC8D1B4-E9A7-4210-A08E-064CBF8A00AD}">
      <dgm:prSet/>
      <dgm:spPr/>
      <dgm:t>
        <a:bodyPr/>
        <a:lstStyle/>
        <a:p>
          <a:endParaRPr lang="en-GB"/>
        </a:p>
      </dgm:t>
    </dgm:pt>
    <dgm:pt modelId="{8228B4DD-C58E-404F-8BC3-A0155F3A64A2}" type="parTrans" cxnId="{C8886CF4-42D8-45C5-BF75-E29A665B4089}">
      <dgm:prSet/>
      <dgm:spPr/>
    </dgm:pt>
    <dgm:pt modelId="{59F04776-7F37-442D-A82F-3D020E3D94D5}" type="sibTrans" cxnId="{C8886CF4-42D8-45C5-BF75-E29A665B4089}">
      <dgm:prSet/>
      <dgm:spPr/>
    </dgm:pt>
    <dgm:pt modelId="{66585B97-8E53-4BE5-B07D-308C420531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bg-BG" altLang="en-U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ECA079C-E6A5-4052-813E-1DE3CC032653}" type="parTrans" cxnId="{B49F4F29-9DD2-47A5-9ABA-20E8F269BFC2}">
      <dgm:prSet/>
      <dgm:spPr/>
    </dgm:pt>
    <dgm:pt modelId="{CB82B349-1335-4689-B9A6-1B594B947A59}" type="sibTrans" cxnId="{B49F4F29-9DD2-47A5-9ABA-20E8F269BFC2}">
      <dgm:prSet/>
      <dgm:spPr/>
    </dgm:pt>
    <dgm:pt modelId="{9C2166BF-DE28-4730-9B1F-4044468144FC}">
      <dgm:prSet/>
      <dgm:spPr/>
      <dgm:t>
        <a:bodyPr/>
        <a:lstStyle/>
        <a:p>
          <a:endParaRPr lang="en-GB"/>
        </a:p>
      </dgm:t>
    </dgm:pt>
    <dgm:pt modelId="{8327AC9A-97AE-4ED0-B451-F7EBEB25C05C}" type="parTrans" cxnId="{84215C76-B805-4893-9EF4-F4C49E03FEFF}">
      <dgm:prSet/>
      <dgm:spPr/>
    </dgm:pt>
    <dgm:pt modelId="{61A6F8EF-1F9A-4CCC-AB7C-EA2E249B35C0}" type="sibTrans" cxnId="{84215C76-B805-4893-9EF4-F4C49E03FEFF}">
      <dgm:prSet/>
      <dgm:spPr/>
    </dgm:pt>
    <dgm:pt modelId="{B093C291-C02F-4EF3-B572-58C749E3A288}">
      <dgm:prSet/>
      <dgm:spPr/>
      <dgm:t>
        <a:bodyPr/>
        <a:lstStyle/>
        <a:p>
          <a:endParaRPr lang="en-GB"/>
        </a:p>
      </dgm:t>
    </dgm:pt>
    <dgm:pt modelId="{B39C7811-0388-43C4-9B71-E4437F801569}" type="parTrans" cxnId="{F5933476-8719-4E6A-8D19-5DFD079ADEB7}">
      <dgm:prSet/>
      <dgm:spPr/>
    </dgm:pt>
    <dgm:pt modelId="{6E960314-1D61-4EA5-A1A8-AB977D33E6A6}" type="sibTrans" cxnId="{F5933476-8719-4E6A-8D19-5DFD079ADEB7}">
      <dgm:prSet/>
      <dgm:spPr/>
    </dgm:pt>
    <dgm:pt modelId="{B1F8B848-C51C-410B-BD9F-08745AB3A72C}">
      <dgm:prSet/>
      <dgm:spPr/>
      <dgm:t>
        <a:bodyPr/>
        <a:lstStyle/>
        <a:p>
          <a:endParaRPr lang="en-GB"/>
        </a:p>
      </dgm:t>
    </dgm:pt>
    <dgm:pt modelId="{BE796C09-CBD5-49A9-9285-0177EA907292}" type="parTrans" cxnId="{53872BAA-C057-436F-83DC-71DBA66456E4}">
      <dgm:prSet/>
      <dgm:spPr/>
    </dgm:pt>
    <dgm:pt modelId="{52C6D7D9-ACD7-4E4A-98D5-F21B06590517}" type="sibTrans" cxnId="{53872BAA-C057-436F-83DC-71DBA66456E4}">
      <dgm:prSet/>
      <dgm:spPr/>
    </dgm:pt>
    <dgm:pt modelId="{7926A696-EB4C-4EAF-9670-74CEE118F01E}">
      <dgm:prSet/>
      <dgm:spPr/>
      <dgm:t>
        <a:bodyPr/>
        <a:lstStyle/>
        <a:p>
          <a:endParaRPr lang="en-GB"/>
        </a:p>
      </dgm:t>
    </dgm:pt>
    <dgm:pt modelId="{0E5DD387-C5DC-4975-A17C-A6DA99A174E6}" type="parTrans" cxnId="{4C2C3B49-6D9E-450B-A5D9-06DB9511FE63}">
      <dgm:prSet/>
      <dgm:spPr/>
    </dgm:pt>
    <dgm:pt modelId="{144E4AAE-8739-417B-88AA-00F59A8915DA}" type="sibTrans" cxnId="{4C2C3B49-6D9E-450B-A5D9-06DB9511FE63}">
      <dgm:prSet/>
      <dgm:spPr/>
    </dgm:pt>
    <dgm:pt modelId="{EE62BBB0-F1D6-422D-A171-D12CE15261D2}" type="pres">
      <dgm:prSet presAssocID="{570C3F1D-0475-47A3-9276-722A5B5D033D}" presName="compositeShape" presStyleCnt="0">
        <dgm:presLayoutVars>
          <dgm:chMax val="7"/>
          <dgm:dir/>
          <dgm:resizeHandles val="exact"/>
        </dgm:presLayoutVars>
      </dgm:prSet>
      <dgm:spPr/>
    </dgm:pt>
    <dgm:pt modelId="{DC544014-DA7C-46E2-8B0F-566F2C9B0D4E}" type="pres">
      <dgm:prSet presAssocID="{3AC8D1B4-E9A7-4210-A08E-064CBF8A00AD}" presName="circ1" presStyleLbl="vennNode1" presStyleIdx="0" presStyleCnt="6"/>
      <dgm:spPr/>
    </dgm:pt>
    <dgm:pt modelId="{2BBE7769-9A04-4EE0-A2AB-4E3B8DF98E73}" type="pres">
      <dgm:prSet presAssocID="{3AC8D1B4-E9A7-4210-A08E-064CBF8A00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0D76DE-C855-46F1-BD55-306F0F52A53A}" type="pres">
      <dgm:prSet presAssocID="{66585B97-8E53-4BE5-B07D-308C42053121}" presName="circ2" presStyleLbl="vennNode1" presStyleIdx="1" presStyleCnt="6"/>
      <dgm:spPr/>
    </dgm:pt>
    <dgm:pt modelId="{9EB64F0C-7063-40B0-BFB8-9F45894A387F}" type="pres">
      <dgm:prSet presAssocID="{66585B97-8E53-4BE5-B07D-308C42053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6938798-15B7-4AA1-A43C-ECDB1477C2C1}" type="pres">
      <dgm:prSet presAssocID="{9C2166BF-DE28-4730-9B1F-4044468144FC}" presName="circ3" presStyleLbl="vennNode1" presStyleIdx="2" presStyleCnt="6"/>
      <dgm:spPr/>
    </dgm:pt>
    <dgm:pt modelId="{F99249E2-1444-4197-8306-135CA38899C9}" type="pres">
      <dgm:prSet presAssocID="{9C2166BF-DE28-4730-9B1F-4044468144F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EF6A5F-D194-4E66-8306-B010A9BA8291}" type="pres">
      <dgm:prSet presAssocID="{B093C291-C02F-4EF3-B572-58C749E3A288}" presName="circ4" presStyleLbl="vennNode1" presStyleIdx="3" presStyleCnt="6"/>
      <dgm:spPr/>
    </dgm:pt>
    <dgm:pt modelId="{BB2DE067-C1EF-4FAB-B875-99A5F634E986}" type="pres">
      <dgm:prSet presAssocID="{B093C291-C02F-4EF3-B572-58C749E3A28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FF2301F-1E53-4D7A-A288-0A1C1BFA7405}" type="pres">
      <dgm:prSet presAssocID="{B1F8B848-C51C-410B-BD9F-08745AB3A72C}" presName="circ5" presStyleLbl="vennNode1" presStyleIdx="4" presStyleCnt="6"/>
      <dgm:spPr/>
    </dgm:pt>
    <dgm:pt modelId="{63CFA7D6-6687-4B12-A2A1-EEA71A4387CF}" type="pres">
      <dgm:prSet presAssocID="{B1F8B848-C51C-410B-BD9F-08745AB3A72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E5BF15-19BB-4403-8C64-AAA451392A66}" type="pres">
      <dgm:prSet presAssocID="{7926A696-EB4C-4EAF-9670-74CEE118F01E}" presName="circ6" presStyleLbl="vennNode1" presStyleIdx="5" presStyleCnt="6"/>
      <dgm:spPr/>
    </dgm:pt>
    <dgm:pt modelId="{24204F51-7F15-4BD2-875D-B4145FDB3E89}" type="pres">
      <dgm:prSet presAssocID="{7926A696-EB4C-4EAF-9670-74CEE118F01E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ADDE023-F370-414B-B8CB-BAC8C3FCCDBC}" type="presOf" srcId="{66585B97-8E53-4BE5-B07D-308C42053121}" destId="{9EB64F0C-7063-40B0-BFB8-9F45894A387F}" srcOrd="0" destOrd="0" presId="urn:microsoft.com/office/officeart/2005/8/layout/venn1"/>
    <dgm:cxn modelId="{C7D7FF25-4D35-434F-8BA6-BA6BE0AF048E}" type="presOf" srcId="{7926A696-EB4C-4EAF-9670-74CEE118F01E}" destId="{24204F51-7F15-4BD2-875D-B4145FDB3E89}" srcOrd="0" destOrd="0" presId="urn:microsoft.com/office/officeart/2005/8/layout/venn1"/>
    <dgm:cxn modelId="{4F627528-B613-4C5D-8801-AB657A498DD9}" type="presOf" srcId="{3AC8D1B4-E9A7-4210-A08E-064CBF8A00AD}" destId="{2BBE7769-9A04-4EE0-A2AB-4E3B8DF98E73}" srcOrd="0" destOrd="0" presId="urn:microsoft.com/office/officeart/2005/8/layout/venn1"/>
    <dgm:cxn modelId="{B49F4F29-9DD2-47A5-9ABA-20E8F269BFC2}" srcId="{570C3F1D-0475-47A3-9276-722A5B5D033D}" destId="{66585B97-8E53-4BE5-B07D-308C42053121}" srcOrd="1" destOrd="0" parTransId="{8ECA079C-E6A5-4052-813E-1DE3CC032653}" sibTransId="{CB82B349-1335-4689-B9A6-1B594B947A59}"/>
    <dgm:cxn modelId="{6888AA33-6620-40AF-B0E0-14230812984E}" type="presOf" srcId="{B093C291-C02F-4EF3-B572-58C749E3A288}" destId="{BB2DE067-C1EF-4FAB-B875-99A5F634E986}" srcOrd="0" destOrd="0" presId="urn:microsoft.com/office/officeart/2005/8/layout/venn1"/>
    <dgm:cxn modelId="{100D2B42-EBE5-4CA6-87F4-849A4DA124A4}" type="presOf" srcId="{9C2166BF-DE28-4730-9B1F-4044468144FC}" destId="{F99249E2-1444-4197-8306-135CA38899C9}" srcOrd="0" destOrd="0" presId="urn:microsoft.com/office/officeart/2005/8/layout/venn1"/>
    <dgm:cxn modelId="{4C2C3B49-6D9E-450B-A5D9-06DB9511FE63}" srcId="{570C3F1D-0475-47A3-9276-722A5B5D033D}" destId="{7926A696-EB4C-4EAF-9670-74CEE118F01E}" srcOrd="5" destOrd="0" parTransId="{0E5DD387-C5DC-4975-A17C-A6DA99A174E6}" sibTransId="{144E4AAE-8739-417B-88AA-00F59A8915DA}"/>
    <dgm:cxn modelId="{F5933476-8719-4E6A-8D19-5DFD079ADEB7}" srcId="{570C3F1D-0475-47A3-9276-722A5B5D033D}" destId="{B093C291-C02F-4EF3-B572-58C749E3A288}" srcOrd="3" destOrd="0" parTransId="{B39C7811-0388-43C4-9B71-E4437F801569}" sibTransId="{6E960314-1D61-4EA5-A1A8-AB977D33E6A6}"/>
    <dgm:cxn modelId="{84215C76-B805-4893-9EF4-F4C49E03FEFF}" srcId="{570C3F1D-0475-47A3-9276-722A5B5D033D}" destId="{9C2166BF-DE28-4730-9B1F-4044468144FC}" srcOrd="2" destOrd="0" parTransId="{8327AC9A-97AE-4ED0-B451-F7EBEB25C05C}" sibTransId="{61A6F8EF-1F9A-4CCC-AB7C-EA2E249B35C0}"/>
    <dgm:cxn modelId="{53872BAA-C057-436F-83DC-71DBA66456E4}" srcId="{570C3F1D-0475-47A3-9276-722A5B5D033D}" destId="{B1F8B848-C51C-410B-BD9F-08745AB3A72C}" srcOrd="4" destOrd="0" parTransId="{BE796C09-CBD5-49A9-9285-0177EA907292}" sibTransId="{52C6D7D9-ACD7-4E4A-98D5-F21B06590517}"/>
    <dgm:cxn modelId="{00CC7AE2-090A-484F-A6FD-8E8D01C7184E}" type="presOf" srcId="{570C3F1D-0475-47A3-9276-722A5B5D033D}" destId="{EE62BBB0-F1D6-422D-A171-D12CE15261D2}" srcOrd="0" destOrd="0" presId="urn:microsoft.com/office/officeart/2005/8/layout/venn1"/>
    <dgm:cxn modelId="{F644A1F3-A221-4EFB-B03F-B55D06C27DF7}" type="presOf" srcId="{B1F8B848-C51C-410B-BD9F-08745AB3A72C}" destId="{63CFA7D6-6687-4B12-A2A1-EEA71A4387CF}" srcOrd="0" destOrd="0" presId="urn:microsoft.com/office/officeart/2005/8/layout/venn1"/>
    <dgm:cxn modelId="{C8886CF4-42D8-45C5-BF75-E29A665B4089}" srcId="{570C3F1D-0475-47A3-9276-722A5B5D033D}" destId="{3AC8D1B4-E9A7-4210-A08E-064CBF8A00AD}" srcOrd="0" destOrd="0" parTransId="{8228B4DD-C58E-404F-8BC3-A0155F3A64A2}" sibTransId="{59F04776-7F37-442D-A82F-3D020E3D94D5}"/>
    <dgm:cxn modelId="{D3CF5F78-F693-44AE-9499-311C545FED5D}" type="presParOf" srcId="{EE62BBB0-F1D6-422D-A171-D12CE15261D2}" destId="{DC544014-DA7C-46E2-8B0F-566F2C9B0D4E}" srcOrd="0" destOrd="0" presId="urn:microsoft.com/office/officeart/2005/8/layout/venn1"/>
    <dgm:cxn modelId="{F08A79E6-310F-4849-A830-141D9F375742}" type="presParOf" srcId="{EE62BBB0-F1D6-422D-A171-D12CE15261D2}" destId="{2BBE7769-9A04-4EE0-A2AB-4E3B8DF98E73}" srcOrd="1" destOrd="0" presId="urn:microsoft.com/office/officeart/2005/8/layout/venn1"/>
    <dgm:cxn modelId="{275E5D7A-D625-4217-BF7F-CA917BAA91CE}" type="presParOf" srcId="{EE62BBB0-F1D6-422D-A171-D12CE15261D2}" destId="{2C0D76DE-C855-46F1-BD55-306F0F52A53A}" srcOrd="2" destOrd="0" presId="urn:microsoft.com/office/officeart/2005/8/layout/venn1"/>
    <dgm:cxn modelId="{BFBB387E-0F6D-4443-BB13-BC4E7A7D88E3}" type="presParOf" srcId="{EE62BBB0-F1D6-422D-A171-D12CE15261D2}" destId="{9EB64F0C-7063-40B0-BFB8-9F45894A387F}" srcOrd="3" destOrd="0" presId="urn:microsoft.com/office/officeart/2005/8/layout/venn1"/>
    <dgm:cxn modelId="{B81955F2-EA44-4B0B-9845-5D5CCAB7BB2A}" type="presParOf" srcId="{EE62BBB0-F1D6-422D-A171-D12CE15261D2}" destId="{06938798-15B7-4AA1-A43C-ECDB1477C2C1}" srcOrd="4" destOrd="0" presId="urn:microsoft.com/office/officeart/2005/8/layout/venn1"/>
    <dgm:cxn modelId="{73244DA6-0102-4B03-A298-8E8BDB9B4E38}" type="presParOf" srcId="{EE62BBB0-F1D6-422D-A171-D12CE15261D2}" destId="{F99249E2-1444-4197-8306-135CA38899C9}" srcOrd="5" destOrd="0" presId="urn:microsoft.com/office/officeart/2005/8/layout/venn1"/>
    <dgm:cxn modelId="{AD6DCF0C-34ED-4CE8-AEF4-C6167BDE1D18}" type="presParOf" srcId="{EE62BBB0-F1D6-422D-A171-D12CE15261D2}" destId="{3CEF6A5F-D194-4E66-8306-B010A9BA8291}" srcOrd="6" destOrd="0" presId="urn:microsoft.com/office/officeart/2005/8/layout/venn1"/>
    <dgm:cxn modelId="{41EFB104-1D0F-47E9-9D82-12EF0A3F1D26}" type="presParOf" srcId="{EE62BBB0-F1D6-422D-A171-D12CE15261D2}" destId="{BB2DE067-C1EF-4FAB-B875-99A5F634E986}" srcOrd="7" destOrd="0" presId="urn:microsoft.com/office/officeart/2005/8/layout/venn1"/>
    <dgm:cxn modelId="{879E7800-31BA-40B6-A410-1F7DBC10B071}" type="presParOf" srcId="{EE62BBB0-F1D6-422D-A171-D12CE15261D2}" destId="{AFF2301F-1E53-4D7A-A288-0A1C1BFA7405}" srcOrd="8" destOrd="0" presId="urn:microsoft.com/office/officeart/2005/8/layout/venn1"/>
    <dgm:cxn modelId="{28A7D115-1A47-47A2-BF1D-CAB19CF256BB}" type="presParOf" srcId="{EE62BBB0-F1D6-422D-A171-D12CE15261D2}" destId="{63CFA7D6-6687-4B12-A2A1-EEA71A4387CF}" srcOrd="9" destOrd="0" presId="urn:microsoft.com/office/officeart/2005/8/layout/venn1"/>
    <dgm:cxn modelId="{32BC3B1F-35B2-4551-9E1D-10147C9D7257}" type="presParOf" srcId="{EE62BBB0-F1D6-422D-A171-D12CE15261D2}" destId="{08E5BF15-19BB-4403-8C64-AAA451392A66}" srcOrd="10" destOrd="0" presId="urn:microsoft.com/office/officeart/2005/8/layout/venn1"/>
    <dgm:cxn modelId="{CCDD276F-424D-4373-A4F4-AFCEA34A3E00}" type="presParOf" srcId="{EE62BBB0-F1D6-422D-A171-D12CE15261D2}" destId="{24204F51-7F15-4BD2-875D-B4145FDB3E89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2A313-AF04-45BF-882A-AA2E7974B497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0"/>
      <dgm:spPr/>
    </dgm:pt>
    <dgm:pt modelId="{0E40DA11-B3F6-497E-95A3-ACAEFEF6F35B}">
      <dgm:prSet phldrT="[Text]" phldr="1"/>
      <dgm:spPr/>
      <dgm:t>
        <a:bodyPr/>
        <a:lstStyle/>
        <a:p>
          <a:endParaRPr lang="en-GB" dirty="0"/>
        </a:p>
      </dgm:t>
    </dgm:pt>
    <dgm:pt modelId="{58E6B7FE-7200-4755-9AF9-2E53D50F6F3B}" type="parTrans" cxnId="{7B250C41-3119-4EF5-9AD6-1C7953C7651F}">
      <dgm:prSet/>
      <dgm:spPr/>
      <dgm:t>
        <a:bodyPr/>
        <a:lstStyle/>
        <a:p>
          <a:endParaRPr lang="en-GB"/>
        </a:p>
      </dgm:t>
    </dgm:pt>
    <dgm:pt modelId="{C43F7170-5056-4571-9799-2EC72538A07C}" type="sibTrans" cxnId="{7B250C41-3119-4EF5-9AD6-1C7953C7651F}">
      <dgm:prSet/>
      <dgm:spPr/>
      <dgm:t>
        <a:bodyPr/>
        <a:lstStyle/>
        <a:p>
          <a:endParaRPr lang="en-GB"/>
        </a:p>
      </dgm:t>
    </dgm:pt>
    <dgm:pt modelId="{79818C4E-EA03-4888-8CE4-720A39C7B7BA}">
      <dgm:prSet phldrT="[Text]" phldr="1"/>
      <dgm:spPr/>
      <dgm:t>
        <a:bodyPr/>
        <a:lstStyle/>
        <a:p>
          <a:endParaRPr lang="en-GB" dirty="0"/>
        </a:p>
      </dgm:t>
    </dgm:pt>
    <dgm:pt modelId="{931EEDD7-F80A-472E-859E-04B03A58F41A}" type="parTrans" cxnId="{416AE519-6161-4483-86DD-A7A96FE5C2EE}">
      <dgm:prSet/>
      <dgm:spPr/>
      <dgm:t>
        <a:bodyPr/>
        <a:lstStyle/>
        <a:p>
          <a:endParaRPr lang="en-GB"/>
        </a:p>
      </dgm:t>
    </dgm:pt>
    <dgm:pt modelId="{AB9DB3C1-DEF7-471D-BA66-0D10AAA543AD}" type="sibTrans" cxnId="{416AE519-6161-4483-86DD-A7A96FE5C2EE}">
      <dgm:prSet/>
      <dgm:spPr/>
      <dgm:t>
        <a:bodyPr/>
        <a:lstStyle/>
        <a:p>
          <a:endParaRPr lang="en-GB"/>
        </a:p>
      </dgm:t>
    </dgm:pt>
    <dgm:pt modelId="{EE0BB898-863B-43C0-B5A9-140C153A0AA3}">
      <dgm:prSet phldrT="[Text]" phldr="1"/>
      <dgm:spPr/>
      <dgm:t>
        <a:bodyPr/>
        <a:lstStyle/>
        <a:p>
          <a:endParaRPr lang="en-GB" dirty="0"/>
        </a:p>
      </dgm:t>
    </dgm:pt>
    <dgm:pt modelId="{C8CA67A2-33C2-47EE-8383-F9D3611ADB4A}" type="parTrans" cxnId="{0D8AFB91-CB05-48BE-BDCD-0D9087295DB9}">
      <dgm:prSet/>
      <dgm:spPr/>
      <dgm:t>
        <a:bodyPr/>
        <a:lstStyle/>
        <a:p>
          <a:endParaRPr lang="en-GB"/>
        </a:p>
      </dgm:t>
    </dgm:pt>
    <dgm:pt modelId="{C12D3905-5768-44D2-A8A3-15EFA6BA5102}" type="sibTrans" cxnId="{0D8AFB91-CB05-48BE-BDCD-0D9087295DB9}">
      <dgm:prSet/>
      <dgm:spPr/>
      <dgm:t>
        <a:bodyPr/>
        <a:lstStyle/>
        <a:p>
          <a:endParaRPr lang="en-GB"/>
        </a:p>
      </dgm:t>
    </dgm:pt>
    <dgm:pt modelId="{87E85964-061D-4A4D-94D8-FC7C0078586D}" type="pres">
      <dgm:prSet presAssocID="{1852A313-AF04-45BF-882A-AA2E7974B49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C25A8F6-4074-4201-8603-808C5BA18FFD}" type="pres">
      <dgm:prSet presAssocID="{0E40DA11-B3F6-497E-95A3-ACAEFEF6F35B}" presName="gear1" presStyleLbl="node1" presStyleIdx="0" presStyleCnt="3">
        <dgm:presLayoutVars>
          <dgm:chMax val="1"/>
          <dgm:bulletEnabled val="1"/>
        </dgm:presLayoutVars>
      </dgm:prSet>
      <dgm:spPr/>
    </dgm:pt>
    <dgm:pt modelId="{83A8F544-4B8C-4034-846F-2D41FE64EF4F}" type="pres">
      <dgm:prSet presAssocID="{0E40DA11-B3F6-497E-95A3-ACAEFEF6F35B}" presName="gear1srcNode" presStyleLbl="node1" presStyleIdx="0" presStyleCnt="3"/>
      <dgm:spPr/>
    </dgm:pt>
    <dgm:pt modelId="{27733AA2-04A5-4551-A554-88BBDF48B95E}" type="pres">
      <dgm:prSet presAssocID="{0E40DA11-B3F6-497E-95A3-ACAEFEF6F35B}" presName="gear1dstNode" presStyleLbl="node1" presStyleIdx="0" presStyleCnt="3"/>
      <dgm:spPr/>
    </dgm:pt>
    <dgm:pt modelId="{F5D2F07B-E455-4270-B25D-281B75C103E5}" type="pres">
      <dgm:prSet presAssocID="{79818C4E-EA03-4888-8CE4-720A39C7B7BA}" presName="gear2" presStyleLbl="node1" presStyleIdx="1" presStyleCnt="3">
        <dgm:presLayoutVars>
          <dgm:chMax val="1"/>
          <dgm:bulletEnabled val="1"/>
        </dgm:presLayoutVars>
      </dgm:prSet>
      <dgm:spPr/>
    </dgm:pt>
    <dgm:pt modelId="{82F6444F-993B-47A8-AE01-F32D48374350}" type="pres">
      <dgm:prSet presAssocID="{79818C4E-EA03-4888-8CE4-720A39C7B7BA}" presName="gear2srcNode" presStyleLbl="node1" presStyleIdx="1" presStyleCnt="3"/>
      <dgm:spPr/>
    </dgm:pt>
    <dgm:pt modelId="{C206C8D9-3A87-4F7E-96C5-5338B2E309B4}" type="pres">
      <dgm:prSet presAssocID="{79818C4E-EA03-4888-8CE4-720A39C7B7BA}" presName="gear2dstNode" presStyleLbl="node1" presStyleIdx="1" presStyleCnt="3"/>
      <dgm:spPr/>
    </dgm:pt>
    <dgm:pt modelId="{6BD5CA9C-6FC8-4DA8-A266-DCB6D92C757F}" type="pres">
      <dgm:prSet presAssocID="{EE0BB898-863B-43C0-B5A9-140C153A0AA3}" presName="gear3" presStyleLbl="node1" presStyleIdx="2" presStyleCnt="3"/>
      <dgm:spPr/>
    </dgm:pt>
    <dgm:pt modelId="{92F3DCA8-9777-47A8-A262-4E99E8429FDB}" type="pres">
      <dgm:prSet presAssocID="{EE0BB898-863B-43C0-B5A9-140C153A0AA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73320FF-C5E6-4D2A-88B8-41070B109373}" type="pres">
      <dgm:prSet presAssocID="{EE0BB898-863B-43C0-B5A9-140C153A0AA3}" presName="gear3srcNode" presStyleLbl="node1" presStyleIdx="2" presStyleCnt="3"/>
      <dgm:spPr/>
    </dgm:pt>
    <dgm:pt modelId="{436822D8-AF51-4CCC-A9E1-D83C8013CC6A}" type="pres">
      <dgm:prSet presAssocID="{EE0BB898-863B-43C0-B5A9-140C153A0AA3}" presName="gear3dstNode" presStyleLbl="node1" presStyleIdx="2" presStyleCnt="3"/>
      <dgm:spPr/>
    </dgm:pt>
    <dgm:pt modelId="{33BE6648-B404-4B51-90A1-67BAFA5ACF8F}" type="pres">
      <dgm:prSet presAssocID="{C43F7170-5056-4571-9799-2EC72538A07C}" presName="connector1" presStyleLbl="sibTrans2D1" presStyleIdx="0" presStyleCnt="3"/>
      <dgm:spPr/>
    </dgm:pt>
    <dgm:pt modelId="{1C1D1F15-92B4-4F9D-A46B-74B138BA35CA}" type="pres">
      <dgm:prSet presAssocID="{AB9DB3C1-DEF7-471D-BA66-0D10AAA543AD}" presName="connector2" presStyleLbl="sibTrans2D1" presStyleIdx="1" presStyleCnt="3"/>
      <dgm:spPr/>
    </dgm:pt>
    <dgm:pt modelId="{BCB7FE5C-7908-4DAD-900A-0F2C2852C72E}" type="pres">
      <dgm:prSet presAssocID="{C12D3905-5768-44D2-A8A3-15EFA6BA5102}" presName="connector3" presStyleLbl="sibTrans2D1" presStyleIdx="2" presStyleCnt="3"/>
      <dgm:spPr/>
    </dgm:pt>
  </dgm:ptLst>
  <dgm:cxnLst>
    <dgm:cxn modelId="{DF8AB610-C6C2-4C4B-BD70-ACB7CE69836A}" type="presOf" srcId="{0E40DA11-B3F6-497E-95A3-ACAEFEF6F35B}" destId="{83A8F544-4B8C-4034-846F-2D41FE64EF4F}" srcOrd="1" destOrd="0" presId="urn:microsoft.com/office/officeart/2005/8/layout/gear1"/>
    <dgm:cxn modelId="{4E592D19-CB9A-4CFC-BB2C-18A6DC85F35F}" type="presOf" srcId="{0E40DA11-B3F6-497E-95A3-ACAEFEF6F35B}" destId="{DC25A8F6-4074-4201-8603-808C5BA18FFD}" srcOrd="0" destOrd="0" presId="urn:microsoft.com/office/officeart/2005/8/layout/gear1"/>
    <dgm:cxn modelId="{416AE519-6161-4483-86DD-A7A96FE5C2EE}" srcId="{1852A313-AF04-45BF-882A-AA2E7974B497}" destId="{79818C4E-EA03-4888-8CE4-720A39C7B7BA}" srcOrd="1" destOrd="0" parTransId="{931EEDD7-F80A-472E-859E-04B03A58F41A}" sibTransId="{AB9DB3C1-DEF7-471D-BA66-0D10AAA543AD}"/>
    <dgm:cxn modelId="{7B250C41-3119-4EF5-9AD6-1C7953C7651F}" srcId="{1852A313-AF04-45BF-882A-AA2E7974B497}" destId="{0E40DA11-B3F6-497E-95A3-ACAEFEF6F35B}" srcOrd="0" destOrd="0" parTransId="{58E6B7FE-7200-4755-9AF9-2E53D50F6F3B}" sibTransId="{C43F7170-5056-4571-9799-2EC72538A07C}"/>
    <dgm:cxn modelId="{27D7E244-E6F4-4753-B62C-E9C3FC0E0FEF}" type="presOf" srcId="{C43F7170-5056-4571-9799-2EC72538A07C}" destId="{33BE6648-B404-4B51-90A1-67BAFA5ACF8F}" srcOrd="0" destOrd="0" presId="urn:microsoft.com/office/officeart/2005/8/layout/gear1"/>
    <dgm:cxn modelId="{0B766B4D-CC24-41A7-A83E-703B5F1C2A8B}" type="presOf" srcId="{79818C4E-EA03-4888-8CE4-720A39C7B7BA}" destId="{F5D2F07B-E455-4270-B25D-281B75C103E5}" srcOrd="0" destOrd="0" presId="urn:microsoft.com/office/officeart/2005/8/layout/gear1"/>
    <dgm:cxn modelId="{2196604E-937F-4341-8EE1-10AE57922199}" type="presOf" srcId="{0E40DA11-B3F6-497E-95A3-ACAEFEF6F35B}" destId="{27733AA2-04A5-4551-A554-88BBDF48B95E}" srcOrd="2" destOrd="0" presId="urn:microsoft.com/office/officeart/2005/8/layout/gear1"/>
    <dgm:cxn modelId="{D4968D88-E107-4613-9A99-E89D1E52A327}" type="presOf" srcId="{EE0BB898-863B-43C0-B5A9-140C153A0AA3}" destId="{6BD5CA9C-6FC8-4DA8-A266-DCB6D92C757F}" srcOrd="0" destOrd="0" presId="urn:microsoft.com/office/officeart/2005/8/layout/gear1"/>
    <dgm:cxn modelId="{51368E90-1C90-442A-BCAC-3219232EB6E4}" type="presOf" srcId="{1852A313-AF04-45BF-882A-AA2E7974B497}" destId="{87E85964-061D-4A4D-94D8-FC7C0078586D}" srcOrd="0" destOrd="0" presId="urn:microsoft.com/office/officeart/2005/8/layout/gear1"/>
    <dgm:cxn modelId="{0D8AFB91-CB05-48BE-BDCD-0D9087295DB9}" srcId="{1852A313-AF04-45BF-882A-AA2E7974B497}" destId="{EE0BB898-863B-43C0-B5A9-140C153A0AA3}" srcOrd="2" destOrd="0" parTransId="{C8CA67A2-33C2-47EE-8383-F9D3611ADB4A}" sibTransId="{C12D3905-5768-44D2-A8A3-15EFA6BA5102}"/>
    <dgm:cxn modelId="{C346D2A6-F263-45BC-8513-338109CA9FF2}" type="presOf" srcId="{C12D3905-5768-44D2-A8A3-15EFA6BA5102}" destId="{BCB7FE5C-7908-4DAD-900A-0F2C2852C72E}" srcOrd="0" destOrd="0" presId="urn:microsoft.com/office/officeart/2005/8/layout/gear1"/>
    <dgm:cxn modelId="{60FDFCC5-6BD8-4119-832B-6CD183CCF6F9}" type="presOf" srcId="{AB9DB3C1-DEF7-471D-BA66-0D10AAA543AD}" destId="{1C1D1F15-92B4-4F9D-A46B-74B138BA35CA}" srcOrd="0" destOrd="0" presId="urn:microsoft.com/office/officeart/2005/8/layout/gear1"/>
    <dgm:cxn modelId="{4F5D1EC6-27F3-4C3A-B5AD-B33FC9E2C003}" type="presOf" srcId="{EE0BB898-863B-43C0-B5A9-140C153A0AA3}" destId="{92F3DCA8-9777-47A8-A262-4E99E8429FDB}" srcOrd="1" destOrd="0" presId="urn:microsoft.com/office/officeart/2005/8/layout/gear1"/>
    <dgm:cxn modelId="{1511A6DA-29E2-4501-844A-C0588E4A03DB}" type="presOf" srcId="{EE0BB898-863B-43C0-B5A9-140C153A0AA3}" destId="{436822D8-AF51-4CCC-A9E1-D83C8013CC6A}" srcOrd="3" destOrd="0" presId="urn:microsoft.com/office/officeart/2005/8/layout/gear1"/>
    <dgm:cxn modelId="{55AB4DE5-153E-4A14-8530-6A28CB720003}" type="presOf" srcId="{79818C4E-EA03-4888-8CE4-720A39C7B7BA}" destId="{C206C8D9-3A87-4F7E-96C5-5338B2E309B4}" srcOrd="2" destOrd="0" presId="urn:microsoft.com/office/officeart/2005/8/layout/gear1"/>
    <dgm:cxn modelId="{4AB95AE7-0AD2-4764-9616-392521B3B873}" type="presOf" srcId="{EE0BB898-863B-43C0-B5A9-140C153A0AA3}" destId="{073320FF-C5E6-4D2A-88B8-41070B109373}" srcOrd="2" destOrd="0" presId="urn:microsoft.com/office/officeart/2005/8/layout/gear1"/>
    <dgm:cxn modelId="{5FED66F2-D37E-40FB-9B36-2D6024F7B104}" type="presOf" srcId="{79818C4E-EA03-4888-8CE4-720A39C7B7BA}" destId="{82F6444F-993B-47A8-AE01-F32D48374350}" srcOrd="1" destOrd="0" presId="urn:microsoft.com/office/officeart/2005/8/layout/gear1"/>
    <dgm:cxn modelId="{A92CA2C0-AE4B-43C5-951C-BEEB96E8E310}" type="presParOf" srcId="{87E85964-061D-4A4D-94D8-FC7C0078586D}" destId="{DC25A8F6-4074-4201-8603-808C5BA18FFD}" srcOrd="0" destOrd="0" presId="urn:microsoft.com/office/officeart/2005/8/layout/gear1"/>
    <dgm:cxn modelId="{5893A913-221A-471D-A075-C5C45F15F2E9}" type="presParOf" srcId="{87E85964-061D-4A4D-94D8-FC7C0078586D}" destId="{83A8F544-4B8C-4034-846F-2D41FE64EF4F}" srcOrd="1" destOrd="0" presId="urn:microsoft.com/office/officeart/2005/8/layout/gear1"/>
    <dgm:cxn modelId="{D5C64328-EDE8-43FE-99BE-19446EEAEFC4}" type="presParOf" srcId="{87E85964-061D-4A4D-94D8-FC7C0078586D}" destId="{27733AA2-04A5-4551-A554-88BBDF48B95E}" srcOrd="2" destOrd="0" presId="urn:microsoft.com/office/officeart/2005/8/layout/gear1"/>
    <dgm:cxn modelId="{3F0F85B3-15D4-4FF4-96EF-611746FC51F0}" type="presParOf" srcId="{87E85964-061D-4A4D-94D8-FC7C0078586D}" destId="{F5D2F07B-E455-4270-B25D-281B75C103E5}" srcOrd="3" destOrd="0" presId="urn:microsoft.com/office/officeart/2005/8/layout/gear1"/>
    <dgm:cxn modelId="{C8ECDE87-58DB-47EE-BC7D-D8A571624F5C}" type="presParOf" srcId="{87E85964-061D-4A4D-94D8-FC7C0078586D}" destId="{82F6444F-993B-47A8-AE01-F32D48374350}" srcOrd="4" destOrd="0" presId="urn:microsoft.com/office/officeart/2005/8/layout/gear1"/>
    <dgm:cxn modelId="{73D25694-3861-4631-9215-C2B0601587F9}" type="presParOf" srcId="{87E85964-061D-4A4D-94D8-FC7C0078586D}" destId="{C206C8D9-3A87-4F7E-96C5-5338B2E309B4}" srcOrd="5" destOrd="0" presId="urn:microsoft.com/office/officeart/2005/8/layout/gear1"/>
    <dgm:cxn modelId="{E1A808D7-45B5-4D88-9835-ED0FEEF9B7FE}" type="presParOf" srcId="{87E85964-061D-4A4D-94D8-FC7C0078586D}" destId="{6BD5CA9C-6FC8-4DA8-A266-DCB6D92C757F}" srcOrd="6" destOrd="0" presId="urn:microsoft.com/office/officeart/2005/8/layout/gear1"/>
    <dgm:cxn modelId="{033EA517-34EA-4FE0-8960-67B339D0ABB5}" type="presParOf" srcId="{87E85964-061D-4A4D-94D8-FC7C0078586D}" destId="{92F3DCA8-9777-47A8-A262-4E99E8429FDB}" srcOrd="7" destOrd="0" presId="urn:microsoft.com/office/officeart/2005/8/layout/gear1"/>
    <dgm:cxn modelId="{838D1FAC-0293-42B9-93DD-6D45FCB452E2}" type="presParOf" srcId="{87E85964-061D-4A4D-94D8-FC7C0078586D}" destId="{073320FF-C5E6-4D2A-88B8-41070B109373}" srcOrd="8" destOrd="0" presId="urn:microsoft.com/office/officeart/2005/8/layout/gear1"/>
    <dgm:cxn modelId="{3C4378CF-11EB-4AD8-97E5-AF455FADB166}" type="presParOf" srcId="{87E85964-061D-4A4D-94D8-FC7C0078586D}" destId="{436822D8-AF51-4CCC-A9E1-D83C8013CC6A}" srcOrd="9" destOrd="0" presId="urn:microsoft.com/office/officeart/2005/8/layout/gear1"/>
    <dgm:cxn modelId="{8A9DFA88-690C-464D-BFB6-848E0E8939C5}" type="presParOf" srcId="{87E85964-061D-4A4D-94D8-FC7C0078586D}" destId="{33BE6648-B404-4B51-90A1-67BAFA5ACF8F}" srcOrd="10" destOrd="0" presId="urn:microsoft.com/office/officeart/2005/8/layout/gear1"/>
    <dgm:cxn modelId="{F1BCEA7C-BC1C-4F51-AEC2-37178939BC13}" type="presParOf" srcId="{87E85964-061D-4A4D-94D8-FC7C0078586D}" destId="{1C1D1F15-92B4-4F9D-A46B-74B138BA35CA}" srcOrd="11" destOrd="0" presId="urn:microsoft.com/office/officeart/2005/8/layout/gear1"/>
    <dgm:cxn modelId="{545244F9-752E-46C4-982D-996DD5268406}" type="presParOf" srcId="{87E85964-061D-4A4D-94D8-FC7C0078586D}" destId="{BCB7FE5C-7908-4DAD-900A-0F2C2852C72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0B48D9-3521-4C34-9C09-ED9081D85A2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4" csCatId="accent1" phldr="0"/>
      <dgm:spPr/>
      <dgm:t>
        <a:bodyPr/>
        <a:lstStyle/>
        <a:p>
          <a:endParaRPr lang="en-GB"/>
        </a:p>
      </dgm:t>
    </dgm:pt>
    <dgm:pt modelId="{A52B2672-C8C0-4393-9D79-86F2A2E9CF34}">
      <dgm:prSet phldrT="[Text]" phldr="1"/>
      <dgm:spPr/>
      <dgm:t>
        <a:bodyPr/>
        <a:lstStyle/>
        <a:p>
          <a:endParaRPr lang="en-GB" dirty="0"/>
        </a:p>
      </dgm:t>
    </dgm:pt>
    <dgm:pt modelId="{05D6E19C-23D6-4888-B858-F52FA7DAA176}" type="parTrans" cxnId="{12D8486F-5902-4CDA-962E-7BD4DF83D7F0}">
      <dgm:prSet/>
      <dgm:spPr/>
      <dgm:t>
        <a:bodyPr/>
        <a:lstStyle/>
        <a:p>
          <a:endParaRPr lang="en-GB"/>
        </a:p>
      </dgm:t>
    </dgm:pt>
    <dgm:pt modelId="{F9F48ABF-4CE6-4BAB-9343-7BA67656F8F5}" type="sibTrans" cxnId="{12D8486F-5902-4CDA-962E-7BD4DF83D7F0}">
      <dgm:prSet/>
      <dgm:spPr/>
      <dgm:t>
        <a:bodyPr/>
        <a:lstStyle/>
        <a:p>
          <a:endParaRPr lang="en-GB"/>
        </a:p>
      </dgm:t>
    </dgm:pt>
    <dgm:pt modelId="{8329282B-8724-42E0-8A74-214AFC9433CC}">
      <dgm:prSet phldrT="[Text]" phldr="1"/>
      <dgm:spPr/>
      <dgm:t>
        <a:bodyPr/>
        <a:lstStyle/>
        <a:p>
          <a:endParaRPr lang="en-GB" dirty="0"/>
        </a:p>
      </dgm:t>
    </dgm:pt>
    <dgm:pt modelId="{FCA420B0-81D1-4696-8F72-DBE0DECC5C9F}" type="parTrans" cxnId="{335DBBF2-5C23-4770-BAC0-2126F37C10BA}">
      <dgm:prSet/>
      <dgm:spPr/>
      <dgm:t>
        <a:bodyPr/>
        <a:lstStyle/>
        <a:p>
          <a:endParaRPr lang="en-GB"/>
        </a:p>
      </dgm:t>
    </dgm:pt>
    <dgm:pt modelId="{15CDD779-C8DB-41A6-AA7A-3151DFEF73C2}" type="sibTrans" cxnId="{335DBBF2-5C23-4770-BAC0-2126F37C10BA}">
      <dgm:prSet/>
      <dgm:spPr/>
      <dgm:t>
        <a:bodyPr/>
        <a:lstStyle/>
        <a:p>
          <a:endParaRPr lang="en-GB"/>
        </a:p>
      </dgm:t>
    </dgm:pt>
    <dgm:pt modelId="{FE57A55D-09D8-4C8B-955D-0B8DFDE6FBA7}" type="pres">
      <dgm:prSet presAssocID="{930B48D9-3521-4C34-9C09-ED9081D85A2B}" presName="compositeShape" presStyleCnt="0">
        <dgm:presLayoutVars>
          <dgm:chMax val="9"/>
          <dgm:dir/>
          <dgm:resizeHandles val="exact"/>
        </dgm:presLayoutVars>
      </dgm:prSet>
      <dgm:spPr/>
    </dgm:pt>
    <dgm:pt modelId="{0896F62F-2FEF-4EF1-9F44-6CF97AA134EC}" type="pres">
      <dgm:prSet presAssocID="{930B48D9-3521-4C34-9C09-ED9081D85A2B}" presName="triangle1" presStyleLbl="node1" presStyleIdx="0" presStyleCnt="4" custLinFactNeighborX="-3169">
        <dgm:presLayoutVars>
          <dgm:bulletEnabled val="1"/>
        </dgm:presLayoutVars>
      </dgm:prSet>
      <dgm:spPr/>
    </dgm:pt>
    <dgm:pt modelId="{47520F85-8216-45FF-A194-4012709BAA96}" type="pres">
      <dgm:prSet presAssocID="{930B48D9-3521-4C34-9C09-ED9081D85A2B}" presName="triangle2" presStyleLbl="node1" presStyleIdx="1" presStyleCnt="4">
        <dgm:presLayoutVars>
          <dgm:bulletEnabled val="1"/>
        </dgm:presLayoutVars>
      </dgm:prSet>
      <dgm:spPr/>
    </dgm:pt>
    <dgm:pt modelId="{BAA1A5E9-CA9E-4C2E-A45E-D5CA9632C773}" type="pres">
      <dgm:prSet presAssocID="{930B48D9-3521-4C34-9C09-ED9081D85A2B}" presName="triangle3" presStyleLbl="node1" presStyleIdx="2" presStyleCnt="4" custLinFactNeighborX="-986" custLinFactNeighborY="-986">
        <dgm:presLayoutVars>
          <dgm:bulletEnabled val="1"/>
        </dgm:presLayoutVars>
      </dgm:prSet>
      <dgm:spPr/>
    </dgm:pt>
    <dgm:pt modelId="{BBACACBF-A802-4163-A796-FD1E01C5CDB6}" type="pres">
      <dgm:prSet presAssocID="{930B48D9-3521-4C34-9C09-ED9081D85A2B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D2D5074A-A590-4871-8AB2-C3854BCD00BB}" type="presOf" srcId="{930B48D9-3521-4C34-9C09-ED9081D85A2B}" destId="{FE57A55D-09D8-4C8B-955D-0B8DFDE6FBA7}" srcOrd="0" destOrd="0" presId="urn:microsoft.com/office/officeart/2005/8/layout/pyramid4"/>
    <dgm:cxn modelId="{12D8486F-5902-4CDA-962E-7BD4DF83D7F0}" srcId="{930B48D9-3521-4C34-9C09-ED9081D85A2B}" destId="{A52B2672-C8C0-4393-9D79-86F2A2E9CF34}" srcOrd="0" destOrd="0" parTransId="{05D6E19C-23D6-4888-B858-F52FA7DAA176}" sibTransId="{F9F48ABF-4CE6-4BAB-9343-7BA67656F8F5}"/>
    <dgm:cxn modelId="{0159F79A-929B-491A-8C2E-1C8B6F4BB750}" type="presOf" srcId="{8329282B-8724-42E0-8A74-214AFC9433CC}" destId="{47520F85-8216-45FF-A194-4012709BAA96}" srcOrd="0" destOrd="0" presId="urn:microsoft.com/office/officeart/2005/8/layout/pyramid4"/>
    <dgm:cxn modelId="{DBDA5BC7-3D8E-4B8E-B564-33A8113092FE}" type="presOf" srcId="{A52B2672-C8C0-4393-9D79-86F2A2E9CF34}" destId="{0896F62F-2FEF-4EF1-9F44-6CF97AA134EC}" srcOrd="0" destOrd="0" presId="urn:microsoft.com/office/officeart/2005/8/layout/pyramid4"/>
    <dgm:cxn modelId="{335DBBF2-5C23-4770-BAC0-2126F37C10BA}" srcId="{930B48D9-3521-4C34-9C09-ED9081D85A2B}" destId="{8329282B-8724-42E0-8A74-214AFC9433CC}" srcOrd="1" destOrd="0" parTransId="{FCA420B0-81D1-4696-8F72-DBE0DECC5C9F}" sibTransId="{15CDD779-C8DB-41A6-AA7A-3151DFEF73C2}"/>
    <dgm:cxn modelId="{97FA3322-4AE2-4B5F-A0C8-49CFFF2C2F71}" type="presParOf" srcId="{FE57A55D-09D8-4C8B-955D-0B8DFDE6FBA7}" destId="{0896F62F-2FEF-4EF1-9F44-6CF97AA134EC}" srcOrd="0" destOrd="0" presId="urn:microsoft.com/office/officeart/2005/8/layout/pyramid4"/>
    <dgm:cxn modelId="{6692A8C9-BD99-459D-B21A-780F7C033E40}" type="presParOf" srcId="{FE57A55D-09D8-4C8B-955D-0B8DFDE6FBA7}" destId="{47520F85-8216-45FF-A194-4012709BAA96}" srcOrd="1" destOrd="0" presId="urn:microsoft.com/office/officeart/2005/8/layout/pyramid4"/>
    <dgm:cxn modelId="{047204DF-6E33-4834-873B-52741BDB1E4D}" type="presParOf" srcId="{FE57A55D-09D8-4C8B-955D-0B8DFDE6FBA7}" destId="{BAA1A5E9-CA9E-4C2E-A45E-D5CA9632C773}" srcOrd="2" destOrd="0" presId="urn:microsoft.com/office/officeart/2005/8/layout/pyramid4"/>
    <dgm:cxn modelId="{5DF0E8DA-F1D1-4447-880D-CB2F541AC9C3}" type="presParOf" srcId="{FE57A55D-09D8-4C8B-955D-0B8DFDE6FBA7}" destId="{BBACACBF-A802-4163-A796-FD1E01C5CDB6}" srcOrd="3" destOrd="0" presId="urn:microsoft.com/office/officeart/2005/8/layout/pyramid4"/>
  </dgm:cxnLst>
  <dgm:bg>
    <a:solidFill>
      <a:srgbClr val="CC0099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573A00-A14A-450E-99D8-EBB75D5BC29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7CB4AD19-1304-434B-B418-489E27978F2C}">
      <dgm:prSet phldrT="[Text]" phldr="1"/>
      <dgm:spPr/>
      <dgm:t>
        <a:bodyPr/>
        <a:lstStyle/>
        <a:p>
          <a:endParaRPr lang="en-GB" dirty="0"/>
        </a:p>
      </dgm:t>
    </dgm:pt>
    <dgm:pt modelId="{0BDA4246-88A4-4EEB-A8C5-6FCEE9132315}" type="parTrans" cxnId="{6864AB8C-DC83-4C39-913F-7E60CFA6A811}">
      <dgm:prSet/>
      <dgm:spPr/>
      <dgm:t>
        <a:bodyPr/>
        <a:lstStyle/>
        <a:p>
          <a:endParaRPr lang="en-GB"/>
        </a:p>
      </dgm:t>
    </dgm:pt>
    <dgm:pt modelId="{4AFB9AD2-3F8F-4666-889A-FE42A0EB1020}" type="sibTrans" cxnId="{6864AB8C-DC83-4C39-913F-7E60CFA6A811}">
      <dgm:prSet/>
      <dgm:spPr/>
      <dgm:t>
        <a:bodyPr/>
        <a:lstStyle/>
        <a:p>
          <a:endParaRPr lang="en-GB"/>
        </a:p>
      </dgm:t>
    </dgm:pt>
    <dgm:pt modelId="{4C9CAABA-955F-4E6E-A3F8-B6EB59F9AF59}">
      <dgm:prSet phldrT="[Text]" phldr="1"/>
      <dgm:spPr/>
      <dgm:t>
        <a:bodyPr/>
        <a:lstStyle/>
        <a:p>
          <a:endParaRPr lang="en-GB" dirty="0"/>
        </a:p>
      </dgm:t>
    </dgm:pt>
    <dgm:pt modelId="{EE348C23-F2FE-4B7C-B379-A8C49C9D2FD7}" type="parTrans" cxnId="{92B853E7-F623-422C-A24B-67C5D8516A07}">
      <dgm:prSet/>
      <dgm:spPr/>
      <dgm:t>
        <a:bodyPr/>
        <a:lstStyle/>
        <a:p>
          <a:endParaRPr lang="en-GB"/>
        </a:p>
      </dgm:t>
    </dgm:pt>
    <dgm:pt modelId="{1F8F7B70-3E84-4B2D-9408-182B2879BEAD}" type="sibTrans" cxnId="{92B853E7-F623-422C-A24B-67C5D8516A07}">
      <dgm:prSet/>
      <dgm:spPr/>
      <dgm:t>
        <a:bodyPr/>
        <a:lstStyle/>
        <a:p>
          <a:endParaRPr lang="en-GB"/>
        </a:p>
      </dgm:t>
    </dgm:pt>
    <dgm:pt modelId="{2C667500-4E6E-4DDE-AE5D-E80ED62D2919}">
      <dgm:prSet phldrT="[Text]" phldr="1"/>
      <dgm:spPr/>
      <dgm:t>
        <a:bodyPr/>
        <a:lstStyle/>
        <a:p>
          <a:endParaRPr lang="en-GB" dirty="0"/>
        </a:p>
      </dgm:t>
    </dgm:pt>
    <dgm:pt modelId="{129C164E-3165-423B-AF66-9B48B233560C}" type="parTrans" cxnId="{4D99FD6C-E72A-42CF-8F1B-6864CD3C602C}">
      <dgm:prSet/>
      <dgm:spPr/>
      <dgm:t>
        <a:bodyPr/>
        <a:lstStyle/>
        <a:p>
          <a:endParaRPr lang="en-GB"/>
        </a:p>
      </dgm:t>
    </dgm:pt>
    <dgm:pt modelId="{E35A7573-00EF-43DA-BCDA-EA3C7F7B900A}" type="sibTrans" cxnId="{4D99FD6C-E72A-42CF-8F1B-6864CD3C602C}">
      <dgm:prSet/>
      <dgm:spPr/>
      <dgm:t>
        <a:bodyPr/>
        <a:lstStyle/>
        <a:p>
          <a:endParaRPr lang="en-GB"/>
        </a:p>
      </dgm:t>
    </dgm:pt>
    <dgm:pt modelId="{12C7AC05-8259-468C-A987-191D8638F1F5}" type="pres">
      <dgm:prSet presAssocID="{3F573A00-A14A-450E-99D8-EBB75D5BC291}" presName="Name0" presStyleCnt="0">
        <dgm:presLayoutVars>
          <dgm:dir/>
          <dgm:resizeHandles val="exact"/>
        </dgm:presLayoutVars>
      </dgm:prSet>
      <dgm:spPr/>
    </dgm:pt>
    <dgm:pt modelId="{66280D9D-A954-44A6-BA39-A8465D115AB2}" type="pres">
      <dgm:prSet presAssocID="{7CB4AD19-1304-434B-B418-489E27978F2C}" presName="node" presStyleLbl="node1" presStyleIdx="0" presStyleCnt="3">
        <dgm:presLayoutVars>
          <dgm:bulletEnabled val="1"/>
        </dgm:presLayoutVars>
      </dgm:prSet>
      <dgm:spPr/>
    </dgm:pt>
    <dgm:pt modelId="{D1210EC3-3371-4FB5-A8E6-7F477A629B97}" type="pres">
      <dgm:prSet presAssocID="{4AFB9AD2-3F8F-4666-889A-FE42A0EB1020}" presName="sibTrans" presStyleLbl="sibTrans2D1" presStyleIdx="0" presStyleCnt="3"/>
      <dgm:spPr/>
    </dgm:pt>
    <dgm:pt modelId="{8F6040D6-344E-42F2-BDA6-D3B761D48176}" type="pres">
      <dgm:prSet presAssocID="{4AFB9AD2-3F8F-4666-889A-FE42A0EB1020}" presName="connectorText" presStyleLbl="sibTrans2D1" presStyleIdx="0" presStyleCnt="3"/>
      <dgm:spPr/>
    </dgm:pt>
    <dgm:pt modelId="{6FFC269E-9510-4C0F-9052-58AA2DC7527B}" type="pres">
      <dgm:prSet presAssocID="{4C9CAABA-955F-4E6E-A3F8-B6EB59F9AF59}" presName="node" presStyleLbl="node1" presStyleIdx="1" presStyleCnt="3">
        <dgm:presLayoutVars>
          <dgm:bulletEnabled val="1"/>
        </dgm:presLayoutVars>
      </dgm:prSet>
      <dgm:spPr/>
    </dgm:pt>
    <dgm:pt modelId="{5B41F23F-2455-4B05-8956-E9B094FCEFB5}" type="pres">
      <dgm:prSet presAssocID="{1F8F7B70-3E84-4B2D-9408-182B2879BEAD}" presName="sibTrans" presStyleLbl="sibTrans2D1" presStyleIdx="1" presStyleCnt="3"/>
      <dgm:spPr/>
    </dgm:pt>
    <dgm:pt modelId="{9A38AD63-A3A1-49E3-9280-6F4B9DF02004}" type="pres">
      <dgm:prSet presAssocID="{1F8F7B70-3E84-4B2D-9408-182B2879BEAD}" presName="connectorText" presStyleLbl="sibTrans2D1" presStyleIdx="1" presStyleCnt="3"/>
      <dgm:spPr/>
    </dgm:pt>
    <dgm:pt modelId="{CC8B4A7E-59BC-431F-B016-454553FDE14E}" type="pres">
      <dgm:prSet presAssocID="{2C667500-4E6E-4DDE-AE5D-E80ED62D2919}" presName="node" presStyleLbl="node1" presStyleIdx="2" presStyleCnt="3">
        <dgm:presLayoutVars>
          <dgm:bulletEnabled val="1"/>
        </dgm:presLayoutVars>
      </dgm:prSet>
      <dgm:spPr/>
    </dgm:pt>
    <dgm:pt modelId="{78492EF6-E010-4B19-A196-306134D2ABC5}" type="pres">
      <dgm:prSet presAssocID="{E35A7573-00EF-43DA-BCDA-EA3C7F7B900A}" presName="sibTrans" presStyleLbl="sibTrans2D1" presStyleIdx="2" presStyleCnt="3"/>
      <dgm:spPr/>
    </dgm:pt>
    <dgm:pt modelId="{13203A8A-0B9B-4242-884F-C6945DC1E648}" type="pres">
      <dgm:prSet presAssocID="{E35A7573-00EF-43DA-BCDA-EA3C7F7B900A}" presName="connectorText" presStyleLbl="sibTrans2D1" presStyleIdx="2" presStyleCnt="3"/>
      <dgm:spPr/>
    </dgm:pt>
  </dgm:ptLst>
  <dgm:cxnLst>
    <dgm:cxn modelId="{922BCC1F-807D-4F19-B1F3-BB187197108A}" type="presOf" srcId="{4C9CAABA-955F-4E6E-A3F8-B6EB59F9AF59}" destId="{6FFC269E-9510-4C0F-9052-58AA2DC7527B}" srcOrd="0" destOrd="0" presId="urn:microsoft.com/office/officeart/2005/8/layout/cycle7"/>
    <dgm:cxn modelId="{81BAE523-00A3-40C5-89C4-1B4D977C4A5D}" type="presOf" srcId="{1F8F7B70-3E84-4B2D-9408-182B2879BEAD}" destId="{9A38AD63-A3A1-49E3-9280-6F4B9DF02004}" srcOrd="1" destOrd="0" presId="urn:microsoft.com/office/officeart/2005/8/layout/cycle7"/>
    <dgm:cxn modelId="{E0801829-987F-422F-BD86-548DF9EE769B}" type="presOf" srcId="{4AFB9AD2-3F8F-4666-889A-FE42A0EB1020}" destId="{D1210EC3-3371-4FB5-A8E6-7F477A629B97}" srcOrd="0" destOrd="0" presId="urn:microsoft.com/office/officeart/2005/8/layout/cycle7"/>
    <dgm:cxn modelId="{F7D23845-A91B-4757-AC63-A8AAA36D38E6}" type="presOf" srcId="{1F8F7B70-3E84-4B2D-9408-182B2879BEAD}" destId="{5B41F23F-2455-4B05-8956-E9B094FCEFB5}" srcOrd="0" destOrd="0" presId="urn:microsoft.com/office/officeart/2005/8/layout/cycle7"/>
    <dgm:cxn modelId="{4D99FD6C-E72A-42CF-8F1B-6864CD3C602C}" srcId="{3F573A00-A14A-450E-99D8-EBB75D5BC291}" destId="{2C667500-4E6E-4DDE-AE5D-E80ED62D2919}" srcOrd="2" destOrd="0" parTransId="{129C164E-3165-423B-AF66-9B48B233560C}" sibTransId="{E35A7573-00EF-43DA-BCDA-EA3C7F7B900A}"/>
    <dgm:cxn modelId="{556B497D-ECCF-4550-AE63-4673F492FC29}" type="presOf" srcId="{7CB4AD19-1304-434B-B418-489E27978F2C}" destId="{66280D9D-A954-44A6-BA39-A8465D115AB2}" srcOrd="0" destOrd="0" presId="urn:microsoft.com/office/officeart/2005/8/layout/cycle7"/>
    <dgm:cxn modelId="{3A25977D-E15E-4007-909B-959EEDB04849}" type="presOf" srcId="{E35A7573-00EF-43DA-BCDA-EA3C7F7B900A}" destId="{78492EF6-E010-4B19-A196-306134D2ABC5}" srcOrd="0" destOrd="0" presId="urn:microsoft.com/office/officeart/2005/8/layout/cycle7"/>
    <dgm:cxn modelId="{96348D84-D114-4055-AAF1-45EEEA426F18}" type="presOf" srcId="{4AFB9AD2-3F8F-4666-889A-FE42A0EB1020}" destId="{8F6040D6-344E-42F2-BDA6-D3B761D48176}" srcOrd="1" destOrd="0" presId="urn:microsoft.com/office/officeart/2005/8/layout/cycle7"/>
    <dgm:cxn modelId="{6864AB8C-DC83-4C39-913F-7E60CFA6A811}" srcId="{3F573A00-A14A-450E-99D8-EBB75D5BC291}" destId="{7CB4AD19-1304-434B-B418-489E27978F2C}" srcOrd="0" destOrd="0" parTransId="{0BDA4246-88A4-4EEB-A8C5-6FCEE9132315}" sibTransId="{4AFB9AD2-3F8F-4666-889A-FE42A0EB1020}"/>
    <dgm:cxn modelId="{122D8093-06FF-470A-8765-BA6CB9619170}" type="presOf" srcId="{2C667500-4E6E-4DDE-AE5D-E80ED62D2919}" destId="{CC8B4A7E-59BC-431F-B016-454553FDE14E}" srcOrd="0" destOrd="0" presId="urn:microsoft.com/office/officeart/2005/8/layout/cycle7"/>
    <dgm:cxn modelId="{B7D052B8-4F3C-4439-AC0C-99CF894437EE}" type="presOf" srcId="{3F573A00-A14A-450E-99D8-EBB75D5BC291}" destId="{12C7AC05-8259-468C-A987-191D8638F1F5}" srcOrd="0" destOrd="0" presId="urn:microsoft.com/office/officeart/2005/8/layout/cycle7"/>
    <dgm:cxn modelId="{92B853E7-F623-422C-A24B-67C5D8516A07}" srcId="{3F573A00-A14A-450E-99D8-EBB75D5BC291}" destId="{4C9CAABA-955F-4E6E-A3F8-B6EB59F9AF59}" srcOrd="1" destOrd="0" parTransId="{EE348C23-F2FE-4B7C-B379-A8C49C9D2FD7}" sibTransId="{1F8F7B70-3E84-4B2D-9408-182B2879BEAD}"/>
    <dgm:cxn modelId="{FC9BFBEE-C418-44DD-AE61-7B9AE2A03252}" type="presOf" srcId="{E35A7573-00EF-43DA-BCDA-EA3C7F7B900A}" destId="{13203A8A-0B9B-4242-884F-C6945DC1E648}" srcOrd="1" destOrd="0" presId="urn:microsoft.com/office/officeart/2005/8/layout/cycle7"/>
    <dgm:cxn modelId="{09A97542-302D-49C3-BC81-71B99351880C}" type="presParOf" srcId="{12C7AC05-8259-468C-A987-191D8638F1F5}" destId="{66280D9D-A954-44A6-BA39-A8465D115AB2}" srcOrd="0" destOrd="0" presId="urn:microsoft.com/office/officeart/2005/8/layout/cycle7"/>
    <dgm:cxn modelId="{32232C17-C126-4913-B11B-E862255554A2}" type="presParOf" srcId="{12C7AC05-8259-468C-A987-191D8638F1F5}" destId="{D1210EC3-3371-4FB5-A8E6-7F477A629B97}" srcOrd="1" destOrd="0" presId="urn:microsoft.com/office/officeart/2005/8/layout/cycle7"/>
    <dgm:cxn modelId="{852CCE1F-0D42-4A1C-8433-FCE6277B9E2A}" type="presParOf" srcId="{D1210EC3-3371-4FB5-A8E6-7F477A629B97}" destId="{8F6040D6-344E-42F2-BDA6-D3B761D48176}" srcOrd="0" destOrd="0" presId="urn:microsoft.com/office/officeart/2005/8/layout/cycle7"/>
    <dgm:cxn modelId="{52470EB5-8EC7-4063-B8AB-4C60273633AE}" type="presParOf" srcId="{12C7AC05-8259-468C-A987-191D8638F1F5}" destId="{6FFC269E-9510-4C0F-9052-58AA2DC7527B}" srcOrd="2" destOrd="0" presId="urn:microsoft.com/office/officeart/2005/8/layout/cycle7"/>
    <dgm:cxn modelId="{AB26A758-DF56-4684-9FDF-8A55E7AAB610}" type="presParOf" srcId="{12C7AC05-8259-468C-A987-191D8638F1F5}" destId="{5B41F23F-2455-4B05-8956-E9B094FCEFB5}" srcOrd="3" destOrd="0" presId="urn:microsoft.com/office/officeart/2005/8/layout/cycle7"/>
    <dgm:cxn modelId="{BB4DF152-EDEC-44F7-98BF-11FCFA66AFAF}" type="presParOf" srcId="{5B41F23F-2455-4B05-8956-E9B094FCEFB5}" destId="{9A38AD63-A3A1-49E3-9280-6F4B9DF02004}" srcOrd="0" destOrd="0" presId="urn:microsoft.com/office/officeart/2005/8/layout/cycle7"/>
    <dgm:cxn modelId="{E0F704B2-557B-4B70-9B44-D2DF0D946D0E}" type="presParOf" srcId="{12C7AC05-8259-468C-A987-191D8638F1F5}" destId="{CC8B4A7E-59BC-431F-B016-454553FDE14E}" srcOrd="4" destOrd="0" presId="urn:microsoft.com/office/officeart/2005/8/layout/cycle7"/>
    <dgm:cxn modelId="{7AF941A9-E1B1-4621-A7C8-682B3B4F51AE}" type="presParOf" srcId="{12C7AC05-8259-468C-A987-191D8638F1F5}" destId="{78492EF6-E010-4B19-A196-306134D2ABC5}" srcOrd="5" destOrd="0" presId="urn:microsoft.com/office/officeart/2005/8/layout/cycle7"/>
    <dgm:cxn modelId="{89DFB45F-A8AA-420E-88B9-2FD6CB6ACBE2}" type="presParOf" srcId="{78492EF6-E010-4B19-A196-306134D2ABC5}" destId="{13203A8A-0B9B-4242-884F-C6945DC1E648}" srcOrd="0" destOrd="0" presId="urn:microsoft.com/office/officeart/2005/8/layout/cycle7"/>
  </dgm:cxnLst>
  <dgm:bg>
    <a:solidFill>
      <a:srgbClr val="CC0099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67A063-911A-4B1D-BD80-D94893B6155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975F6B2E-90CC-47C5-8316-8E9CFD64B278}">
      <dgm:prSet phldrT="[Text]" phldr="1"/>
      <dgm:spPr/>
      <dgm:t>
        <a:bodyPr/>
        <a:lstStyle/>
        <a:p>
          <a:endParaRPr lang="en-GB" dirty="0"/>
        </a:p>
      </dgm:t>
    </dgm:pt>
    <dgm:pt modelId="{90D2E57F-973E-4A0F-AA6C-46F638BCD638}" type="parTrans" cxnId="{078754F3-2E20-478E-8F04-B9F555188F5B}">
      <dgm:prSet/>
      <dgm:spPr/>
      <dgm:t>
        <a:bodyPr/>
        <a:lstStyle/>
        <a:p>
          <a:endParaRPr lang="en-GB"/>
        </a:p>
      </dgm:t>
    </dgm:pt>
    <dgm:pt modelId="{4E24A306-FB7C-477A-B2B4-33C01E2CCB54}" type="sibTrans" cxnId="{078754F3-2E20-478E-8F04-B9F555188F5B}">
      <dgm:prSet/>
      <dgm:spPr/>
      <dgm:t>
        <a:bodyPr/>
        <a:lstStyle/>
        <a:p>
          <a:endParaRPr lang="en-GB"/>
        </a:p>
      </dgm:t>
    </dgm:pt>
    <dgm:pt modelId="{44B8E8B4-1BEF-47E7-BED1-08ECE56B02F4}">
      <dgm:prSet phldrT="[Text]" phldr="1"/>
      <dgm:spPr/>
      <dgm:t>
        <a:bodyPr/>
        <a:lstStyle/>
        <a:p>
          <a:endParaRPr lang="en-GB" dirty="0"/>
        </a:p>
      </dgm:t>
    </dgm:pt>
    <dgm:pt modelId="{4EE7C327-47F6-4DD1-B09A-0CA7494F7B77}" type="parTrans" cxnId="{8B912962-583C-4A07-BAD6-E90541428AB7}">
      <dgm:prSet/>
      <dgm:spPr/>
      <dgm:t>
        <a:bodyPr/>
        <a:lstStyle/>
        <a:p>
          <a:endParaRPr lang="en-GB"/>
        </a:p>
      </dgm:t>
    </dgm:pt>
    <dgm:pt modelId="{A3509ED1-7AF4-439A-9C6A-B908026812CB}" type="sibTrans" cxnId="{8B912962-583C-4A07-BAD6-E90541428AB7}">
      <dgm:prSet/>
      <dgm:spPr/>
      <dgm:t>
        <a:bodyPr/>
        <a:lstStyle/>
        <a:p>
          <a:endParaRPr lang="en-GB"/>
        </a:p>
      </dgm:t>
    </dgm:pt>
    <dgm:pt modelId="{97945A86-D260-4D1D-8679-3404DBE319EA}">
      <dgm:prSet phldrT="[Text]" phldr="1"/>
      <dgm:spPr/>
      <dgm:t>
        <a:bodyPr/>
        <a:lstStyle/>
        <a:p>
          <a:endParaRPr lang="en-GB" dirty="0"/>
        </a:p>
      </dgm:t>
    </dgm:pt>
    <dgm:pt modelId="{DDF521B8-EFFA-4C97-A9E2-74186F1CC784}" type="parTrans" cxnId="{06A0B3C1-F748-4AD5-8991-F282738D04C1}">
      <dgm:prSet/>
      <dgm:spPr/>
      <dgm:t>
        <a:bodyPr/>
        <a:lstStyle/>
        <a:p>
          <a:endParaRPr lang="en-GB"/>
        </a:p>
      </dgm:t>
    </dgm:pt>
    <dgm:pt modelId="{2C8DE65A-8770-4CBD-B8E8-985A0FC39570}" type="sibTrans" cxnId="{06A0B3C1-F748-4AD5-8991-F282738D04C1}">
      <dgm:prSet/>
      <dgm:spPr/>
      <dgm:t>
        <a:bodyPr/>
        <a:lstStyle/>
        <a:p>
          <a:endParaRPr lang="en-GB"/>
        </a:p>
      </dgm:t>
    </dgm:pt>
    <dgm:pt modelId="{8F313E08-A0A0-485A-8187-EB9141A147F1}">
      <dgm:prSet phldrT="[Text]" phldr="1"/>
      <dgm:spPr/>
      <dgm:t>
        <a:bodyPr/>
        <a:lstStyle/>
        <a:p>
          <a:endParaRPr lang="en-GB" dirty="0"/>
        </a:p>
      </dgm:t>
    </dgm:pt>
    <dgm:pt modelId="{3B6E4C00-B643-4666-A002-175B45B919DB}" type="parTrans" cxnId="{982DE9A4-EE6D-4A94-BBBA-4895336D17C2}">
      <dgm:prSet/>
      <dgm:spPr/>
      <dgm:t>
        <a:bodyPr/>
        <a:lstStyle/>
        <a:p>
          <a:endParaRPr lang="en-GB"/>
        </a:p>
      </dgm:t>
    </dgm:pt>
    <dgm:pt modelId="{EBF803F8-54F1-4649-871B-F4C553527CBA}" type="sibTrans" cxnId="{982DE9A4-EE6D-4A94-BBBA-4895336D17C2}">
      <dgm:prSet/>
      <dgm:spPr/>
      <dgm:t>
        <a:bodyPr/>
        <a:lstStyle/>
        <a:p>
          <a:endParaRPr lang="en-GB"/>
        </a:p>
      </dgm:t>
    </dgm:pt>
    <dgm:pt modelId="{8ACF04C9-AC49-445F-ACC6-189A28B467DE}">
      <dgm:prSet phldrT="[Text]" phldr="1"/>
      <dgm:spPr/>
      <dgm:t>
        <a:bodyPr/>
        <a:lstStyle/>
        <a:p>
          <a:endParaRPr lang="en-GB" dirty="0"/>
        </a:p>
      </dgm:t>
    </dgm:pt>
    <dgm:pt modelId="{EB17DC1D-B0A6-46F2-8234-6E887CF5B031}" type="parTrans" cxnId="{95967208-3535-4B67-86B4-7BCF80A5F7C5}">
      <dgm:prSet/>
      <dgm:spPr/>
      <dgm:t>
        <a:bodyPr/>
        <a:lstStyle/>
        <a:p>
          <a:endParaRPr lang="en-GB"/>
        </a:p>
      </dgm:t>
    </dgm:pt>
    <dgm:pt modelId="{723488F0-DC81-4BF8-86E0-800018A4D789}" type="sibTrans" cxnId="{95967208-3535-4B67-86B4-7BCF80A5F7C5}">
      <dgm:prSet/>
      <dgm:spPr/>
      <dgm:t>
        <a:bodyPr/>
        <a:lstStyle/>
        <a:p>
          <a:endParaRPr lang="en-GB"/>
        </a:p>
      </dgm:t>
    </dgm:pt>
    <dgm:pt modelId="{49960E0E-B77F-4994-AE32-EF4D15F7F1D1}" type="pres">
      <dgm:prSet presAssocID="{9D67A063-911A-4B1D-BD80-D94893B61558}" presName="cycle" presStyleCnt="0">
        <dgm:presLayoutVars>
          <dgm:dir/>
          <dgm:resizeHandles val="exact"/>
        </dgm:presLayoutVars>
      </dgm:prSet>
      <dgm:spPr/>
    </dgm:pt>
    <dgm:pt modelId="{A2C2068E-63A5-4254-AA0C-306B97029284}" type="pres">
      <dgm:prSet presAssocID="{975F6B2E-90CC-47C5-8316-8E9CFD64B278}" presName="dummy" presStyleCnt="0"/>
      <dgm:spPr/>
    </dgm:pt>
    <dgm:pt modelId="{C057AB2D-745C-4929-A6D4-5955088D398B}" type="pres">
      <dgm:prSet presAssocID="{975F6B2E-90CC-47C5-8316-8E9CFD64B278}" presName="node" presStyleLbl="revTx" presStyleIdx="0" presStyleCnt="5">
        <dgm:presLayoutVars>
          <dgm:bulletEnabled val="1"/>
        </dgm:presLayoutVars>
      </dgm:prSet>
      <dgm:spPr/>
    </dgm:pt>
    <dgm:pt modelId="{925F35F3-2151-42C1-A4AE-1230B0A73A6F}" type="pres">
      <dgm:prSet presAssocID="{4E24A306-FB7C-477A-B2B4-33C01E2CCB54}" presName="sibTrans" presStyleLbl="node1" presStyleIdx="0" presStyleCnt="5"/>
      <dgm:spPr/>
    </dgm:pt>
    <dgm:pt modelId="{7B24F46B-67D3-4EBC-9556-D978DB3F8DEE}" type="pres">
      <dgm:prSet presAssocID="{44B8E8B4-1BEF-47E7-BED1-08ECE56B02F4}" presName="dummy" presStyleCnt="0"/>
      <dgm:spPr/>
    </dgm:pt>
    <dgm:pt modelId="{35C4E2E0-8149-4493-A58E-B480D0E46CB7}" type="pres">
      <dgm:prSet presAssocID="{44B8E8B4-1BEF-47E7-BED1-08ECE56B02F4}" presName="node" presStyleLbl="revTx" presStyleIdx="1" presStyleCnt="5">
        <dgm:presLayoutVars>
          <dgm:bulletEnabled val="1"/>
        </dgm:presLayoutVars>
      </dgm:prSet>
      <dgm:spPr/>
    </dgm:pt>
    <dgm:pt modelId="{D5EE0673-D08F-479A-BA03-DE1976EE0E4D}" type="pres">
      <dgm:prSet presAssocID="{A3509ED1-7AF4-439A-9C6A-B908026812CB}" presName="sibTrans" presStyleLbl="node1" presStyleIdx="1" presStyleCnt="5"/>
      <dgm:spPr/>
    </dgm:pt>
    <dgm:pt modelId="{192D45F8-EB71-4F10-9A68-7967EB2667B5}" type="pres">
      <dgm:prSet presAssocID="{97945A86-D260-4D1D-8679-3404DBE319EA}" presName="dummy" presStyleCnt="0"/>
      <dgm:spPr/>
    </dgm:pt>
    <dgm:pt modelId="{D6C97851-BABB-4072-912E-C48427530992}" type="pres">
      <dgm:prSet presAssocID="{97945A86-D260-4D1D-8679-3404DBE319EA}" presName="node" presStyleLbl="revTx" presStyleIdx="2" presStyleCnt="5">
        <dgm:presLayoutVars>
          <dgm:bulletEnabled val="1"/>
        </dgm:presLayoutVars>
      </dgm:prSet>
      <dgm:spPr/>
    </dgm:pt>
    <dgm:pt modelId="{F044A362-EA8F-464C-9963-C26630FCAC1E}" type="pres">
      <dgm:prSet presAssocID="{2C8DE65A-8770-4CBD-B8E8-985A0FC39570}" presName="sibTrans" presStyleLbl="node1" presStyleIdx="2" presStyleCnt="5"/>
      <dgm:spPr/>
    </dgm:pt>
    <dgm:pt modelId="{6CD7BA1A-368C-4BD0-93B9-066271D7EAEA}" type="pres">
      <dgm:prSet presAssocID="{8F313E08-A0A0-485A-8187-EB9141A147F1}" presName="dummy" presStyleCnt="0"/>
      <dgm:spPr/>
    </dgm:pt>
    <dgm:pt modelId="{537A61F3-A2AC-474C-82A6-597D64E29E31}" type="pres">
      <dgm:prSet presAssocID="{8F313E08-A0A0-485A-8187-EB9141A147F1}" presName="node" presStyleLbl="revTx" presStyleIdx="3" presStyleCnt="5">
        <dgm:presLayoutVars>
          <dgm:bulletEnabled val="1"/>
        </dgm:presLayoutVars>
      </dgm:prSet>
      <dgm:spPr/>
    </dgm:pt>
    <dgm:pt modelId="{177DDD5A-9B35-4254-9C26-B62E31BC3FC9}" type="pres">
      <dgm:prSet presAssocID="{EBF803F8-54F1-4649-871B-F4C553527CBA}" presName="sibTrans" presStyleLbl="node1" presStyleIdx="3" presStyleCnt="5"/>
      <dgm:spPr/>
    </dgm:pt>
    <dgm:pt modelId="{B1C747B4-6AF3-490B-9D2D-E691B9076095}" type="pres">
      <dgm:prSet presAssocID="{8ACF04C9-AC49-445F-ACC6-189A28B467DE}" presName="dummy" presStyleCnt="0"/>
      <dgm:spPr/>
    </dgm:pt>
    <dgm:pt modelId="{DD375B24-A9D3-4418-8885-43F688FD3854}" type="pres">
      <dgm:prSet presAssocID="{8ACF04C9-AC49-445F-ACC6-189A28B467DE}" presName="node" presStyleLbl="revTx" presStyleIdx="4" presStyleCnt="5">
        <dgm:presLayoutVars>
          <dgm:bulletEnabled val="1"/>
        </dgm:presLayoutVars>
      </dgm:prSet>
      <dgm:spPr/>
    </dgm:pt>
    <dgm:pt modelId="{148F3034-00B2-4FB3-AF01-7022A28572B2}" type="pres">
      <dgm:prSet presAssocID="{723488F0-DC81-4BF8-86E0-800018A4D789}" presName="sibTrans" presStyleLbl="node1" presStyleIdx="4" presStyleCnt="5"/>
      <dgm:spPr/>
    </dgm:pt>
  </dgm:ptLst>
  <dgm:cxnLst>
    <dgm:cxn modelId="{95967208-3535-4B67-86B4-7BCF80A5F7C5}" srcId="{9D67A063-911A-4B1D-BD80-D94893B61558}" destId="{8ACF04C9-AC49-445F-ACC6-189A28B467DE}" srcOrd="4" destOrd="0" parTransId="{EB17DC1D-B0A6-46F2-8234-6E887CF5B031}" sibTransId="{723488F0-DC81-4BF8-86E0-800018A4D789}"/>
    <dgm:cxn modelId="{2952640E-26C4-4925-8303-774630798EF0}" type="presOf" srcId="{8F313E08-A0A0-485A-8187-EB9141A147F1}" destId="{537A61F3-A2AC-474C-82A6-597D64E29E31}" srcOrd="0" destOrd="0" presId="urn:microsoft.com/office/officeart/2005/8/layout/cycle1"/>
    <dgm:cxn modelId="{0288E511-A48E-42EB-B51B-3C7BC8CE9C0A}" type="presOf" srcId="{975F6B2E-90CC-47C5-8316-8E9CFD64B278}" destId="{C057AB2D-745C-4929-A6D4-5955088D398B}" srcOrd="0" destOrd="0" presId="urn:microsoft.com/office/officeart/2005/8/layout/cycle1"/>
    <dgm:cxn modelId="{4E8D022E-0E2C-4DB4-A0A6-6AF4B620F9CE}" type="presOf" srcId="{2C8DE65A-8770-4CBD-B8E8-985A0FC39570}" destId="{F044A362-EA8F-464C-9963-C26630FCAC1E}" srcOrd="0" destOrd="0" presId="urn:microsoft.com/office/officeart/2005/8/layout/cycle1"/>
    <dgm:cxn modelId="{56C3703F-7C71-4A33-899D-352699305853}" type="presOf" srcId="{723488F0-DC81-4BF8-86E0-800018A4D789}" destId="{148F3034-00B2-4FB3-AF01-7022A28572B2}" srcOrd="0" destOrd="0" presId="urn:microsoft.com/office/officeart/2005/8/layout/cycle1"/>
    <dgm:cxn modelId="{8B912962-583C-4A07-BAD6-E90541428AB7}" srcId="{9D67A063-911A-4B1D-BD80-D94893B61558}" destId="{44B8E8B4-1BEF-47E7-BED1-08ECE56B02F4}" srcOrd="1" destOrd="0" parTransId="{4EE7C327-47F6-4DD1-B09A-0CA7494F7B77}" sibTransId="{A3509ED1-7AF4-439A-9C6A-B908026812CB}"/>
    <dgm:cxn modelId="{C2E9B595-3970-4076-A2B3-80789492F0CC}" type="presOf" srcId="{97945A86-D260-4D1D-8679-3404DBE319EA}" destId="{D6C97851-BABB-4072-912E-C48427530992}" srcOrd="0" destOrd="0" presId="urn:microsoft.com/office/officeart/2005/8/layout/cycle1"/>
    <dgm:cxn modelId="{9F941A97-6A7B-4064-83F8-6765BDB5327E}" type="presOf" srcId="{A3509ED1-7AF4-439A-9C6A-B908026812CB}" destId="{D5EE0673-D08F-479A-BA03-DE1976EE0E4D}" srcOrd="0" destOrd="0" presId="urn:microsoft.com/office/officeart/2005/8/layout/cycle1"/>
    <dgm:cxn modelId="{3E76939B-583C-4B3D-80D0-66F40E242C24}" type="presOf" srcId="{8ACF04C9-AC49-445F-ACC6-189A28B467DE}" destId="{DD375B24-A9D3-4418-8885-43F688FD3854}" srcOrd="0" destOrd="0" presId="urn:microsoft.com/office/officeart/2005/8/layout/cycle1"/>
    <dgm:cxn modelId="{982DE9A4-EE6D-4A94-BBBA-4895336D17C2}" srcId="{9D67A063-911A-4B1D-BD80-D94893B61558}" destId="{8F313E08-A0A0-485A-8187-EB9141A147F1}" srcOrd="3" destOrd="0" parTransId="{3B6E4C00-B643-4666-A002-175B45B919DB}" sibTransId="{EBF803F8-54F1-4649-871B-F4C553527CBA}"/>
    <dgm:cxn modelId="{06A0B3C1-F748-4AD5-8991-F282738D04C1}" srcId="{9D67A063-911A-4B1D-BD80-D94893B61558}" destId="{97945A86-D260-4D1D-8679-3404DBE319EA}" srcOrd="2" destOrd="0" parTransId="{DDF521B8-EFFA-4C97-A9E2-74186F1CC784}" sibTransId="{2C8DE65A-8770-4CBD-B8E8-985A0FC39570}"/>
    <dgm:cxn modelId="{F5869AD5-4A9E-47E5-A9DB-DBBD83727989}" type="presOf" srcId="{9D67A063-911A-4B1D-BD80-D94893B61558}" destId="{49960E0E-B77F-4994-AE32-EF4D15F7F1D1}" srcOrd="0" destOrd="0" presId="urn:microsoft.com/office/officeart/2005/8/layout/cycle1"/>
    <dgm:cxn modelId="{400ACAE2-D1B2-49CC-92D5-51772080D863}" type="presOf" srcId="{EBF803F8-54F1-4649-871B-F4C553527CBA}" destId="{177DDD5A-9B35-4254-9C26-B62E31BC3FC9}" srcOrd="0" destOrd="0" presId="urn:microsoft.com/office/officeart/2005/8/layout/cycle1"/>
    <dgm:cxn modelId="{63F4CBE3-CB5F-4EE5-9774-21D5D5BBD35F}" type="presOf" srcId="{44B8E8B4-1BEF-47E7-BED1-08ECE56B02F4}" destId="{35C4E2E0-8149-4493-A58E-B480D0E46CB7}" srcOrd="0" destOrd="0" presId="urn:microsoft.com/office/officeart/2005/8/layout/cycle1"/>
    <dgm:cxn modelId="{078754F3-2E20-478E-8F04-B9F555188F5B}" srcId="{9D67A063-911A-4B1D-BD80-D94893B61558}" destId="{975F6B2E-90CC-47C5-8316-8E9CFD64B278}" srcOrd="0" destOrd="0" parTransId="{90D2E57F-973E-4A0F-AA6C-46F638BCD638}" sibTransId="{4E24A306-FB7C-477A-B2B4-33C01E2CCB54}"/>
    <dgm:cxn modelId="{D6B9BEF6-E197-451A-900C-22304D2CB2E0}" type="presOf" srcId="{4E24A306-FB7C-477A-B2B4-33C01E2CCB54}" destId="{925F35F3-2151-42C1-A4AE-1230B0A73A6F}" srcOrd="0" destOrd="0" presId="urn:microsoft.com/office/officeart/2005/8/layout/cycle1"/>
    <dgm:cxn modelId="{48EEA093-E608-46E5-A9C9-113E36613848}" type="presParOf" srcId="{49960E0E-B77F-4994-AE32-EF4D15F7F1D1}" destId="{A2C2068E-63A5-4254-AA0C-306B97029284}" srcOrd="0" destOrd="0" presId="urn:microsoft.com/office/officeart/2005/8/layout/cycle1"/>
    <dgm:cxn modelId="{7D4627B5-9CE3-46CE-BACC-07DCDD635D8B}" type="presParOf" srcId="{49960E0E-B77F-4994-AE32-EF4D15F7F1D1}" destId="{C057AB2D-745C-4929-A6D4-5955088D398B}" srcOrd="1" destOrd="0" presId="urn:microsoft.com/office/officeart/2005/8/layout/cycle1"/>
    <dgm:cxn modelId="{956333F7-B7C0-4F9D-ABEE-50C44E058D8A}" type="presParOf" srcId="{49960E0E-B77F-4994-AE32-EF4D15F7F1D1}" destId="{925F35F3-2151-42C1-A4AE-1230B0A73A6F}" srcOrd="2" destOrd="0" presId="urn:microsoft.com/office/officeart/2005/8/layout/cycle1"/>
    <dgm:cxn modelId="{665DD549-196E-4C88-8FA6-9A88B779C5E5}" type="presParOf" srcId="{49960E0E-B77F-4994-AE32-EF4D15F7F1D1}" destId="{7B24F46B-67D3-4EBC-9556-D978DB3F8DEE}" srcOrd="3" destOrd="0" presId="urn:microsoft.com/office/officeart/2005/8/layout/cycle1"/>
    <dgm:cxn modelId="{3FDDF9DC-4874-4798-B828-17444912AC2E}" type="presParOf" srcId="{49960E0E-B77F-4994-AE32-EF4D15F7F1D1}" destId="{35C4E2E0-8149-4493-A58E-B480D0E46CB7}" srcOrd="4" destOrd="0" presId="urn:microsoft.com/office/officeart/2005/8/layout/cycle1"/>
    <dgm:cxn modelId="{4BCF8BC7-0259-4535-BECA-96E379EBDC0B}" type="presParOf" srcId="{49960E0E-B77F-4994-AE32-EF4D15F7F1D1}" destId="{D5EE0673-D08F-479A-BA03-DE1976EE0E4D}" srcOrd="5" destOrd="0" presId="urn:microsoft.com/office/officeart/2005/8/layout/cycle1"/>
    <dgm:cxn modelId="{796A5FD7-87A1-4AC4-A097-666279598122}" type="presParOf" srcId="{49960E0E-B77F-4994-AE32-EF4D15F7F1D1}" destId="{192D45F8-EB71-4F10-9A68-7967EB2667B5}" srcOrd="6" destOrd="0" presId="urn:microsoft.com/office/officeart/2005/8/layout/cycle1"/>
    <dgm:cxn modelId="{449D3DFF-D383-45CA-B391-7D4533F6FA97}" type="presParOf" srcId="{49960E0E-B77F-4994-AE32-EF4D15F7F1D1}" destId="{D6C97851-BABB-4072-912E-C48427530992}" srcOrd="7" destOrd="0" presId="urn:microsoft.com/office/officeart/2005/8/layout/cycle1"/>
    <dgm:cxn modelId="{03075FEF-CA13-4BA1-B88A-28ABF76E9885}" type="presParOf" srcId="{49960E0E-B77F-4994-AE32-EF4D15F7F1D1}" destId="{F044A362-EA8F-464C-9963-C26630FCAC1E}" srcOrd="8" destOrd="0" presId="urn:microsoft.com/office/officeart/2005/8/layout/cycle1"/>
    <dgm:cxn modelId="{0A320575-DD1A-4B01-9E2E-08FB1C942CC2}" type="presParOf" srcId="{49960E0E-B77F-4994-AE32-EF4D15F7F1D1}" destId="{6CD7BA1A-368C-4BD0-93B9-066271D7EAEA}" srcOrd="9" destOrd="0" presId="urn:microsoft.com/office/officeart/2005/8/layout/cycle1"/>
    <dgm:cxn modelId="{31766E32-8D83-41DD-A046-B8FD70486E2B}" type="presParOf" srcId="{49960E0E-B77F-4994-AE32-EF4D15F7F1D1}" destId="{537A61F3-A2AC-474C-82A6-597D64E29E31}" srcOrd="10" destOrd="0" presId="urn:microsoft.com/office/officeart/2005/8/layout/cycle1"/>
    <dgm:cxn modelId="{7AB83B16-A721-47EB-96EF-0E1DD4D8B77C}" type="presParOf" srcId="{49960E0E-B77F-4994-AE32-EF4D15F7F1D1}" destId="{177DDD5A-9B35-4254-9C26-B62E31BC3FC9}" srcOrd="11" destOrd="0" presId="urn:microsoft.com/office/officeart/2005/8/layout/cycle1"/>
    <dgm:cxn modelId="{80A5C0E0-157A-4861-99AB-3FE2BCCACE44}" type="presParOf" srcId="{49960E0E-B77F-4994-AE32-EF4D15F7F1D1}" destId="{B1C747B4-6AF3-490B-9D2D-E691B9076095}" srcOrd="12" destOrd="0" presId="urn:microsoft.com/office/officeart/2005/8/layout/cycle1"/>
    <dgm:cxn modelId="{D78CCEFF-1CD3-4921-A42A-B866AE0E75CA}" type="presParOf" srcId="{49960E0E-B77F-4994-AE32-EF4D15F7F1D1}" destId="{DD375B24-A9D3-4418-8885-43F688FD3854}" srcOrd="13" destOrd="0" presId="urn:microsoft.com/office/officeart/2005/8/layout/cycle1"/>
    <dgm:cxn modelId="{9F7BA75D-1A2F-4D96-A9BE-97DCCEB829E8}" type="presParOf" srcId="{49960E0E-B77F-4994-AE32-EF4D15F7F1D1}" destId="{148F3034-00B2-4FB3-AF01-7022A28572B2}" srcOrd="14" destOrd="0" presId="urn:microsoft.com/office/officeart/2005/8/layout/cycle1"/>
  </dgm:cxnLst>
  <dgm:bg>
    <a:solidFill>
      <a:srgbClr val="0070C0"/>
    </a:solidFill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E24A1F-521B-4FC6-8F9C-75C12E4E4D6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3F4B3FF5-9499-49DC-BC76-1FDAA6F4B2C9}">
      <dgm:prSet phldrT="[Text]" phldr="1"/>
      <dgm:spPr/>
      <dgm:t>
        <a:bodyPr/>
        <a:lstStyle/>
        <a:p>
          <a:endParaRPr lang="en-GB" dirty="0"/>
        </a:p>
      </dgm:t>
    </dgm:pt>
    <dgm:pt modelId="{E237A302-44A8-4B95-B943-23E6DC82AAB5}" type="parTrans" cxnId="{1BA3BB36-44A8-423E-818C-CF56211F090A}">
      <dgm:prSet/>
      <dgm:spPr/>
      <dgm:t>
        <a:bodyPr/>
        <a:lstStyle/>
        <a:p>
          <a:endParaRPr lang="en-GB"/>
        </a:p>
      </dgm:t>
    </dgm:pt>
    <dgm:pt modelId="{677D6EF2-35AE-426A-84AE-749F36C4C383}" type="sibTrans" cxnId="{1BA3BB36-44A8-423E-818C-CF56211F090A}">
      <dgm:prSet/>
      <dgm:spPr/>
      <dgm:t>
        <a:bodyPr/>
        <a:lstStyle/>
        <a:p>
          <a:endParaRPr lang="en-GB"/>
        </a:p>
      </dgm:t>
    </dgm:pt>
    <dgm:pt modelId="{D81E8CB8-BE82-483F-9980-B0CF7DDCCED1}">
      <dgm:prSet phldrT="[Text]" phldr="1"/>
      <dgm:spPr/>
      <dgm:t>
        <a:bodyPr/>
        <a:lstStyle/>
        <a:p>
          <a:endParaRPr lang="en-GB" dirty="0"/>
        </a:p>
      </dgm:t>
    </dgm:pt>
    <dgm:pt modelId="{92AB9BB3-E722-4D58-968B-CA0FB8AD311A}" type="parTrans" cxnId="{F622E0AD-67C0-4AC4-8299-737A83D2D727}">
      <dgm:prSet/>
      <dgm:spPr/>
      <dgm:t>
        <a:bodyPr/>
        <a:lstStyle/>
        <a:p>
          <a:endParaRPr lang="en-GB"/>
        </a:p>
      </dgm:t>
    </dgm:pt>
    <dgm:pt modelId="{490BB340-C4F5-4E58-A61C-484C3E014BE1}" type="sibTrans" cxnId="{F622E0AD-67C0-4AC4-8299-737A83D2D727}">
      <dgm:prSet/>
      <dgm:spPr/>
      <dgm:t>
        <a:bodyPr/>
        <a:lstStyle/>
        <a:p>
          <a:endParaRPr lang="en-GB"/>
        </a:p>
      </dgm:t>
    </dgm:pt>
    <dgm:pt modelId="{172251FD-7202-4BAD-B81E-76FE8C516B36}" type="pres">
      <dgm:prSet presAssocID="{C2E24A1F-521B-4FC6-8F9C-75C12E4E4D6F}" presName="diagram" presStyleCnt="0">
        <dgm:presLayoutVars>
          <dgm:dir/>
          <dgm:resizeHandles val="exact"/>
        </dgm:presLayoutVars>
      </dgm:prSet>
      <dgm:spPr/>
    </dgm:pt>
    <dgm:pt modelId="{B0CE029F-C53F-47B8-A2ED-2A9AADBE2A69}" type="pres">
      <dgm:prSet presAssocID="{3F4B3FF5-9499-49DC-BC76-1FDAA6F4B2C9}" presName="arrow" presStyleLbl="node1" presStyleIdx="0" presStyleCnt="2">
        <dgm:presLayoutVars>
          <dgm:bulletEnabled val="1"/>
        </dgm:presLayoutVars>
      </dgm:prSet>
      <dgm:spPr/>
    </dgm:pt>
    <dgm:pt modelId="{D854A5A1-B3DE-49C5-BF89-E14EBC672385}" type="pres">
      <dgm:prSet presAssocID="{D81E8CB8-BE82-483F-9980-B0CF7DDCCED1}" presName="arrow" presStyleLbl="node1" presStyleIdx="1" presStyleCnt="2" custRadScaleRad="107668" custRadScaleInc="-4490">
        <dgm:presLayoutVars>
          <dgm:bulletEnabled val="1"/>
        </dgm:presLayoutVars>
      </dgm:prSet>
      <dgm:spPr/>
    </dgm:pt>
  </dgm:ptLst>
  <dgm:cxnLst>
    <dgm:cxn modelId="{1BA3BB36-44A8-423E-818C-CF56211F090A}" srcId="{C2E24A1F-521B-4FC6-8F9C-75C12E4E4D6F}" destId="{3F4B3FF5-9499-49DC-BC76-1FDAA6F4B2C9}" srcOrd="0" destOrd="0" parTransId="{E237A302-44A8-4B95-B943-23E6DC82AAB5}" sibTransId="{677D6EF2-35AE-426A-84AE-749F36C4C383}"/>
    <dgm:cxn modelId="{F622E0AD-67C0-4AC4-8299-737A83D2D727}" srcId="{C2E24A1F-521B-4FC6-8F9C-75C12E4E4D6F}" destId="{D81E8CB8-BE82-483F-9980-B0CF7DDCCED1}" srcOrd="1" destOrd="0" parTransId="{92AB9BB3-E722-4D58-968B-CA0FB8AD311A}" sibTransId="{490BB340-C4F5-4E58-A61C-484C3E014BE1}"/>
    <dgm:cxn modelId="{D9C937D7-4EC4-4B73-9ED0-D9526666A42C}" type="presOf" srcId="{3F4B3FF5-9499-49DC-BC76-1FDAA6F4B2C9}" destId="{B0CE029F-C53F-47B8-A2ED-2A9AADBE2A69}" srcOrd="0" destOrd="0" presId="urn:microsoft.com/office/officeart/2005/8/layout/arrow5"/>
    <dgm:cxn modelId="{694501E5-6D6E-4A0D-8E36-B277143FC82E}" type="presOf" srcId="{C2E24A1F-521B-4FC6-8F9C-75C12E4E4D6F}" destId="{172251FD-7202-4BAD-B81E-76FE8C516B36}" srcOrd="0" destOrd="0" presId="urn:microsoft.com/office/officeart/2005/8/layout/arrow5"/>
    <dgm:cxn modelId="{B7C6A9FA-0888-434B-9B44-24EDDC93F13D}" type="presOf" srcId="{D81E8CB8-BE82-483F-9980-B0CF7DDCCED1}" destId="{D854A5A1-B3DE-49C5-BF89-E14EBC672385}" srcOrd="0" destOrd="0" presId="urn:microsoft.com/office/officeart/2005/8/layout/arrow5"/>
    <dgm:cxn modelId="{9A25C8C3-0296-49AC-8D96-91714196B5DC}" type="presParOf" srcId="{172251FD-7202-4BAD-B81E-76FE8C516B36}" destId="{B0CE029F-C53F-47B8-A2ED-2A9AADBE2A69}" srcOrd="0" destOrd="0" presId="urn:microsoft.com/office/officeart/2005/8/layout/arrow5"/>
    <dgm:cxn modelId="{038593B7-AB3C-42AE-829A-089C38BD876A}" type="presParOf" srcId="{172251FD-7202-4BAD-B81E-76FE8C516B36}" destId="{D854A5A1-B3DE-49C5-BF89-E14EBC67238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165574-4C55-4D6A-A6B5-2A465A59B56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0"/>
      <dgm:spPr/>
    </dgm:pt>
    <dgm:pt modelId="{A21602F3-6FE3-4A51-84EF-32DB8E85551B}">
      <dgm:prSet phldrT="[Text]" phldr="1"/>
      <dgm:spPr/>
      <dgm:t>
        <a:bodyPr/>
        <a:lstStyle/>
        <a:p>
          <a:endParaRPr lang="en-GB" dirty="0"/>
        </a:p>
      </dgm:t>
    </dgm:pt>
    <dgm:pt modelId="{5BF85CBF-B958-45C5-8DF3-423BD3671F75}" type="parTrans" cxnId="{22CB6427-0A48-4789-8C3B-CD7034C80062}">
      <dgm:prSet/>
      <dgm:spPr/>
      <dgm:t>
        <a:bodyPr/>
        <a:lstStyle/>
        <a:p>
          <a:endParaRPr lang="en-GB"/>
        </a:p>
      </dgm:t>
    </dgm:pt>
    <dgm:pt modelId="{2DDD53C8-CD49-495F-91CD-A64D3BC7E330}" type="sibTrans" cxnId="{22CB6427-0A48-4789-8C3B-CD7034C80062}">
      <dgm:prSet/>
      <dgm:spPr/>
      <dgm:t>
        <a:bodyPr/>
        <a:lstStyle/>
        <a:p>
          <a:endParaRPr lang="en-GB"/>
        </a:p>
      </dgm:t>
    </dgm:pt>
    <dgm:pt modelId="{DDA31EAB-239A-4132-93C6-8F50AC2D4C54}">
      <dgm:prSet phldrT="[Text]" phldr="1"/>
      <dgm:spPr/>
      <dgm:t>
        <a:bodyPr/>
        <a:lstStyle/>
        <a:p>
          <a:endParaRPr lang="en-GB" dirty="0"/>
        </a:p>
      </dgm:t>
    </dgm:pt>
    <dgm:pt modelId="{FC5B07D3-BA75-444B-BF2F-E0E82B34C1DD}" type="parTrans" cxnId="{551680ED-0217-48BA-8E2A-85344D738FE9}">
      <dgm:prSet/>
      <dgm:spPr/>
      <dgm:t>
        <a:bodyPr/>
        <a:lstStyle/>
        <a:p>
          <a:endParaRPr lang="en-GB"/>
        </a:p>
      </dgm:t>
    </dgm:pt>
    <dgm:pt modelId="{17DAC199-C83E-4DA4-B390-1A7839089822}" type="sibTrans" cxnId="{551680ED-0217-48BA-8E2A-85344D738FE9}">
      <dgm:prSet/>
      <dgm:spPr/>
      <dgm:t>
        <a:bodyPr/>
        <a:lstStyle/>
        <a:p>
          <a:endParaRPr lang="en-GB"/>
        </a:p>
      </dgm:t>
    </dgm:pt>
    <dgm:pt modelId="{F9F691C1-1E75-4AFB-9610-3874FE40D754}">
      <dgm:prSet phldrT="[Text]" phldr="1"/>
      <dgm:spPr/>
      <dgm:t>
        <a:bodyPr/>
        <a:lstStyle/>
        <a:p>
          <a:endParaRPr lang="en-GB" dirty="0"/>
        </a:p>
      </dgm:t>
    </dgm:pt>
    <dgm:pt modelId="{FDEE2F27-0A73-44B6-88FE-B1E80164171D}" type="parTrans" cxnId="{1B215198-B89E-4A31-A25B-75F61987B57D}">
      <dgm:prSet/>
      <dgm:spPr/>
      <dgm:t>
        <a:bodyPr/>
        <a:lstStyle/>
        <a:p>
          <a:endParaRPr lang="en-GB"/>
        </a:p>
      </dgm:t>
    </dgm:pt>
    <dgm:pt modelId="{DF351ABB-5B20-43DC-BB56-EE0A99CA0D4A}" type="sibTrans" cxnId="{1B215198-B89E-4A31-A25B-75F61987B57D}">
      <dgm:prSet/>
      <dgm:spPr/>
      <dgm:t>
        <a:bodyPr/>
        <a:lstStyle/>
        <a:p>
          <a:endParaRPr lang="en-GB"/>
        </a:p>
      </dgm:t>
    </dgm:pt>
    <dgm:pt modelId="{B0AA9C4F-038F-4DEA-AA83-43FDE6ECF759}" type="pres">
      <dgm:prSet presAssocID="{F3165574-4C55-4D6A-A6B5-2A465A59B564}" presName="CompostProcess" presStyleCnt="0">
        <dgm:presLayoutVars>
          <dgm:dir/>
          <dgm:resizeHandles val="exact"/>
        </dgm:presLayoutVars>
      </dgm:prSet>
      <dgm:spPr/>
    </dgm:pt>
    <dgm:pt modelId="{2D4C604A-02C6-4E81-A920-277F5DF66354}" type="pres">
      <dgm:prSet presAssocID="{F3165574-4C55-4D6A-A6B5-2A465A59B564}" presName="arrow" presStyleLbl="bgShp" presStyleIdx="0" presStyleCnt="1"/>
      <dgm:spPr/>
    </dgm:pt>
    <dgm:pt modelId="{99A7CF74-06FD-40BE-BAAE-0F9493F63E46}" type="pres">
      <dgm:prSet presAssocID="{F3165574-4C55-4D6A-A6B5-2A465A59B564}" presName="linearProcess" presStyleCnt="0"/>
      <dgm:spPr/>
    </dgm:pt>
    <dgm:pt modelId="{7CB976EB-AD0D-4087-A65C-58F659F7039C}" type="pres">
      <dgm:prSet presAssocID="{A21602F3-6FE3-4A51-84EF-32DB8E85551B}" presName="textNode" presStyleLbl="node1" presStyleIdx="0" presStyleCnt="3">
        <dgm:presLayoutVars>
          <dgm:bulletEnabled val="1"/>
        </dgm:presLayoutVars>
      </dgm:prSet>
      <dgm:spPr/>
    </dgm:pt>
    <dgm:pt modelId="{BA8D4222-48BB-40A4-83F5-5E7F321ECACD}" type="pres">
      <dgm:prSet presAssocID="{2DDD53C8-CD49-495F-91CD-A64D3BC7E330}" presName="sibTrans" presStyleCnt="0"/>
      <dgm:spPr/>
    </dgm:pt>
    <dgm:pt modelId="{408D6374-E4E4-4C2D-B9E5-D32DE4C9F391}" type="pres">
      <dgm:prSet presAssocID="{DDA31EAB-239A-4132-93C6-8F50AC2D4C54}" presName="textNode" presStyleLbl="node1" presStyleIdx="1" presStyleCnt="3">
        <dgm:presLayoutVars>
          <dgm:bulletEnabled val="1"/>
        </dgm:presLayoutVars>
      </dgm:prSet>
      <dgm:spPr/>
    </dgm:pt>
    <dgm:pt modelId="{2094B95C-1A20-44BF-B481-56469CE51C43}" type="pres">
      <dgm:prSet presAssocID="{17DAC199-C83E-4DA4-B390-1A7839089822}" presName="sibTrans" presStyleCnt="0"/>
      <dgm:spPr/>
    </dgm:pt>
    <dgm:pt modelId="{3CE49671-4CBE-4EAB-8E0B-04975FAB338B}" type="pres">
      <dgm:prSet presAssocID="{F9F691C1-1E75-4AFB-9610-3874FE40D75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9481F1D-9D86-4133-BF0E-C3F67740F02D}" type="presOf" srcId="{F9F691C1-1E75-4AFB-9610-3874FE40D754}" destId="{3CE49671-4CBE-4EAB-8E0B-04975FAB338B}" srcOrd="0" destOrd="0" presId="urn:microsoft.com/office/officeart/2005/8/layout/hProcess9"/>
    <dgm:cxn modelId="{22CB6427-0A48-4789-8C3B-CD7034C80062}" srcId="{F3165574-4C55-4D6A-A6B5-2A465A59B564}" destId="{A21602F3-6FE3-4A51-84EF-32DB8E85551B}" srcOrd="0" destOrd="0" parTransId="{5BF85CBF-B958-45C5-8DF3-423BD3671F75}" sibTransId="{2DDD53C8-CD49-495F-91CD-A64D3BC7E330}"/>
    <dgm:cxn modelId="{ECA3F25C-9CFE-4B9F-9AFC-566EEA16E721}" type="presOf" srcId="{F3165574-4C55-4D6A-A6B5-2A465A59B564}" destId="{B0AA9C4F-038F-4DEA-AA83-43FDE6ECF759}" srcOrd="0" destOrd="0" presId="urn:microsoft.com/office/officeart/2005/8/layout/hProcess9"/>
    <dgm:cxn modelId="{38EA5880-4F86-466D-9FF8-92B1DCD1198D}" type="presOf" srcId="{A21602F3-6FE3-4A51-84EF-32DB8E85551B}" destId="{7CB976EB-AD0D-4087-A65C-58F659F7039C}" srcOrd="0" destOrd="0" presId="urn:microsoft.com/office/officeart/2005/8/layout/hProcess9"/>
    <dgm:cxn modelId="{1B215198-B89E-4A31-A25B-75F61987B57D}" srcId="{F3165574-4C55-4D6A-A6B5-2A465A59B564}" destId="{F9F691C1-1E75-4AFB-9610-3874FE40D754}" srcOrd="2" destOrd="0" parTransId="{FDEE2F27-0A73-44B6-88FE-B1E80164171D}" sibTransId="{DF351ABB-5B20-43DC-BB56-EE0A99CA0D4A}"/>
    <dgm:cxn modelId="{EE75C1AE-D57E-43EA-831D-BB371C63482B}" type="presOf" srcId="{DDA31EAB-239A-4132-93C6-8F50AC2D4C54}" destId="{408D6374-E4E4-4C2D-B9E5-D32DE4C9F391}" srcOrd="0" destOrd="0" presId="urn:microsoft.com/office/officeart/2005/8/layout/hProcess9"/>
    <dgm:cxn modelId="{551680ED-0217-48BA-8E2A-85344D738FE9}" srcId="{F3165574-4C55-4D6A-A6B5-2A465A59B564}" destId="{DDA31EAB-239A-4132-93C6-8F50AC2D4C54}" srcOrd="1" destOrd="0" parTransId="{FC5B07D3-BA75-444B-BF2F-E0E82B34C1DD}" sibTransId="{17DAC199-C83E-4DA4-B390-1A7839089822}"/>
    <dgm:cxn modelId="{3FDACF03-E230-4B7A-90EA-80C5CDE6FA62}" type="presParOf" srcId="{B0AA9C4F-038F-4DEA-AA83-43FDE6ECF759}" destId="{2D4C604A-02C6-4E81-A920-277F5DF66354}" srcOrd="0" destOrd="0" presId="urn:microsoft.com/office/officeart/2005/8/layout/hProcess9"/>
    <dgm:cxn modelId="{FF5E3B65-FF32-406F-8437-960F08AC1E5D}" type="presParOf" srcId="{B0AA9C4F-038F-4DEA-AA83-43FDE6ECF759}" destId="{99A7CF74-06FD-40BE-BAAE-0F9493F63E46}" srcOrd="1" destOrd="0" presId="urn:microsoft.com/office/officeart/2005/8/layout/hProcess9"/>
    <dgm:cxn modelId="{BDED6BA9-0B7F-41A9-9515-66C6AA3F00C9}" type="presParOf" srcId="{99A7CF74-06FD-40BE-BAAE-0F9493F63E46}" destId="{7CB976EB-AD0D-4087-A65C-58F659F7039C}" srcOrd="0" destOrd="0" presId="urn:microsoft.com/office/officeart/2005/8/layout/hProcess9"/>
    <dgm:cxn modelId="{5F6DA30F-E06A-4B4D-BC00-71CD9692FE6A}" type="presParOf" srcId="{99A7CF74-06FD-40BE-BAAE-0F9493F63E46}" destId="{BA8D4222-48BB-40A4-83F5-5E7F321ECACD}" srcOrd="1" destOrd="0" presId="urn:microsoft.com/office/officeart/2005/8/layout/hProcess9"/>
    <dgm:cxn modelId="{638B244F-68BF-4DC7-A246-F91CB7B2AEEC}" type="presParOf" srcId="{99A7CF74-06FD-40BE-BAAE-0F9493F63E46}" destId="{408D6374-E4E4-4C2D-B9E5-D32DE4C9F391}" srcOrd="2" destOrd="0" presId="urn:microsoft.com/office/officeart/2005/8/layout/hProcess9"/>
    <dgm:cxn modelId="{912CD832-652D-4D93-95A0-10AC3BB8DC6A}" type="presParOf" srcId="{99A7CF74-06FD-40BE-BAAE-0F9493F63E46}" destId="{2094B95C-1A20-44BF-B481-56469CE51C43}" srcOrd="3" destOrd="0" presId="urn:microsoft.com/office/officeart/2005/8/layout/hProcess9"/>
    <dgm:cxn modelId="{A12968DA-DEA1-4689-9E56-6D44141D6E19}" type="presParOf" srcId="{99A7CF74-06FD-40BE-BAAE-0F9493F63E46}" destId="{3CE49671-4CBE-4EAB-8E0B-04975FAB338B}" srcOrd="4" destOrd="0" presId="urn:microsoft.com/office/officeart/2005/8/layout/hProcess9"/>
  </dgm:cxnLst>
  <dgm:bg>
    <a:solidFill>
      <a:srgbClr val="0070C0"/>
    </a:solidFill>
  </dgm:bg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79B995-902B-4E0A-A0B6-447803E995C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01CA454-232A-47EE-B57C-75FF51FC34D9}">
      <dgm:prSet phldrT="[Text]"/>
      <dgm:spPr/>
      <dgm:t>
        <a:bodyPr/>
        <a:lstStyle/>
        <a:p>
          <a:r>
            <a:rPr lang="bg-BG" b="1" dirty="0"/>
            <a:t>Трето равнище</a:t>
          </a:r>
          <a:r>
            <a:rPr lang="bg-BG" dirty="0"/>
            <a:t>: мениджмънт на развитие, саморазвитие  на учениците и техните учители  педагози чрез индивидуално и екипно отворено  учене </a:t>
          </a:r>
        </a:p>
      </dgm:t>
    </dgm:pt>
    <dgm:pt modelId="{35DDA9B9-2321-4D61-A39C-5364841E0F52}" type="parTrans" cxnId="{31F23092-B8A1-403B-A0F7-AF5DD4974396}">
      <dgm:prSet/>
      <dgm:spPr/>
      <dgm:t>
        <a:bodyPr/>
        <a:lstStyle/>
        <a:p>
          <a:endParaRPr lang="bg-BG"/>
        </a:p>
      </dgm:t>
    </dgm:pt>
    <dgm:pt modelId="{46C9966C-A2D8-4621-B0BC-603112A02323}" type="sibTrans" cxnId="{31F23092-B8A1-403B-A0F7-AF5DD4974396}">
      <dgm:prSet/>
      <dgm:spPr/>
      <dgm:t>
        <a:bodyPr/>
        <a:lstStyle/>
        <a:p>
          <a:endParaRPr lang="bg-BG"/>
        </a:p>
      </dgm:t>
    </dgm:pt>
    <dgm:pt modelId="{3F349851-C017-428C-AC91-4D410E184134}">
      <dgm:prSet phldrT="[Text]"/>
      <dgm:spPr/>
      <dgm:t>
        <a:bodyPr/>
        <a:lstStyle/>
        <a:p>
          <a:r>
            <a:rPr lang="bg-BG" b="1" dirty="0"/>
            <a:t>Второ равнище</a:t>
          </a:r>
          <a:r>
            <a:rPr lang="bg-BG" dirty="0"/>
            <a:t>: мениджмънт на  груповата динамика и общностно развитие  </a:t>
          </a:r>
        </a:p>
      </dgm:t>
    </dgm:pt>
    <dgm:pt modelId="{CFCDF571-0F92-459A-8C97-9455A54A5C06}" type="parTrans" cxnId="{94F68EB8-99B1-4FEC-A43B-A8AB03A34358}">
      <dgm:prSet/>
      <dgm:spPr/>
      <dgm:t>
        <a:bodyPr/>
        <a:lstStyle/>
        <a:p>
          <a:endParaRPr lang="bg-BG"/>
        </a:p>
      </dgm:t>
    </dgm:pt>
    <dgm:pt modelId="{B4928D73-3692-4301-98AF-F628329B3A26}" type="sibTrans" cxnId="{94F68EB8-99B1-4FEC-A43B-A8AB03A34358}">
      <dgm:prSet/>
      <dgm:spPr/>
      <dgm:t>
        <a:bodyPr/>
        <a:lstStyle/>
        <a:p>
          <a:endParaRPr lang="bg-BG"/>
        </a:p>
      </dgm:t>
    </dgm:pt>
    <dgm:pt modelId="{AB1BA90B-79F7-46FA-BE6A-089C6F1CE91E}">
      <dgm:prSet phldrT="[Text]"/>
      <dgm:spPr/>
      <dgm:t>
        <a:bodyPr/>
        <a:lstStyle/>
        <a:p>
          <a:r>
            <a:rPr lang="bg-BG" b="1" dirty="0"/>
            <a:t>Първо равнище</a:t>
          </a:r>
          <a:r>
            <a:rPr lang="bg-BG" dirty="0"/>
            <a:t>: мениджмънт на физическата  сигурност,  психологическа защитеност,  групова и институционална легитимност</a:t>
          </a:r>
        </a:p>
      </dgm:t>
    </dgm:pt>
    <dgm:pt modelId="{CFE5974E-2228-4C51-96A2-717681EE26E7}" type="parTrans" cxnId="{D0E4E8AB-578A-4037-8589-D2D686BDD193}">
      <dgm:prSet/>
      <dgm:spPr/>
      <dgm:t>
        <a:bodyPr/>
        <a:lstStyle/>
        <a:p>
          <a:endParaRPr lang="bg-BG"/>
        </a:p>
      </dgm:t>
    </dgm:pt>
    <dgm:pt modelId="{29CEA0AF-6261-4E93-9E77-4F31878DFA36}" type="sibTrans" cxnId="{D0E4E8AB-578A-4037-8589-D2D686BDD193}">
      <dgm:prSet/>
      <dgm:spPr/>
      <dgm:t>
        <a:bodyPr/>
        <a:lstStyle/>
        <a:p>
          <a:endParaRPr lang="bg-BG"/>
        </a:p>
      </dgm:t>
    </dgm:pt>
    <dgm:pt modelId="{BB5686CF-64E5-4467-89C1-1B7C29BA0F29}" type="pres">
      <dgm:prSet presAssocID="{F879B995-902B-4E0A-A0B6-447803E995C1}" presName="compositeShape" presStyleCnt="0">
        <dgm:presLayoutVars>
          <dgm:dir/>
          <dgm:resizeHandles/>
        </dgm:presLayoutVars>
      </dgm:prSet>
      <dgm:spPr/>
    </dgm:pt>
    <dgm:pt modelId="{4EC9DA3E-6196-44D6-8F06-262CC90E3EA2}" type="pres">
      <dgm:prSet presAssocID="{F879B995-902B-4E0A-A0B6-447803E995C1}" presName="pyramid" presStyleLbl="node1" presStyleIdx="0" presStyleCnt="1"/>
      <dgm:spPr/>
    </dgm:pt>
    <dgm:pt modelId="{15BFA445-1478-4203-A5BC-3450D9897616}" type="pres">
      <dgm:prSet presAssocID="{F879B995-902B-4E0A-A0B6-447803E995C1}" presName="theList" presStyleCnt="0"/>
      <dgm:spPr/>
    </dgm:pt>
    <dgm:pt modelId="{4319E06C-9A50-4E4B-B199-962F848DC2F0}" type="pres">
      <dgm:prSet presAssocID="{501CA454-232A-47EE-B57C-75FF51FC34D9}" presName="aNode" presStyleLbl="fgAcc1" presStyleIdx="0" presStyleCnt="3">
        <dgm:presLayoutVars>
          <dgm:bulletEnabled val="1"/>
        </dgm:presLayoutVars>
      </dgm:prSet>
      <dgm:spPr/>
    </dgm:pt>
    <dgm:pt modelId="{0E19BAD0-E319-475F-9E5F-D4B68845922F}" type="pres">
      <dgm:prSet presAssocID="{501CA454-232A-47EE-B57C-75FF51FC34D9}" presName="aSpace" presStyleCnt="0"/>
      <dgm:spPr/>
    </dgm:pt>
    <dgm:pt modelId="{202428B2-790A-4427-91EC-362DEE9E0DA3}" type="pres">
      <dgm:prSet presAssocID="{3F349851-C017-428C-AC91-4D410E184134}" presName="aNode" presStyleLbl="fgAcc1" presStyleIdx="1" presStyleCnt="3">
        <dgm:presLayoutVars>
          <dgm:bulletEnabled val="1"/>
        </dgm:presLayoutVars>
      </dgm:prSet>
      <dgm:spPr/>
    </dgm:pt>
    <dgm:pt modelId="{400F7BE0-19B9-4055-8FEE-7A7925922FE3}" type="pres">
      <dgm:prSet presAssocID="{3F349851-C017-428C-AC91-4D410E184134}" presName="aSpace" presStyleCnt="0"/>
      <dgm:spPr/>
    </dgm:pt>
    <dgm:pt modelId="{858D89C2-A692-46A2-8DA0-24111F0895BF}" type="pres">
      <dgm:prSet presAssocID="{AB1BA90B-79F7-46FA-BE6A-089C6F1CE91E}" presName="aNode" presStyleLbl="fgAcc1" presStyleIdx="2" presStyleCnt="3">
        <dgm:presLayoutVars>
          <dgm:bulletEnabled val="1"/>
        </dgm:presLayoutVars>
      </dgm:prSet>
      <dgm:spPr/>
    </dgm:pt>
    <dgm:pt modelId="{9A87D912-F393-49FF-9790-3086CDEEDC30}" type="pres">
      <dgm:prSet presAssocID="{AB1BA90B-79F7-46FA-BE6A-089C6F1CE91E}" presName="aSpace" presStyleCnt="0"/>
      <dgm:spPr/>
    </dgm:pt>
  </dgm:ptLst>
  <dgm:cxnLst>
    <dgm:cxn modelId="{2AC22C3A-8CF9-493B-8E68-430C7C017898}" type="presOf" srcId="{F879B995-902B-4E0A-A0B6-447803E995C1}" destId="{BB5686CF-64E5-4467-89C1-1B7C29BA0F29}" srcOrd="0" destOrd="0" presId="urn:microsoft.com/office/officeart/2005/8/layout/pyramid2"/>
    <dgm:cxn modelId="{D9A7166A-B901-4020-8208-758D55667CE6}" type="presOf" srcId="{501CA454-232A-47EE-B57C-75FF51FC34D9}" destId="{4319E06C-9A50-4E4B-B199-962F848DC2F0}" srcOrd="0" destOrd="0" presId="urn:microsoft.com/office/officeart/2005/8/layout/pyramid2"/>
    <dgm:cxn modelId="{31F23092-B8A1-403B-A0F7-AF5DD4974396}" srcId="{F879B995-902B-4E0A-A0B6-447803E995C1}" destId="{501CA454-232A-47EE-B57C-75FF51FC34D9}" srcOrd="0" destOrd="0" parTransId="{35DDA9B9-2321-4D61-A39C-5364841E0F52}" sibTransId="{46C9966C-A2D8-4621-B0BC-603112A02323}"/>
    <dgm:cxn modelId="{D0E4E8AB-578A-4037-8589-D2D686BDD193}" srcId="{F879B995-902B-4E0A-A0B6-447803E995C1}" destId="{AB1BA90B-79F7-46FA-BE6A-089C6F1CE91E}" srcOrd="2" destOrd="0" parTransId="{CFE5974E-2228-4C51-96A2-717681EE26E7}" sibTransId="{29CEA0AF-6261-4E93-9E77-4F31878DFA36}"/>
    <dgm:cxn modelId="{94F68EB8-99B1-4FEC-A43B-A8AB03A34358}" srcId="{F879B995-902B-4E0A-A0B6-447803E995C1}" destId="{3F349851-C017-428C-AC91-4D410E184134}" srcOrd="1" destOrd="0" parTransId="{CFCDF571-0F92-459A-8C97-9455A54A5C06}" sibTransId="{B4928D73-3692-4301-98AF-F628329B3A26}"/>
    <dgm:cxn modelId="{BD18C8F5-F71D-484F-915A-3CCC5747DA89}" type="presOf" srcId="{3F349851-C017-428C-AC91-4D410E184134}" destId="{202428B2-790A-4427-91EC-362DEE9E0DA3}" srcOrd="0" destOrd="0" presId="urn:microsoft.com/office/officeart/2005/8/layout/pyramid2"/>
    <dgm:cxn modelId="{8FAD8AF6-7990-43F7-9549-0759FC34D363}" type="presOf" srcId="{AB1BA90B-79F7-46FA-BE6A-089C6F1CE91E}" destId="{858D89C2-A692-46A2-8DA0-24111F0895BF}" srcOrd="0" destOrd="0" presId="urn:microsoft.com/office/officeart/2005/8/layout/pyramid2"/>
    <dgm:cxn modelId="{F3E86B08-C434-4B22-AB52-D2ADFEC11ACA}" type="presParOf" srcId="{BB5686CF-64E5-4467-89C1-1B7C29BA0F29}" destId="{4EC9DA3E-6196-44D6-8F06-262CC90E3EA2}" srcOrd="0" destOrd="0" presId="urn:microsoft.com/office/officeart/2005/8/layout/pyramid2"/>
    <dgm:cxn modelId="{6B9E0B61-F1C3-4ABD-99CD-D446FB34CDAB}" type="presParOf" srcId="{BB5686CF-64E5-4467-89C1-1B7C29BA0F29}" destId="{15BFA445-1478-4203-A5BC-3450D9897616}" srcOrd="1" destOrd="0" presId="urn:microsoft.com/office/officeart/2005/8/layout/pyramid2"/>
    <dgm:cxn modelId="{BE1A49C5-4832-4E3C-8EAE-23BAD5D1A900}" type="presParOf" srcId="{15BFA445-1478-4203-A5BC-3450D9897616}" destId="{4319E06C-9A50-4E4B-B199-962F848DC2F0}" srcOrd="0" destOrd="0" presId="urn:microsoft.com/office/officeart/2005/8/layout/pyramid2"/>
    <dgm:cxn modelId="{9087A50A-5078-485A-8028-81A087FA1A43}" type="presParOf" srcId="{15BFA445-1478-4203-A5BC-3450D9897616}" destId="{0E19BAD0-E319-475F-9E5F-D4B68845922F}" srcOrd="1" destOrd="0" presId="urn:microsoft.com/office/officeart/2005/8/layout/pyramid2"/>
    <dgm:cxn modelId="{33D0E9EF-B79B-41C3-A000-95C555777E73}" type="presParOf" srcId="{15BFA445-1478-4203-A5BC-3450D9897616}" destId="{202428B2-790A-4427-91EC-362DEE9E0DA3}" srcOrd="2" destOrd="0" presId="urn:microsoft.com/office/officeart/2005/8/layout/pyramid2"/>
    <dgm:cxn modelId="{2BD1ACC4-3756-4523-AC8A-057774C537C4}" type="presParOf" srcId="{15BFA445-1478-4203-A5BC-3450D9897616}" destId="{400F7BE0-19B9-4055-8FEE-7A7925922FE3}" srcOrd="3" destOrd="0" presId="urn:microsoft.com/office/officeart/2005/8/layout/pyramid2"/>
    <dgm:cxn modelId="{84485F21-B818-4C5F-833D-AAD7D64E88D4}" type="presParOf" srcId="{15BFA445-1478-4203-A5BC-3450D9897616}" destId="{858D89C2-A692-46A2-8DA0-24111F0895BF}" srcOrd="4" destOrd="0" presId="urn:microsoft.com/office/officeart/2005/8/layout/pyramid2"/>
    <dgm:cxn modelId="{7847A973-1AA5-4749-8C54-BBA1F47F374F}" type="presParOf" srcId="{15BFA445-1478-4203-A5BC-3450D9897616}" destId="{9A87D912-F393-49FF-9790-3086CDEEDC3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44014-DA7C-46E2-8B0F-566F2C9B0D4E}">
      <dsp:nvSpPr>
        <dsp:cNvPr id="0" name=""/>
        <dsp:cNvSpPr/>
      </dsp:nvSpPr>
      <dsp:spPr>
        <a:xfrm>
          <a:off x="2889436" y="1276370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BBE7769-9A04-4EE0-A2AB-4E3B8DF98E73}">
      <dsp:nvSpPr>
        <dsp:cNvPr id="0" name=""/>
        <dsp:cNvSpPr/>
      </dsp:nvSpPr>
      <dsp:spPr>
        <a:xfrm>
          <a:off x="2675691" y="0"/>
          <a:ext cx="2137449" cy="116436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300" kern="1200"/>
        </a:p>
      </dsp:txBody>
      <dsp:txXfrm>
        <a:off x="2675691" y="0"/>
        <a:ext cx="2137449" cy="1164369"/>
      </dsp:txXfrm>
    </dsp:sp>
    <dsp:sp modelId="{2C0D76DE-C855-46F1-BD55-306F0F52A53A}">
      <dsp:nvSpPr>
        <dsp:cNvPr id="0" name=""/>
        <dsp:cNvSpPr/>
      </dsp:nvSpPr>
      <dsp:spPr>
        <a:xfrm>
          <a:off x="3444460" y="1596849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B64F0C-7063-40B0-BFB8-9F45894A387F}">
      <dsp:nvSpPr>
        <dsp:cNvPr id="0" name=""/>
        <dsp:cNvSpPr/>
      </dsp:nvSpPr>
      <dsp:spPr>
        <a:xfrm>
          <a:off x="5281242" y="1108923"/>
          <a:ext cx="2025589" cy="127526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g-BG" altLang="en-US" sz="4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bg-BG" altLang="en-US" sz="4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281242" y="1108923"/>
        <a:ext cx="2025589" cy="1275261"/>
      </dsp:txXfrm>
    </dsp:sp>
    <dsp:sp modelId="{06938798-15B7-4AA1-A43C-ECDB1477C2C1}">
      <dsp:nvSpPr>
        <dsp:cNvPr id="0" name=""/>
        <dsp:cNvSpPr/>
      </dsp:nvSpPr>
      <dsp:spPr>
        <a:xfrm>
          <a:off x="3444460" y="2237807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99249E2-1444-4197-8306-135CA38899C9}">
      <dsp:nvSpPr>
        <dsp:cNvPr id="0" name=""/>
        <dsp:cNvSpPr/>
      </dsp:nvSpPr>
      <dsp:spPr>
        <a:xfrm>
          <a:off x="5281242" y="3010726"/>
          <a:ext cx="2025589" cy="14249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300" kern="1200"/>
        </a:p>
      </dsp:txBody>
      <dsp:txXfrm>
        <a:off x="5281242" y="3010726"/>
        <a:ext cx="2025589" cy="1424966"/>
      </dsp:txXfrm>
    </dsp:sp>
    <dsp:sp modelId="{3CEF6A5F-D194-4E66-8306-B010A9BA8291}">
      <dsp:nvSpPr>
        <dsp:cNvPr id="0" name=""/>
        <dsp:cNvSpPr/>
      </dsp:nvSpPr>
      <dsp:spPr>
        <a:xfrm>
          <a:off x="2889436" y="2558840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B2DE067-C1EF-4FAB-B875-99A5F634E986}">
      <dsp:nvSpPr>
        <dsp:cNvPr id="0" name=""/>
        <dsp:cNvSpPr/>
      </dsp:nvSpPr>
      <dsp:spPr>
        <a:xfrm>
          <a:off x="2675691" y="4380246"/>
          <a:ext cx="2137449" cy="116436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300" kern="1200"/>
        </a:p>
      </dsp:txBody>
      <dsp:txXfrm>
        <a:off x="2675691" y="4380246"/>
        <a:ext cx="2137449" cy="1164369"/>
      </dsp:txXfrm>
    </dsp:sp>
    <dsp:sp modelId="{AFF2301F-1E53-4D7A-A288-0A1C1BFA7405}">
      <dsp:nvSpPr>
        <dsp:cNvPr id="0" name=""/>
        <dsp:cNvSpPr/>
      </dsp:nvSpPr>
      <dsp:spPr>
        <a:xfrm>
          <a:off x="2334411" y="2237807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CFA7D6-6687-4B12-A2A1-EEA71A4387CF}">
      <dsp:nvSpPr>
        <dsp:cNvPr id="0" name=""/>
        <dsp:cNvSpPr/>
      </dsp:nvSpPr>
      <dsp:spPr>
        <a:xfrm>
          <a:off x="182000" y="3010726"/>
          <a:ext cx="2025589" cy="14249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300" kern="1200"/>
        </a:p>
      </dsp:txBody>
      <dsp:txXfrm>
        <a:off x="182000" y="3010726"/>
        <a:ext cx="2025589" cy="1424966"/>
      </dsp:txXfrm>
    </dsp:sp>
    <dsp:sp modelId="{08E5BF15-19BB-4403-8C64-AAA451392A66}">
      <dsp:nvSpPr>
        <dsp:cNvPr id="0" name=""/>
        <dsp:cNvSpPr/>
      </dsp:nvSpPr>
      <dsp:spPr>
        <a:xfrm>
          <a:off x="2334411" y="1596849"/>
          <a:ext cx="1709959" cy="17099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204F51-7F15-4BD2-875D-B4145FDB3E89}">
      <dsp:nvSpPr>
        <dsp:cNvPr id="0" name=""/>
        <dsp:cNvSpPr/>
      </dsp:nvSpPr>
      <dsp:spPr>
        <a:xfrm>
          <a:off x="182000" y="1108923"/>
          <a:ext cx="2025589" cy="142496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300" kern="1200"/>
        </a:p>
      </dsp:txBody>
      <dsp:txXfrm>
        <a:off x="182000" y="1108923"/>
        <a:ext cx="2025589" cy="1424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5A8F6-4074-4201-8603-808C5BA18FFD}">
      <dsp:nvSpPr>
        <dsp:cNvPr id="0" name=""/>
        <dsp:cNvSpPr/>
      </dsp:nvSpPr>
      <dsp:spPr>
        <a:xfrm>
          <a:off x="652726" y="685381"/>
          <a:ext cx="797777" cy="79777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 dirty="0"/>
        </a:p>
      </dsp:txBody>
      <dsp:txXfrm>
        <a:off x="813115" y="872256"/>
        <a:ext cx="476999" cy="410074"/>
      </dsp:txXfrm>
    </dsp:sp>
    <dsp:sp modelId="{F5D2F07B-E455-4270-B25D-281B75C103E5}">
      <dsp:nvSpPr>
        <dsp:cNvPr id="0" name=""/>
        <dsp:cNvSpPr/>
      </dsp:nvSpPr>
      <dsp:spPr>
        <a:xfrm>
          <a:off x="188565" y="496816"/>
          <a:ext cx="580201" cy="58020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334632" y="643766"/>
        <a:ext cx="288067" cy="286301"/>
      </dsp:txXfrm>
    </dsp:sp>
    <dsp:sp modelId="{6BD5CA9C-6FC8-4DA8-A266-DCB6D92C757F}">
      <dsp:nvSpPr>
        <dsp:cNvPr id="0" name=""/>
        <dsp:cNvSpPr/>
      </dsp:nvSpPr>
      <dsp:spPr>
        <a:xfrm rot="20700000">
          <a:off x="513537" y="96536"/>
          <a:ext cx="568479" cy="56847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 rot="-20700000">
        <a:off x="638221" y="221220"/>
        <a:ext cx="319110" cy="319110"/>
      </dsp:txXfrm>
    </dsp:sp>
    <dsp:sp modelId="{33BE6648-B404-4B51-90A1-67BAFA5ACF8F}">
      <dsp:nvSpPr>
        <dsp:cNvPr id="0" name=""/>
        <dsp:cNvSpPr/>
      </dsp:nvSpPr>
      <dsp:spPr>
        <a:xfrm>
          <a:off x="565296" y="578979"/>
          <a:ext cx="1021154" cy="1021154"/>
        </a:xfrm>
        <a:prstGeom prst="circularArrow">
          <a:avLst>
            <a:gd name="adj1" fmla="val 4687"/>
            <a:gd name="adj2" fmla="val 299029"/>
            <a:gd name="adj3" fmla="val 2366297"/>
            <a:gd name="adj4" fmla="val 1623364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D1F15-92B4-4F9D-A46B-74B138BA35CA}">
      <dsp:nvSpPr>
        <dsp:cNvPr id="0" name=""/>
        <dsp:cNvSpPr/>
      </dsp:nvSpPr>
      <dsp:spPr>
        <a:xfrm>
          <a:off x="85812" y="380214"/>
          <a:ext cx="741932" cy="74193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7FE5C-7908-4DAD-900A-0F2C2852C72E}">
      <dsp:nvSpPr>
        <dsp:cNvPr id="0" name=""/>
        <dsp:cNvSpPr/>
      </dsp:nvSpPr>
      <dsp:spPr>
        <a:xfrm>
          <a:off x="382042" y="-16206"/>
          <a:ext cx="799952" cy="79995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6F62F-2FEF-4EF1-9F44-6CF97AA134EC}">
      <dsp:nvSpPr>
        <dsp:cNvPr id="0" name=""/>
        <dsp:cNvSpPr/>
      </dsp:nvSpPr>
      <dsp:spPr>
        <a:xfrm>
          <a:off x="288032" y="0"/>
          <a:ext cx="576064" cy="576064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432048" y="288032"/>
        <a:ext cx="288032" cy="288032"/>
      </dsp:txXfrm>
    </dsp:sp>
    <dsp:sp modelId="{47520F85-8216-45FF-A194-4012709BAA96}">
      <dsp:nvSpPr>
        <dsp:cNvPr id="0" name=""/>
        <dsp:cNvSpPr/>
      </dsp:nvSpPr>
      <dsp:spPr>
        <a:xfrm>
          <a:off x="18256" y="576064"/>
          <a:ext cx="576064" cy="576064"/>
        </a:xfrm>
        <a:prstGeom prst="triangl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 dirty="0"/>
        </a:p>
      </dsp:txBody>
      <dsp:txXfrm>
        <a:off x="162272" y="864096"/>
        <a:ext cx="288032" cy="288032"/>
      </dsp:txXfrm>
    </dsp:sp>
    <dsp:sp modelId="{BAA1A5E9-CA9E-4C2E-A45E-D5CA9632C773}">
      <dsp:nvSpPr>
        <dsp:cNvPr id="0" name=""/>
        <dsp:cNvSpPr/>
      </dsp:nvSpPr>
      <dsp:spPr>
        <a:xfrm rot="10800000">
          <a:off x="300608" y="570384"/>
          <a:ext cx="576064" cy="576064"/>
        </a:xfrm>
        <a:prstGeom prst="triangle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CACBF-A802-4163-A796-FD1E01C5CDB6}">
      <dsp:nvSpPr>
        <dsp:cNvPr id="0" name=""/>
        <dsp:cNvSpPr/>
      </dsp:nvSpPr>
      <dsp:spPr>
        <a:xfrm>
          <a:off x="594320" y="576064"/>
          <a:ext cx="576064" cy="576064"/>
        </a:xfrm>
        <a:prstGeom prst="triangle">
          <a:avLst/>
        </a:prstGeom>
        <a:solidFill>
          <a:schemeClr val="accent1">
            <a:shade val="50000"/>
            <a:hueOff val="180718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80D9D-A954-44A6-BA39-A8465D115AB2}">
      <dsp:nvSpPr>
        <dsp:cNvPr id="0" name=""/>
        <dsp:cNvSpPr/>
      </dsp:nvSpPr>
      <dsp:spPr>
        <a:xfrm>
          <a:off x="388718" y="129955"/>
          <a:ext cx="470362" cy="235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395606" y="136843"/>
        <a:ext cx="456586" cy="221405"/>
      </dsp:txXfrm>
    </dsp:sp>
    <dsp:sp modelId="{D1210EC3-3371-4FB5-A8E6-7F477A629B97}">
      <dsp:nvSpPr>
        <dsp:cNvPr id="0" name=""/>
        <dsp:cNvSpPr/>
      </dsp:nvSpPr>
      <dsp:spPr>
        <a:xfrm rot="3600000">
          <a:off x="695510" y="542795"/>
          <a:ext cx="245226" cy="823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20204" y="559258"/>
        <a:ext cx="195838" cy="49387"/>
      </dsp:txXfrm>
    </dsp:sp>
    <dsp:sp modelId="{6FFC269E-9510-4C0F-9052-58AA2DC7527B}">
      <dsp:nvSpPr>
        <dsp:cNvPr id="0" name=""/>
        <dsp:cNvSpPr/>
      </dsp:nvSpPr>
      <dsp:spPr>
        <a:xfrm>
          <a:off x="777166" y="802767"/>
          <a:ext cx="470362" cy="235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784054" y="809655"/>
        <a:ext cx="456586" cy="221405"/>
      </dsp:txXfrm>
    </dsp:sp>
    <dsp:sp modelId="{5B41F23F-2455-4B05-8956-E9B094FCEFB5}">
      <dsp:nvSpPr>
        <dsp:cNvPr id="0" name=""/>
        <dsp:cNvSpPr/>
      </dsp:nvSpPr>
      <dsp:spPr>
        <a:xfrm rot="10800000">
          <a:off x="501286" y="879200"/>
          <a:ext cx="245226" cy="823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525980" y="895663"/>
        <a:ext cx="195838" cy="49387"/>
      </dsp:txXfrm>
    </dsp:sp>
    <dsp:sp modelId="{CC8B4A7E-59BC-431F-B016-454553FDE14E}">
      <dsp:nvSpPr>
        <dsp:cNvPr id="0" name=""/>
        <dsp:cNvSpPr/>
      </dsp:nvSpPr>
      <dsp:spPr>
        <a:xfrm>
          <a:off x="271" y="802767"/>
          <a:ext cx="470362" cy="2351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7159" y="809655"/>
        <a:ext cx="456586" cy="221405"/>
      </dsp:txXfrm>
    </dsp:sp>
    <dsp:sp modelId="{78492EF6-E010-4B19-A196-306134D2ABC5}">
      <dsp:nvSpPr>
        <dsp:cNvPr id="0" name=""/>
        <dsp:cNvSpPr/>
      </dsp:nvSpPr>
      <dsp:spPr>
        <a:xfrm rot="18000000">
          <a:off x="307062" y="542795"/>
          <a:ext cx="245226" cy="823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31756" y="559258"/>
        <a:ext cx="195838" cy="493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7AB2D-745C-4929-A6D4-5955088D398B}">
      <dsp:nvSpPr>
        <dsp:cNvPr id="0" name=""/>
        <dsp:cNvSpPr/>
      </dsp:nvSpPr>
      <dsp:spPr>
        <a:xfrm>
          <a:off x="762003" y="8440"/>
          <a:ext cx="289102" cy="289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762003" y="8440"/>
        <a:ext cx="289102" cy="289102"/>
      </dsp:txXfrm>
    </dsp:sp>
    <dsp:sp modelId="{925F35F3-2151-42C1-A4AE-1230B0A73A6F}">
      <dsp:nvSpPr>
        <dsp:cNvPr id="0" name=""/>
        <dsp:cNvSpPr/>
      </dsp:nvSpPr>
      <dsp:spPr>
        <a:xfrm>
          <a:off x="81946" y="78"/>
          <a:ext cx="1083907" cy="1083907"/>
        </a:xfrm>
        <a:prstGeom prst="circularArrow">
          <a:avLst>
            <a:gd name="adj1" fmla="val 5201"/>
            <a:gd name="adj2" fmla="val 335980"/>
            <a:gd name="adj3" fmla="val 21292969"/>
            <a:gd name="adj4" fmla="val 19766478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4E2E0-8149-4493-A58E-B480D0E46CB7}">
      <dsp:nvSpPr>
        <dsp:cNvPr id="0" name=""/>
        <dsp:cNvSpPr/>
      </dsp:nvSpPr>
      <dsp:spPr>
        <a:xfrm>
          <a:off x="936694" y="546081"/>
          <a:ext cx="289102" cy="289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936694" y="546081"/>
        <a:ext cx="289102" cy="289102"/>
      </dsp:txXfrm>
    </dsp:sp>
    <dsp:sp modelId="{D5EE0673-D08F-479A-BA03-DE1976EE0E4D}">
      <dsp:nvSpPr>
        <dsp:cNvPr id="0" name=""/>
        <dsp:cNvSpPr/>
      </dsp:nvSpPr>
      <dsp:spPr>
        <a:xfrm>
          <a:off x="81946" y="78"/>
          <a:ext cx="1083907" cy="1083907"/>
        </a:xfrm>
        <a:prstGeom prst="circularArrow">
          <a:avLst>
            <a:gd name="adj1" fmla="val 5201"/>
            <a:gd name="adj2" fmla="val 335980"/>
            <a:gd name="adj3" fmla="val 4014415"/>
            <a:gd name="adj4" fmla="val 2253692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97851-BABB-4072-912E-C48427530992}">
      <dsp:nvSpPr>
        <dsp:cNvPr id="0" name=""/>
        <dsp:cNvSpPr/>
      </dsp:nvSpPr>
      <dsp:spPr>
        <a:xfrm>
          <a:off x="479348" y="878362"/>
          <a:ext cx="289102" cy="289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479348" y="878362"/>
        <a:ext cx="289102" cy="289102"/>
      </dsp:txXfrm>
    </dsp:sp>
    <dsp:sp modelId="{F044A362-EA8F-464C-9963-C26630FCAC1E}">
      <dsp:nvSpPr>
        <dsp:cNvPr id="0" name=""/>
        <dsp:cNvSpPr/>
      </dsp:nvSpPr>
      <dsp:spPr>
        <a:xfrm>
          <a:off x="81946" y="78"/>
          <a:ext cx="1083907" cy="1083907"/>
        </a:xfrm>
        <a:prstGeom prst="circularArrow">
          <a:avLst>
            <a:gd name="adj1" fmla="val 5201"/>
            <a:gd name="adj2" fmla="val 335980"/>
            <a:gd name="adj3" fmla="val 8210327"/>
            <a:gd name="adj4" fmla="val 644960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A61F3-A2AC-474C-82A6-597D64E29E31}">
      <dsp:nvSpPr>
        <dsp:cNvPr id="0" name=""/>
        <dsp:cNvSpPr/>
      </dsp:nvSpPr>
      <dsp:spPr>
        <a:xfrm>
          <a:off x="22003" y="546081"/>
          <a:ext cx="289102" cy="289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22003" y="546081"/>
        <a:ext cx="289102" cy="289102"/>
      </dsp:txXfrm>
    </dsp:sp>
    <dsp:sp modelId="{177DDD5A-9B35-4254-9C26-B62E31BC3FC9}">
      <dsp:nvSpPr>
        <dsp:cNvPr id="0" name=""/>
        <dsp:cNvSpPr/>
      </dsp:nvSpPr>
      <dsp:spPr>
        <a:xfrm>
          <a:off x="81946" y="78"/>
          <a:ext cx="1083907" cy="1083907"/>
        </a:xfrm>
        <a:prstGeom prst="circularArrow">
          <a:avLst>
            <a:gd name="adj1" fmla="val 5201"/>
            <a:gd name="adj2" fmla="val 335980"/>
            <a:gd name="adj3" fmla="val 12297542"/>
            <a:gd name="adj4" fmla="val 10771051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375B24-A9D3-4418-8885-43F688FD3854}">
      <dsp:nvSpPr>
        <dsp:cNvPr id="0" name=""/>
        <dsp:cNvSpPr/>
      </dsp:nvSpPr>
      <dsp:spPr>
        <a:xfrm>
          <a:off x="196694" y="8440"/>
          <a:ext cx="289102" cy="289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196694" y="8440"/>
        <a:ext cx="289102" cy="289102"/>
      </dsp:txXfrm>
    </dsp:sp>
    <dsp:sp modelId="{148F3034-00B2-4FB3-AF01-7022A28572B2}">
      <dsp:nvSpPr>
        <dsp:cNvPr id="0" name=""/>
        <dsp:cNvSpPr/>
      </dsp:nvSpPr>
      <dsp:spPr>
        <a:xfrm>
          <a:off x="81946" y="78"/>
          <a:ext cx="1083907" cy="1083907"/>
        </a:xfrm>
        <a:prstGeom prst="circularArrow">
          <a:avLst>
            <a:gd name="adj1" fmla="val 5201"/>
            <a:gd name="adj2" fmla="val 335980"/>
            <a:gd name="adj3" fmla="val 16865404"/>
            <a:gd name="adj4" fmla="val 1519861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E029F-C53F-47B8-A2ED-2A9AADBE2A69}">
      <dsp:nvSpPr>
        <dsp:cNvPr id="0" name=""/>
        <dsp:cNvSpPr/>
      </dsp:nvSpPr>
      <dsp:spPr>
        <a:xfrm rot="16200000">
          <a:off x="115" y="98377"/>
          <a:ext cx="323076" cy="32307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 rot="5400000">
        <a:off x="115" y="179146"/>
        <a:ext cx="266538" cy="161538"/>
      </dsp:txXfrm>
    </dsp:sp>
    <dsp:sp modelId="{D854A5A1-B3DE-49C5-BF89-E14EBC672385}">
      <dsp:nvSpPr>
        <dsp:cNvPr id="0" name=""/>
        <dsp:cNvSpPr/>
      </dsp:nvSpPr>
      <dsp:spPr>
        <a:xfrm rot="5400000">
          <a:off x="348659" y="72006"/>
          <a:ext cx="323076" cy="32307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</dsp:txBody>
      <dsp:txXfrm rot="-5400000">
        <a:off x="405197" y="152775"/>
        <a:ext cx="266538" cy="1615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C604A-02C6-4E81-A920-277F5DF66354}">
      <dsp:nvSpPr>
        <dsp:cNvPr id="0" name=""/>
        <dsp:cNvSpPr/>
      </dsp:nvSpPr>
      <dsp:spPr>
        <a:xfrm>
          <a:off x="88184" y="0"/>
          <a:ext cx="999423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976EB-AD0D-4087-A65C-58F659F7039C}">
      <dsp:nvSpPr>
        <dsp:cNvPr id="0" name=""/>
        <dsp:cNvSpPr/>
      </dsp:nvSpPr>
      <dsp:spPr>
        <a:xfrm>
          <a:off x="0" y="328768"/>
          <a:ext cx="35273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17219" y="345987"/>
        <a:ext cx="318299" cy="403920"/>
      </dsp:txXfrm>
    </dsp:sp>
    <dsp:sp modelId="{408D6374-E4E4-4C2D-B9E5-D32DE4C9F391}">
      <dsp:nvSpPr>
        <dsp:cNvPr id="0" name=""/>
        <dsp:cNvSpPr/>
      </dsp:nvSpPr>
      <dsp:spPr>
        <a:xfrm>
          <a:off x="411527" y="328768"/>
          <a:ext cx="35273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428746" y="345987"/>
        <a:ext cx="318299" cy="403920"/>
      </dsp:txXfrm>
    </dsp:sp>
    <dsp:sp modelId="{3CE49671-4CBE-4EAB-8E0B-04975FAB338B}">
      <dsp:nvSpPr>
        <dsp:cNvPr id="0" name=""/>
        <dsp:cNvSpPr/>
      </dsp:nvSpPr>
      <dsp:spPr>
        <a:xfrm>
          <a:off x="823054" y="328768"/>
          <a:ext cx="35273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840273" y="345987"/>
        <a:ext cx="318299" cy="4039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9DA3E-6196-44D6-8F06-262CC90E3EA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9E06C-9A50-4E4B-B199-962F848DC2F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Трето равнище</a:t>
          </a:r>
          <a:r>
            <a:rPr lang="bg-BG" sz="1200" kern="1200" dirty="0"/>
            <a:t>: мениджмънт на развитие, саморазвитие  на учениците и техните учители  педагози чрез индивидуално и екипно отворено  учене </a:t>
          </a:r>
        </a:p>
      </dsp:txBody>
      <dsp:txXfrm>
        <a:off x="3827652" y="507327"/>
        <a:ext cx="2837275" cy="966780"/>
      </dsp:txXfrm>
    </dsp:sp>
    <dsp:sp modelId="{202428B2-790A-4427-91EC-362DEE9E0DA3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Второ равнище</a:t>
          </a:r>
          <a:r>
            <a:rPr lang="bg-BG" sz="1200" kern="1200" dirty="0"/>
            <a:t>: мениджмънт на  груповата динамика и общностно развитие  </a:t>
          </a:r>
        </a:p>
      </dsp:txBody>
      <dsp:txXfrm>
        <a:off x="3827652" y="1712630"/>
        <a:ext cx="2837275" cy="966780"/>
      </dsp:txXfrm>
    </dsp:sp>
    <dsp:sp modelId="{858D89C2-A692-46A2-8DA0-24111F0895BF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Първо равнище</a:t>
          </a:r>
          <a:r>
            <a:rPr lang="bg-BG" sz="1200" kern="1200" dirty="0"/>
            <a:t>: мениджмънт на физическата  сигурност,  психологическа защитеност,  групова и институционална легитимност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53B3C-7D4B-430D-8452-BB6870FB951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C7034-6414-4A86-8337-103C002A6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1C6B61-B291-4FD5-A8C9-4B4F6A87B0FF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931A-E35B-480D-A4A5-BC8CCADC937D}" type="datetimeFigureOut">
              <a:rPr lang="bg-BG" smtClean="0"/>
              <a:t>5.12.2020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92A3-38A4-4962-A8A5-89F70D6D3C62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FE54894-1E31-428D-BC75-7E6FA55C0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dirty="0"/>
              <a:t>ПРИЛОЖЕНИЕ НА КОМПЛЕКСНИЯ МЕНИДЖМЪНТ В ПРАКТИКАТА</a:t>
            </a:r>
            <a:endParaRPr lang="en-GB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9B4D7E6-7DF9-4215-8834-5C385AB92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720080"/>
          </a:xfrm>
        </p:spPr>
        <p:txBody>
          <a:bodyPr/>
          <a:lstStyle/>
          <a:p>
            <a:r>
              <a:rPr lang="bg-BG" dirty="0"/>
              <a:t>Етапи, равнища, стратегии, техники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0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15408"/>
              </p:ext>
            </p:extLst>
          </p:nvPr>
        </p:nvGraphicFramePr>
        <p:xfrm>
          <a:off x="467544" y="1320549"/>
          <a:ext cx="8352928" cy="4493771"/>
        </p:xfrm>
        <a:graphic>
          <a:graphicData uri="http://schemas.openxmlformats.org/drawingml/2006/table">
            <a:tbl>
              <a:tblPr/>
              <a:tblGrid>
                <a:gridCol w="2149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Аспекти на комплексния мениджмънт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свръхпотен-</a:t>
                      </a:r>
                      <a:r>
                        <a:rPr lang="bg-BG" sz="1200" b="1" kern="1200" dirty="0" err="1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циал</a:t>
                      </a: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</a:t>
                      </a:r>
                      <a:r>
                        <a:rPr lang="bg-BG" sz="1200" b="1" kern="1200" dirty="0" err="1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дефицитар-ност</a:t>
                      </a: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потенциален риск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реален риск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Ключова зона/и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Формална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000" dirty="0">
                          <a:latin typeface="Calibri"/>
                          <a:ea typeface="Calibri"/>
                          <a:cs typeface="Times New Roman"/>
                        </a:rPr>
                        <a:t>ХХХ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</a:t>
                      </a:r>
                      <a:r>
                        <a:rPr lang="bg-BG" sz="14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14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Символна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учениците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000" dirty="0">
                          <a:latin typeface="Calibri"/>
                          <a:ea typeface="Calibri"/>
                          <a:cs typeface="Times New Roman"/>
                        </a:rPr>
                        <a:t>ХХХ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Поведение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ХХ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Комуникация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ХХ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Проф.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/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</a:t>
                      </a:r>
                      <a:endParaRPr lang="en-GB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691680" y="245840"/>
            <a:ext cx="604867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bg-BG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.1. Системен анализ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Матрица на системния анализ</a:t>
            </a:r>
            <a:r>
              <a:rPr kumimoji="0" lang="en-GB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GB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34337"/>
              </p:ext>
            </p:extLst>
          </p:nvPr>
        </p:nvGraphicFramePr>
        <p:xfrm>
          <a:off x="323528" y="1196752"/>
          <a:ext cx="5256586" cy="4968552"/>
        </p:xfrm>
        <a:graphic>
          <a:graphicData uri="http://schemas.openxmlformats.org/drawingml/2006/table">
            <a:tbl>
              <a:tblPr/>
              <a:tblGrid>
                <a:gridCol w="12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Аспекти на комплексния мениджмънт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Защита и превенция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Стимулация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Супервизия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Мониторинг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 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Корекция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контрол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Значимост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Формална група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Физическа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Символна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Развитие на учениците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Поведение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Комуникация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Проф. развитие на учителя/ите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87624" y="254061"/>
            <a:ext cx="684076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1.2. Комплексна стратегия за МК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Матрица на комплексната стратагия</a:t>
            </a:r>
            <a:endParaRPr kumimoji="0" lang="en-GB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374634"/>
              </p:ext>
            </p:extLst>
          </p:nvPr>
        </p:nvGraphicFramePr>
        <p:xfrm>
          <a:off x="5940152" y="1124744"/>
          <a:ext cx="2736303" cy="5000059"/>
        </p:xfrm>
        <a:graphic>
          <a:graphicData uri="http://schemas.openxmlformats.org/drawingml/2006/table">
            <a:tbl>
              <a:tblPr/>
              <a:tblGrid>
                <a:gridCol w="70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4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4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Аспектни на комплексния мениджмънт</a:t>
                      </a:r>
                      <a:endParaRPr lang="en-GB" sz="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свръхпотенциал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дефицитарност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потенциален риск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реален риск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Ключова зона/и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Формална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ХХХ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Символна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учениците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Calibri"/>
                          <a:ea typeface="Calibri"/>
                          <a:cs typeface="Times New Roman"/>
                        </a:rPr>
                        <a:t>ХХХ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700" kern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Поведение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Times New Roman"/>
                          <a:cs typeface="Times New Roman"/>
                        </a:rPr>
                        <a:t>ХХ</a:t>
                      </a: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700" kern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Комуникация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/>
                          <a:ea typeface="Times New Roman"/>
                          <a:cs typeface="Times New Roman"/>
                        </a:rPr>
                        <a:t>ХХ</a:t>
                      </a: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Проф.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Perpetua"/>
                        </a:rPr>
                        <a:t>/</a:t>
                      </a:r>
                      <a:r>
                        <a:rPr lang="bg-BG" sz="700" kern="1200" dirty="0"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r>
                        <a:rPr lang="bg-BG" sz="7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ХХХ</a:t>
                      </a: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ХХ</a:t>
                      </a:r>
                      <a:endParaRPr lang="en-GB" sz="9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9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9944C243-E050-426D-BBC1-07F010446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3700"/>
            <a:ext cx="9144000" cy="517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1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21860"/>
              </p:ext>
            </p:extLst>
          </p:nvPr>
        </p:nvGraphicFramePr>
        <p:xfrm>
          <a:off x="323527" y="1196752"/>
          <a:ext cx="8496945" cy="4968552"/>
        </p:xfrm>
        <a:graphic>
          <a:graphicData uri="http://schemas.openxmlformats.org/drawingml/2006/table">
            <a:tbl>
              <a:tblPr/>
              <a:tblGrid>
                <a:gridCol w="2096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Аспекти на комплексния мениджмънт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Закрила Превенция 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Стимулация супервизия мониторинг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Корекция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Значимост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Формална група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Физическа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Символна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Развитие на учениците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Поведение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Комуникация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Проф. развитие на учителя/ите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6685B65E-5D14-4B1D-BA1A-87B08D3B9F1C}"/>
              </a:ext>
            </a:extLst>
          </p:cNvPr>
          <p:cNvSpPr txBox="1"/>
          <p:nvPr/>
        </p:nvSpPr>
        <p:spPr>
          <a:xfrm>
            <a:off x="1475656" y="508030"/>
            <a:ext cx="708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/>
              <a:t>1.3. Разработване на план за мениджмънт на класа / учебната група</a:t>
            </a:r>
            <a:endParaRPr lang="en-GB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742092-712B-4ADB-B14D-5B87717C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501775"/>
            <a:ext cx="7772400" cy="775097"/>
          </a:xfrm>
        </p:spPr>
        <p:txBody>
          <a:bodyPr/>
          <a:lstStyle/>
          <a:p>
            <a:r>
              <a:rPr lang="bg-BG" dirty="0"/>
              <a:t>Казус 1</a:t>
            </a:r>
            <a:endParaRPr lang="en-GB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48C2FCF1-DD93-41BD-BC13-63EF6891E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04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890270"/>
              </p:ext>
            </p:extLst>
          </p:nvPr>
        </p:nvGraphicFramePr>
        <p:xfrm>
          <a:off x="1259633" y="1196754"/>
          <a:ext cx="6768750" cy="4608509"/>
        </p:xfrm>
        <a:graphic>
          <a:graphicData uri="http://schemas.openxmlformats.org/drawingml/2006/table">
            <a:tbl>
              <a:tblPr/>
              <a:tblGrid>
                <a:gridCol w="1742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0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1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Аспектни на комплексния мениджмънт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свръхпотенциал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дефицитарност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потенциален риск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реален риск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Ключова зона/и </a:t>
                      </a:r>
                      <a:endParaRPr lang="en-GB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Формална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</a:t>
                      </a:r>
                      <a:r>
                        <a:rPr lang="bg-BG" sz="14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14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Символна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учениците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Поведение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Комуникация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8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Проф.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Perpetua"/>
                        </a:rPr>
                        <a:t>/</a:t>
                      </a:r>
                      <a:r>
                        <a:rPr lang="bg-BG" sz="1400" kern="1200"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r>
                        <a:rPr lang="bg-BG" sz="1400" kern="120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691680" y="245840"/>
            <a:ext cx="604867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bg-BG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.1. Системен анализ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Матрица на системния анализ</a:t>
            </a:r>
            <a:r>
              <a:rPr kumimoji="0" lang="en-GB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GB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0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39921"/>
              </p:ext>
            </p:extLst>
          </p:nvPr>
        </p:nvGraphicFramePr>
        <p:xfrm>
          <a:off x="323528" y="1196752"/>
          <a:ext cx="5256586" cy="4968552"/>
        </p:xfrm>
        <a:graphic>
          <a:graphicData uri="http://schemas.openxmlformats.org/drawingml/2006/table">
            <a:tbl>
              <a:tblPr/>
              <a:tblGrid>
                <a:gridCol w="129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Аспекти на комплексния мениджмънт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Защита и превенция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Стимулация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Супервизия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Мониторинг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 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Корекция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контрол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Значимост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Формална група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Физическа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Символна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Развитие на учениците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Поведение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Комуникация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Проф. развитие на учителя/ите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87624" y="254061"/>
            <a:ext cx="684076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1.2. Комплексна стратегия за МК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Calibri" pitchFamily="34" charset="0"/>
              </a:rPr>
              <a:t>Матрица на комплексната стратагия</a:t>
            </a:r>
            <a:endParaRPr kumimoji="0" lang="en-GB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98744"/>
              </p:ext>
            </p:extLst>
          </p:nvPr>
        </p:nvGraphicFramePr>
        <p:xfrm>
          <a:off x="6012160" y="1268759"/>
          <a:ext cx="2736303" cy="4896543"/>
        </p:xfrm>
        <a:graphic>
          <a:graphicData uri="http://schemas.openxmlformats.org/drawingml/2006/table">
            <a:tbl>
              <a:tblPr/>
              <a:tblGrid>
                <a:gridCol w="70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4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Аспектни на комплексния мениджмънт</a:t>
                      </a:r>
                      <a:endParaRPr lang="en-GB" sz="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свръхпотенциал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дефицитарност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потенциален риск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Зона на реален риск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600" b="1" kern="1200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Arial"/>
                        </a:rPr>
                        <a:t>Ключова зона/и </a:t>
                      </a:r>
                      <a:endParaRPr lang="en-GB" sz="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Формална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група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Символна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учениците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Поведение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Комуникация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Проф.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 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Perpetua"/>
                        </a:rPr>
                        <a:t>/</a:t>
                      </a:r>
                      <a:r>
                        <a:rPr lang="bg-BG" sz="900" kern="1200" dirty="0"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r>
                        <a:rPr lang="bg-BG" sz="900" kern="1200" dirty="0">
                          <a:latin typeface="Perpetua"/>
                          <a:ea typeface="Times New Roman"/>
                          <a:cs typeface="Arial"/>
                        </a:rPr>
                        <a:t> 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43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53458"/>
              </p:ext>
            </p:extLst>
          </p:nvPr>
        </p:nvGraphicFramePr>
        <p:xfrm>
          <a:off x="323528" y="1196752"/>
          <a:ext cx="8496943" cy="4968552"/>
        </p:xfrm>
        <a:graphic>
          <a:graphicData uri="http://schemas.openxmlformats.org/drawingml/2006/table">
            <a:tbl>
              <a:tblPr/>
              <a:tblGrid>
                <a:gridCol w="2096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1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Аспекти на комплексния мениджмънт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Закрила Превенция 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Стимулация супервизия мониторинг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Корекция</a:t>
                      </a:r>
                      <a:endParaRPr lang="en-GB" sz="9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Calibri"/>
                        </a:rPr>
                        <a:t>Значимост</a:t>
                      </a:r>
                      <a:endParaRPr lang="en-GB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Формална група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Физическа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Символна среда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Развитие на учениците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Поведение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latin typeface="Book Antiqua"/>
                          <a:ea typeface="Times New Roman"/>
                          <a:cs typeface="Calibri"/>
                        </a:rPr>
                        <a:t>Комуникация </a:t>
                      </a: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4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Book Antiqua"/>
                          <a:ea typeface="Times New Roman"/>
                          <a:cs typeface="Calibri"/>
                        </a:rPr>
                        <a:t>Проф. развитие на учителя/ите </a:t>
                      </a: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6284" marR="86284" marT="43142" marB="43142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6685B65E-5D14-4B1D-BA1A-87B08D3B9F1C}"/>
              </a:ext>
            </a:extLst>
          </p:cNvPr>
          <p:cNvSpPr txBox="1"/>
          <p:nvPr/>
        </p:nvSpPr>
        <p:spPr>
          <a:xfrm>
            <a:off x="1475656" y="508030"/>
            <a:ext cx="708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/>
              <a:t>1.3. Разработване на план за мениджмънт на класа / учебната група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6828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bg-BG" sz="2800" dirty="0"/>
              <a:t>Втори етап </a:t>
            </a:r>
            <a:r>
              <a:rPr lang="bg-BG" sz="2800" b="1" dirty="0"/>
              <a:t>- Равнища и основни подходи за комплексен мениджмънт на учебни групи и следи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 rot="1559396">
            <a:off x="3616233" y="4083005"/>
            <a:ext cx="500066" cy="19480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g-BG" dirty="0"/>
              <a:t>КОРЕКЦИЯ</a:t>
            </a:r>
          </a:p>
        </p:txBody>
      </p:sp>
      <p:sp>
        <p:nvSpPr>
          <p:cNvPr id="12" name="Rectangle 11"/>
          <p:cNvSpPr/>
          <p:nvPr/>
        </p:nvSpPr>
        <p:spPr>
          <a:xfrm rot="1559396">
            <a:off x="3110753" y="3018179"/>
            <a:ext cx="500066" cy="32275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g-BG" dirty="0"/>
              <a:t>СТИМУЛАЦИЯ </a:t>
            </a:r>
          </a:p>
        </p:txBody>
      </p:sp>
      <p:sp>
        <p:nvSpPr>
          <p:cNvPr id="13" name="Rectangle 12"/>
          <p:cNvSpPr/>
          <p:nvPr/>
        </p:nvSpPr>
        <p:spPr>
          <a:xfrm rot="1559396">
            <a:off x="2488740" y="2656159"/>
            <a:ext cx="500066" cy="33230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g-BG" dirty="0"/>
              <a:t>ПРЕВЕНЦИЯ </a:t>
            </a:r>
          </a:p>
        </p:txBody>
      </p:sp>
      <p:sp>
        <p:nvSpPr>
          <p:cNvPr id="14" name="Rectangle 13"/>
          <p:cNvSpPr/>
          <p:nvPr/>
        </p:nvSpPr>
        <p:spPr>
          <a:xfrm rot="1559396">
            <a:off x="1786248" y="2367663"/>
            <a:ext cx="500066" cy="33773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g-BG" dirty="0"/>
              <a:t>ЗАЩИТА </a:t>
            </a:r>
          </a:p>
        </p:txBody>
      </p:sp>
      <p:sp>
        <p:nvSpPr>
          <p:cNvPr id="15" name="Rectangle 14"/>
          <p:cNvSpPr/>
          <p:nvPr/>
        </p:nvSpPr>
        <p:spPr>
          <a:xfrm rot="1559396">
            <a:off x="7429851" y="3153480"/>
            <a:ext cx="500066" cy="33773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bg-BG" dirty="0"/>
              <a:t>КОНТРОЛ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bg-BG" sz="2200" b="1" dirty="0"/>
              <a:t>ПЪРВО РАВНИЩЕ НА КОМПЛЕКСЕН  МЕНИДЖМЪНТ</a:t>
            </a:r>
            <a:r>
              <a:rPr lang="en-US" sz="1800" b="1" dirty="0"/>
              <a:t>: </a:t>
            </a:r>
            <a:br>
              <a:rPr lang="bg-BG" sz="1800" dirty="0"/>
            </a:br>
            <a:r>
              <a:rPr lang="bg-BG" sz="1800" b="1" dirty="0">
                <a:solidFill>
                  <a:srgbClr val="FF0000"/>
                </a:solidFill>
              </a:rPr>
              <a:t>Физическа сигурност, психологическа защитеност, институционална пригодност и легитимност</a:t>
            </a:r>
            <a:endParaRPr lang="bg-BG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</p:spPr>
        <p:txBody>
          <a:bodyPr>
            <a:normAutofit fontScale="55000" lnSpcReduction="20000"/>
          </a:bodyPr>
          <a:lstStyle/>
          <a:p>
            <a:r>
              <a:rPr lang="bg-BG" b="1" dirty="0"/>
              <a:t>Мениджмънт на класа/групата като институционална среда / формална група</a:t>
            </a:r>
            <a:endParaRPr lang="bg-BG" dirty="0"/>
          </a:p>
          <a:p>
            <a:pPr lvl="0"/>
            <a:r>
              <a:rPr lang="bg-BG" dirty="0"/>
              <a:t>Стратегически мениджмънт</a:t>
            </a:r>
          </a:p>
          <a:p>
            <a:pPr lvl="0"/>
            <a:r>
              <a:rPr lang="bg-BG" dirty="0"/>
              <a:t>Организационен мениджмънт</a:t>
            </a:r>
          </a:p>
          <a:p>
            <a:pPr lvl="0"/>
            <a:r>
              <a:rPr lang="bg-BG" dirty="0"/>
              <a:t>Операционен (текущ) мениджмънт</a:t>
            </a:r>
          </a:p>
          <a:p>
            <a:pPr lvl="0"/>
            <a:r>
              <a:rPr lang="bg-BG" dirty="0"/>
              <a:t>Мениджмънт на човешките ресурси</a:t>
            </a:r>
          </a:p>
          <a:p>
            <a:pPr lvl="0"/>
            <a:endParaRPr lang="bg-BG" dirty="0"/>
          </a:p>
          <a:p>
            <a:r>
              <a:rPr lang="bg-BG" b="1" dirty="0"/>
              <a:t>Мениджмънт на физическата и работна среда на учебната група/клас </a:t>
            </a:r>
            <a:endParaRPr lang="bg-BG" dirty="0"/>
          </a:p>
          <a:p>
            <a:pPr lvl="0"/>
            <a:r>
              <a:rPr lang="bg-BG" dirty="0"/>
              <a:t>Времеви мениджмънт</a:t>
            </a:r>
          </a:p>
          <a:p>
            <a:pPr lvl="0"/>
            <a:r>
              <a:rPr lang="bg-BG" dirty="0"/>
              <a:t>Пространствен мениджмънт</a:t>
            </a:r>
          </a:p>
          <a:p>
            <a:pPr lvl="0"/>
            <a:r>
              <a:rPr lang="bg-BG" dirty="0"/>
              <a:t>Документален мениджмънт</a:t>
            </a:r>
          </a:p>
          <a:p>
            <a:pPr lvl="0"/>
            <a:r>
              <a:rPr lang="bg-BG" dirty="0"/>
              <a:t>Ресурсен и технологичен мениджмънт</a:t>
            </a:r>
          </a:p>
          <a:p>
            <a:pPr lvl="0"/>
            <a:endParaRPr lang="bg-BG" dirty="0"/>
          </a:p>
          <a:p>
            <a:r>
              <a:rPr lang="bg-BG" b="1" dirty="0"/>
              <a:t>Мениджмънт на груповата символика</a:t>
            </a:r>
            <a:endParaRPr lang="bg-BG" dirty="0"/>
          </a:p>
          <a:p>
            <a:pPr lvl="0"/>
            <a:r>
              <a:rPr lang="bg-BG" dirty="0"/>
              <a:t>Идейна символика</a:t>
            </a:r>
          </a:p>
          <a:p>
            <a:pPr lvl="0"/>
            <a:r>
              <a:rPr lang="bg-BG" dirty="0"/>
              <a:t>Институционална символика</a:t>
            </a:r>
          </a:p>
          <a:p>
            <a:pPr lvl="0"/>
            <a:r>
              <a:rPr lang="bg-BG" dirty="0"/>
              <a:t>Обектна символика</a:t>
            </a:r>
          </a:p>
          <a:p>
            <a:pPr lvl="0"/>
            <a:r>
              <a:rPr lang="bg-BG" dirty="0"/>
              <a:t>Дейностна символика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9409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i="1" dirty="0">
                <a:solidFill>
                  <a:schemeClr val="tx2"/>
                </a:solidFill>
                <a:latin typeface="Bookman Old Style" pitchFamily="18" charset="0"/>
              </a:rPr>
              <a:t>Защо менажира учителят?</a:t>
            </a:r>
            <a:endParaRPr lang="en-GB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bg-BG" dirty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за да отговори на очакванията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за да се справи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за да контролира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accent1">
                    <a:lumMod val="75000"/>
                  </a:schemeClr>
                </a:solidFill>
              </a:rPr>
              <a:t>за да дисциплинира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bg1"/>
                </a:solidFill>
              </a:rPr>
              <a:t>за да оптимизира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bg1"/>
                </a:solidFill>
              </a:rPr>
              <a:t>за да гарантира високо качество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sz="2800" b="1" dirty="0">
                <a:solidFill>
                  <a:schemeClr val="bg1"/>
                </a:solidFill>
              </a:rPr>
              <a:t>за да успее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bg-BG" sz="2000" b="1" dirty="0"/>
              <a:t>Практическа задача </a:t>
            </a:r>
            <a:r>
              <a:rPr lang="bg-BG" sz="2000" dirty="0"/>
              <a:t>–  техники и практики за мениджмънт на първо равнище  (самостоятелна извънаудиторна работа)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5173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5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13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ЗАЩИТА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ПРЕВЕНЦИЯ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СТИМУЛАЦИЯ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КОРЕКЦИЯ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КОНТРОЛ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761"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  <a:p>
                      <a:pPr algn="ctr"/>
                      <a:r>
                        <a:rPr lang="bg-BG" sz="1600" dirty="0"/>
                        <a:t>МЕНИДЖМЪНТ НА ФИЗИЧЕСКА</a:t>
                      </a:r>
                      <a:r>
                        <a:rPr lang="bg-BG" sz="1600" baseline="0" dirty="0"/>
                        <a:t> И РАБОТНА СРЕДА</a:t>
                      </a:r>
                      <a:endParaRPr lang="bg-BG" sz="16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761"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  <a:p>
                      <a:pPr algn="ctr"/>
                      <a:r>
                        <a:rPr lang="bg-BG" sz="1600" dirty="0"/>
                        <a:t>МЕНИДЖМЪНТ</a:t>
                      </a:r>
                      <a:r>
                        <a:rPr lang="bg-BG" sz="1600" baseline="0" dirty="0"/>
                        <a:t> НА СИМВОЛНА СРЕДА</a:t>
                      </a:r>
                      <a:endParaRPr lang="bg-BG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761">
                <a:tc>
                  <a:txBody>
                    <a:bodyPr/>
                    <a:lstStyle/>
                    <a:p>
                      <a:pPr algn="ctr"/>
                      <a:endParaRPr lang="bg-BG" sz="1600" dirty="0"/>
                    </a:p>
                    <a:p>
                      <a:pPr algn="ctr"/>
                      <a:r>
                        <a:rPr lang="bg-BG" sz="1600" dirty="0"/>
                        <a:t>МЕНИДЖМЪНТ НА ИНСТИТУЦИО-НАЛНА СРЕДА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g-BG" sz="2400" b="1" dirty="0">
                <a:cs typeface="Andalus" pitchFamily="18" charset="-78"/>
              </a:rPr>
              <a:t>ВТОРО РАВНИЩЕ НА КОМПЛЕКСНИЯ МЕНИДЖМЪНТ: </a:t>
            </a:r>
            <a:br>
              <a:rPr lang="bg-BG" sz="2400" dirty="0">
                <a:cs typeface="Andalus" pitchFamily="18" charset="-78"/>
              </a:rPr>
            </a:br>
            <a:r>
              <a:rPr lang="bg-BG" sz="2400" dirty="0">
                <a:cs typeface="Andalus" pitchFamily="18" charset="-78"/>
              </a:rPr>
              <a:t>Мениджмънт на груповата динамика и общностно развитие</a:t>
            </a:r>
            <a:br>
              <a:rPr lang="bg-BG" sz="2400" dirty="0">
                <a:cs typeface="Andalus" pitchFamily="18" charset="-78"/>
              </a:rPr>
            </a:br>
            <a:r>
              <a:rPr lang="bg-BG" sz="2400" dirty="0">
                <a:cs typeface="Andalus" pitchFamily="18" charset="-78"/>
              </a:rPr>
              <a:t>(учебната група като социална общност)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b="1" dirty="0"/>
              <a:t>Мениджмънт на класа като комуникационна среда</a:t>
            </a:r>
            <a:endParaRPr lang="bg-BG" dirty="0"/>
          </a:p>
          <a:p>
            <a:pPr lvl="1"/>
            <a:r>
              <a:rPr lang="bg-BG" dirty="0"/>
              <a:t>Мениджмънт на вътрешната комуникация в класа</a:t>
            </a:r>
          </a:p>
          <a:p>
            <a:pPr lvl="1"/>
            <a:r>
              <a:rPr lang="bg-BG" dirty="0"/>
              <a:t>Мениджмънт на комуникацията със социалното обкръжение на класа</a:t>
            </a:r>
          </a:p>
          <a:p>
            <a:r>
              <a:rPr lang="bg-BG" b="1" dirty="0"/>
              <a:t>Мениджмънт на класа като поведенческа среда</a:t>
            </a:r>
            <a:endParaRPr lang="bg-BG" dirty="0"/>
          </a:p>
          <a:p>
            <a:pPr lvl="1"/>
            <a:r>
              <a:rPr lang="bg-BG" dirty="0"/>
              <a:t>мениджмънт на дисциплината</a:t>
            </a:r>
          </a:p>
          <a:p>
            <a:pPr lvl="1"/>
            <a:r>
              <a:rPr lang="bg-BG" dirty="0"/>
              <a:t>мениджмънт на индивидуалното поведение</a:t>
            </a:r>
          </a:p>
          <a:p>
            <a:pPr lvl="1"/>
            <a:r>
              <a:rPr lang="bg-BG" dirty="0"/>
              <a:t>мениджмънт на груповото поведение</a:t>
            </a:r>
          </a:p>
          <a:p>
            <a:pPr lvl="1"/>
            <a:endParaRPr lang="bg-BG" dirty="0"/>
          </a:p>
          <a:p>
            <a:pPr lvl="1">
              <a:buNone/>
            </a:pPr>
            <a:r>
              <a:rPr lang="bg-BG" b="1" dirty="0">
                <a:solidFill>
                  <a:srgbClr val="FF0000"/>
                </a:solidFill>
              </a:rPr>
              <a:t>Вж. книга 2 , съответни текстове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bg-BG" sz="2400" dirty="0"/>
              <a:t>Практическа задача – </a:t>
            </a:r>
            <a:br>
              <a:rPr lang="bg-BG" sz="2400" dirty="0"/>
            </a:br>
            <a:r>
              <a:rPr lang="bg-BG" sz="2400" dirty="0"/>
              <a:t>техники и практики за мениджмънт на второ равнище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5265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ЗАЩИТА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ПРЕВЕНЦИЯ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СТИМУЛАЦИЯ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КОРЕКЦИЯ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КОНТРОЛ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823">
                <a:tc>
                  <a:txBody>
                    <a:bodyPr/>
                    <a:lstStyle/>
                    <a:p>
                      <a:r>
                        <a:rPr lang="bg-BG" sz="1400" b="1" dirty="0"/>
                        <a:t>Мениджмънт</a:t>
                      </a:r>
                      <a:r>
                        <a:rPr lang="bg-BG" sz="1400" b="1" baseline="0" dirty="0"/>
                        <a:t> на дисциплина на учебната група/клас</a:t>
                      </a:r>
                      <a:endParaRPr lang="bg-BG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823">
                <a:tc>
                  <a:txBody>
                    <a:bodyPr/>
                    <a:lstStyle/>
                    <a:p>
                      <a:r>
                        <a:rPr lang="bg-BG" sz="1400" b="1" dirty="0"/>
                        <a:t>Мениджмънт на инд.</a:t>
                      </a:r>
                      <a:r>
                        <a:rPr lang="bg-BG" sz="1400" b="1" baseline="0" dirty="0"/>
                        <a:t> поведение</a:t>
                      </a:r>
                      <a:endParaRPr lang="bg-BG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823">
                <a:tc>
                  <a:txBody>
                    <a:bodyPr/>
                    <a:lstStyle/>
                    <a:p>
                      <a:r>
                        <a:rPr lang="bg-BG" sz="1400" b="1" dirty="0"/>
                        <a:t>Мениджмънт на групово поведение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068">
                <a:tc>
                  <a:txBody>
                    <a:bodyPr/>
                    <a:lstStyle/>
                    <a:p>
                      <a:r>
                        <a:rPr lang="bg-BG" sz="1400" b="1" dirty="0"/>
                        <a:t>Мениджмънт на комуникацията в уч.</a:t>
                      </a:r>
                      <a:r>
                        <a:rPr lang="bg-BG" sz="1400" b="1" baseline="0" dirty="0"/>
                        <a:t> Група/клас</a:t>
                      </a:r>
                      <a:endParaRPr lang="bg-BG" sz="1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823">
                <a:tc>
                  <a:txBody>
                    <a:bodyPr/>
                    <a:lstStyle/>
                    <a:p>
                      <a:r>
                        <a:rPr lang="bg-BG" sz="1200" b="1" dirty="0"/>
                        <a:t>Мениджмънт на комуникацията</a:t>
                      </a:r>
                      <a:r>
                        <a:rPr lang="bg-BG" sz="1200" b="1" baseline="0" dirty="0"/>
                        <a:t> с уч. Група /клас</a:t>
                      </a:r>
                      <a:endParaRPr lang="bg-BG" sz="12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>
                <a:latin typeface="Times New Roman" pitchFamily="18" charset="0"/>
                <a:cs typeface="Times New Roman" pitchFamily="18" charset="0"/>
              </a:rPr>
              <a:t>ТРЕТО РАВНИЩЕ НА МЕНИДЖМЪНТ: </a:t>
            </a:r>
            <a:br>
              <a:rPr lang="bg-BG" sz="2400" dirty="0">
                <a:latin typeface="Times New Roman" pitchFamily="18" charset="0"/>
                <a:cs typeface="Times New Roman" pitchFamily="18" charset="0"/>
              </a:rPr>
            </a:b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мениджмънт на развитието и саморазвитието чрез индивидуално и екипно отворено учене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bg-BG" dirty="0"/>
          </a:p>
          <a:p>
            <a:r>
              <a:rPr lang="bg-BG" b="1" dirty="0"/>
              <a:t>Мениджмънт на класа като среда за развитие на учениците</a:t>
            </a:r>
            <a:endParaRPr lang="bg-BG" dirty="0"/>
          </a:p>
          <a:p>
            <a:pPr lvl="1"/>
            <a:r>
              <a:rPr lang="bg-BG" dirty="0"/>
              <a:t>Мениджмънт на обучението</a:t>
            </a:r>
          </a:p>
          <a:p>
            <a:pPr lvl="1"/>
            <a:r>
              <a:rPr lang="bg-BG" dirty="0"/>
              <a:t>Мениджмънт на възпитателните и социално-педагогически взаимодействия</a:t>
            </a:r>
          </a:p>
          <a:p>
            <a:pPr lvl="1">
              <a:buNone/>
            </a:pPr>
            <a:endParaRPr lang="bg-BG" dirty="0"/>
          </a:p>
          <a:p>
            <a:r>
              <a:rPr lang="bg-BG" b="1" dirty="0"/>
              <a:t>Мениджмънт на класа като среда за  професионална адаптация и развитие на учителите</a:t>
            </a:r>
            <a:endParaRPr lang="bg-BG" dirty="0"/>
          </a:p>
          <a:p>
            <a:pPr lvl="1"/>
            <a:r>
              <a:rPr lang="bg-BG" dirty="0"/>
              <a:t>Авто-мениджмънт на професионалното развитие  на учителя </a:t>
            </a:r>
          </a:p>
          <a:p>
            <a:pPr lvl="1"/>
            <a:r>
              <a:rPr lang="bg-BG" dirty="0"/>
              <a:t>Мениджмънт на екипите работещи с класа</a:t>
            </a:r>
          </a:p>
          <a:p>
            <a:pPr>
              <a:buNone/>
            </a:pPr>
            <a:r>
              <a:rPr lang="bg-BG" b="1" dirty="0"/>
              <a:t> 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785794"/>
          <a:ext cx="8286808" cy="5794106"/>
        </p:xfrm>
        <a:graphic>
          <a:graphicData uri="http://schemas.openxmlformats.org/drawingml/2006/table">
            <a:tbl>
              <a:tblPr/>
              <a:tblGrid>
                <a:gridCol w="1559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3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Calibri"/>
                          <a:ea typeface="Times New Roman"/>
                        </a:rPr>
                        <a:t>ИНДИВИДУАЛНО</a:t>
                      </a:r>
                      <a:r>
                        <a:rPr lang="bg-BG" sz="1200" b="1" baseline="0" dirty="0">
                          <a:latin typeface="Calibri"/>
                          <a:ea typeface="Times New Roman"/>
                        </a:rPr>
                        <a:t> И ГРУПОВО РАЗВИТИЕ И УЧЕНЕ НА УЧЕНИЦИТЕ 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latin typeface="Calibri"/>
                          <a:ea typeface="Times New Roman"/>
                          <a:cs typeface="Calibri"/>
                        </a:rPr>
                        <a:t>ИНДИВИДУАЛНО И ЕКИПНО РАЗВИТИЕ НА УЧИТЕЛИТЕ</a:t>
                      </a:r>
                      <a:endParaRPr lang="bg-BG" sz="1200" dirty="0">
                        <a:latin typeface="Times New Roman"/>
                        <a:ea typeface="Times New Roman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</a:t>
                      </a:r>
                      <a:endParaRPr lang="bg-BG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 и оценка на индивидуалното и групово развитие на учениците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Диагностика, оценка и самооценка на работата и развитието на учителя и екипа учители работещ с класа 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</a:t>
                      </a:r>
                      <a:r>
                        <a:rPr lang="bg-BG" sz="10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bg-BG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Мерки за защита</a:t>
                      </a:r>
                      <a:r>
                        <a:rPr lang="bg-BG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на учениците от дискриминация, неглижиране, изключване, насилие, които повлияват негативно ученето и развитието.</a:t>
                      </a: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Мерки за защита</a:t>
                      </a:r>
                      <a:r>
                        <a:rPr lang="bg-BG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и замозащита на учителите от дискриминация, неглижиране, изключване, насилие, които повлияват негативно ученето и развитието.</a:t>
                      </a: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ПРЕВЕНЦИЯ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Превантивен мениджмънт на обучението, възпитанието и социално-педагогическите взаимодействия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Индивидуална философия за мениджмънт на класа;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 за работа на екипа от учители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СТИМУЛАЦИЯ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Стимулиращ мениджмънт на обучението, възпитанието и социално-педагогическите взаимодействия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Учителско портфолио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техники за самоконтрол и релаксация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КОРЕКЦИЯ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Корекционен мениджмънт на класа, възпитанието и социално-педагогическите взаимодействия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Самодиагностика, самооценка и самоуправление //менторство 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 </a:t>
                      </a: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Мерки и инструменти за аудио-визуално</a:t>
                      </a:r>
                      <a:r>
                        <a:rPr lang="bg-BG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наблюдение,  обратна връзка, стабилни комуникационни канали, ясни отговорности, обучение за реакция в кризисни ситуации, и др.</a:t>
                      </a: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Мерки и инструменти за аудио-визуално</a:t>
                      </a:r>
                      <a:r>
                        <a:rPr lang="bg-BG" sz="12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наблюдение,  обратна връзка, стабилни комуникационни канали, ясни отговорности, обучение за реакция в кризисни ситуации, и др</a:t>
                      </a:r>
                      <a:endParaRPr lang="bg-BG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30" marR="43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-12856" y="189726"/>
            <a:ext cx="871738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КОМПЛЕКСЕН  МЕНИДЖМЪНТ НА ИНДИВИДУАЛНО И ГРУПОВО РАЗВИТИЕ НА</a:t>
            </a:r>
            <a:r>
              <a:rPr kumimoji="0" lang="bg-BG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УЧЕНИЦИ И УЧИТЕЛИ</a:t>
            </a:r>
            <a:endParaRPr kumimoji="0" lang="bg-BG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bg-B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466725"/>
            <a:ext cx="208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endParaRPr kumimoji="0" 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bg-BG" sz="2400" dirty="0"/>
              <a:t>Практическа задача – </a:t>
            </a:r>
            <a:br>
              <a:rPr lang="bg-BG" sz="2400" dirty="0"/>
            </a:br>
            <a:r>
              <a:rPr lang="bg-BG" sz="2400" dirty="0"/>
              <a:t>техники и практики за мениджмънт на трето равнище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57310"/>
          <a:ext cx="8229600" cy="4828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4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853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ЗАЩИТА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ПРЕВЕНЦИЯ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СТИМУЛАЦИЯ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КОРЕКЦИЯ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/>
                        <a:t>КОНТРОЛ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7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Мениджмънт на обучението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Мениджмънт на възпитателните и социално-педагогически взаимодействия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Авто-мениджмънт на професионалното развитие  на учителя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16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/>
                        <a:t>Мениджмънт на екипите работещи с класа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7809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i="1" dirty="0">
                <a:solidFill>
                  <a:schemeClr val="tx2"/>
                </a:solidFill>
                <a:latin typeface="Bookman Old Style" pitchFamily="18" charset="0"/>
              </a:rPr>
              <a:t>Какво менажира учителят?</a:t>
            </a:r>
            <a:endParaRPr lang="en-GB" i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8003232" cy="47525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bg-BG" b="1" dirty="0">
                <a:solidFill>
                  <a:srgbClr val="00B050"/>
                </a:solidFill>
              </a:rPr>
              <a:t>	</a:t>
            </a:r>
            <a:r>
              <a:rPr lang="bg-BG" b="1" dirty="0">
                <a:solidFill>
                  <a:srgbClr val="FF0000"/>
                </a:solidFill>
              </a:rPr>
              <a:t>Системите и процесите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>
                <a:solidFill>
                  <a:schemeClr val="accent1"/>
                </a:solidFill>
              </a:rPr>
              <a:t>учене и развитие </a:t>
            </a:r>
            <a:r>
              <a:rPr lang="bg-BG" dirty="0">
                <a:solidFill>
                  <a:schemeClr val="accent1"/>
                </a:solidFill>
              </a:rPr>
              <a:t>на учениците (личностно и групово)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>
                <a:solidFill>
                  <a:schemeClr val="accent1"/>
                </a:solidFill>
              </a:rPr>
              <a:t> </a:t>
            </a:r>
            <a:r>
              <a:rPr lang="bg-BG" b="1" dirty="0">
                <a:solidFill>
                  <a:schemeClr val="accent1"/>
                </a:solidFill>
              </a:rPr>
              <a:t>институционално развитие </a:t>
            </a:r>
            <a:r>
              <a:rPr lang="bg-BG" dirty="0">
                <a:solidFill>
                  <a:schemeClr val="accent1"/>
                </a:solidFill>
              </a:rPr>
              <a:t>на класа като формална група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dirty="0">
                <a:solidFill>
                  <a:schemeClr val="accent1"/>
                </a:solidFill>
              </a:rPr>
              <a:t>собствената си </a:t>
            </a:r>
            <a:r>
              <a:rPr lang="bg-BG" b="1" dirty="0">
                <a:solidFill>
                  <a:schemeClr val="accent1"/>
                </a:solidFill>
              </a:rPr>
              <a:t>професионална адаптация и усъвършенстване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bg-BG" dirty="0">
                <a:solidFill>
                  <a:schemeClr val="accent1"/>
                </a:solidFill>
              </a:rPr>
              <a:t>	</a:t>
            </a:r>
            <a:r>
              <a:rPr lang="bg-BG" b="1" dirty="0">
                <a:solidFill>
                  <a:srgbClr val="FF0000"/>
                </a:solidFill>
              </a:rPr>
              <a:t>Условията и ресурсите</a:t>
            </a:r>
            <a:endParaRPr lang="en-GB" b="1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>
                <a:solidFill>
                  <a:schemeClr val="accent1"/>
                </a:solidFill>
              </a:rPr>
              <a:t>физическа и работна среда </a:t>
            </a:r>
            <a:r>
              <a:rPr lang="bg-BG" dirty="0">
                <a:solidFill>
                  <a:schemeClr val="accent1"/>
                </a:solidFill>
              </a:rPr>
              <a:t>на класа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>
                <a:solidFill>
                  <a:schemeClr val="accent1"/>
                </a:solidFill>
              </a:rPr>
              <a:t>символика </a:t>
            </a:r>
            <a:r>
              <a:rPr lang="bg-BG" dirty="0">
                <a:solidFill>
                  <a:schemeClr val="accent1"/>
                </a:solidFill>
              </a:rPr>
              <a:t>на класа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bg-BG" b="1" dirty="0">
                <a:solidFill>
                  <a:srgbClr val="FF0000"/>
                </a:solidFill>
              </a:rPr>
              <a:t>      Хората   </a:t>
            </a:r>
            <a:endParaRPr lang="en-GB" b="1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>
                <a:solidFill>
                  <a:schemeClr val="accent1"/>
                </a:solidFill>
              </a:rPr>
              <a:t>поведение</a:t>
            </a:r>
            <a:r>
              <a:rPr lang="bg-BG" dirty="0">
                <a:solidFill>
                  <a:schemeClr val="accent1"/>
                </a:solidFill>
              </a:rPr>
              <a:t> в класа (индивидуално и групово)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bg-BG" b="1" dirty="0">
                <a:solidFill>
                  <a:schemeClr val="accent1"/>
                </a:solidFill>
              </a:rPr>
              <a:t>комуникация</a:t>
            </a:r>
            <a:r>
              <a:rPr lang="bg-BG" dirty="0">
                <a:solidFill>
                  <a:schemeClr val="accent1"/>
                </a:solidFill>
              </a:rPr>
              <a:t> на класа (вътрешна и външна) </a:t>
            </a:r>
            <a:endParaRPr lang="en-GB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" name="Diagram 2">
            <a:extLst>
              <a:ext uri="{FF2B5EF4-FFF2-40B4-BE49-F238E27FC236}">
                <a16:creationId xmlns:a16="http://schemas.microsoft.com/office/drawing/2014/main" id="{EB1023D6-3CA7-4D25-92F2-7AAFC31E896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584" y="476672"/>
            <a:ext cx="7488832" cy="5544616"/>
            <a:chOff x="1643" y="4358"/>
            <a:chExt cx="8640" cy="8640"/>
          </a:xfrm>
        </p:grpSpPr>
        <p:graphicFrame>
          <p:nvGraphicFramePr>
            <p:cNvPr id="16" name="Диаграма 15">
              <a:extLst>
                <a:ext uri="{FF2B5EF4-FFF2-40B4-BE49-F238E27FC236}">
                  <a16:creationId xmlns:a16="http://schemas.microsoft.com/office/drawing/2014/main" id="{A1A709D9-B352-4C76-A4B5-FAAAAF90123D}"/>
                </a:ext>
              </a:extLst>
            </p:cNvPr>
            <p:cNvGraphicFramePr/>
            <p:nvPr/>
          </p:nvGraphicFramePr>
          <p:xfrm>
            <a:off x="1643" y="4358"/>
            <a:ext cx="8640" cy="86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AutoShape 16">
              <a:extLst>
                <a:ext uri="{FF2B5EF4-FFF2-40B4-BE49-F238E27FC236}">
                  <a16:creationId xmlns:a16="http://schemas.microsoft.com/office/drawing/2014/main" id="{CFFDB8EA-3E71-446A-B9F7-894C2872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1" y="4358"/>
              <a:ext cx="172" cy="8307"/>
            </a:xfrm>
            <a:prstGeom prst="upDownArrow">
              <a:avLst>
                <a:gd name="adj1" fmla="val 50000"/>
                <a:gd name="adj2" fmla="val 965930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17">
              <a:extLst>
                <a:ext uri="{FF2B5EF4-FFF2-40B4-BE49-F238E27FC236}">
                  <a16:creationId xmlns:a16="http://schemas.microsoft.com/office/drawing/2014/main" id="{108366D9-0D63-407F-B57D-15AAA857D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3" y="7418"/>
              <a:ext cx="198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Комуникационна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18">
              <a:extLst>
                <a:ext uri="{FF2B5EF4-FFF2-40B4-BE49-F238E27FC236}">
                  <a16:creationId xmlns:a16="http://schemas.microsoft.com/office/drawing/2014/main" id="{D4BF962A-4A8F-4BE3-AD11-6CC2458DF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3" y="7418"/>
              <a:ext cx="1620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Поведенческа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56C0E5A-52DA-4B8E-A25B-558210357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6" y="8498"/>
              <a:ext cx="2147" cy="7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Институционализирана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20">
              <a:extLst>
                <a:ext uri="{FF2B5EF4-FFF2-40B4-BE49-F238E27FC236}">
                  <a16:creationId xmlns:a16="http://schemas.microsoft.com/office/drawing/2014/main" id="{7C0160E3-BFB8-473B-88B3-27A24AEAB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3" y="10298"/>
              <a:ext cx="1980" cy="9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Професионална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1">
              <a:extLst>
                <a:ext uri="{FF2B5EF4-FFF2-40B4-BE49-F238E27FC236}">
                  <a16:creationId xmlns:a16="http://schemas.microsoft.com/office/drawing/2014/main" id="{38019B58-BE9A-438A-82B5-B4BE1E039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" y="6338"/>
              <a:ext cx="1440" cy="7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Развитийна 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2">
              <a:extLst>
                <a:ext uri="{FF2B5EF4-FFF2-40B4-BE49-F238E27FC236}">
                  <a16:creationId xmlns:a16="http://schemas.microsoft.com/office/drawing/2014/main" id="{B75EB38E-0133-493A-B6BE-C3189B788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3" y="9398"/>
              <a:ext cx="1440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Символна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3">
              <a:extLst>
                <a:ext uri="{FF2B5EF4-FFF2-40B4-BE49-F238E27FC236}">
                  <a16:creationId xmlns:a16="http://schemas.microsoft.com/office/drawing/2014/main" id="{89E24E6E-0C1E-4538-ACDE-F92033A8F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3" y="9398"/>
              <a:ext cx="1620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altLang="en-US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Физическа среда</a:t>
              </a:r>
              <a:endParaRPr kumimoji="0" lang="bg-BG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8EA74571-2F6C-417A-9795-D69622940A95}"/>
                </a:ext>
              </a:extLst>
            </p:cNvPr>
            <p:cNvSpPr>
              <a:spLocks/>
            </p:cNvSpPr>
            <p:nvPr/>
          </p:nvSpPr>
          <p:spPr bwMode="auto">
            <a:xfrm rot="10552372">
              <a:off x="3135" y="5944"/>
              <a:ext cx="5580" cy="2735"/>
            </a:xfrm>
            <a:custGeom>
              <a:avLst/>
              <a:gdLst>
                <a:gd name="T0" fmla="*/ 0 w 5580"/>
                <a:gd name="T1" fmla="*/ 2434 h 2558"/>
                <a:gd name="T2" fmla="*/ 1746 w 5580"/>
                <a:gd name="T3" fmla="*/ 396 h 2558"/>
                <a:gd name="T4" fmla="*/ 2880 w 5580"/>
                <a:gd name="T5" fmla="*/ 59 h 2558"/>
                <a:gd name="T6" fmla="*/ 4140 w 5580"/>
                <a:gd name="T7" fmla="*/ 564 h 2558"/>
                <a:gd name="T8" fmla="*/ 5580 w 5580"/>
                <a:gd name="T9" fmla="*/ 2558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0" h="2558">
                  <a:moveTo>
                    <a:pt x="0" y="2434"/>
                  </a:moveTo>
                  <a:cubicBezTo>
                    <a:pt x="633" y="1613"/>
                    <a:pt x="1266" y="792"/>
                    <a:pt x="1746" y="396"/>
                  </a:cubicBezTo>
                  <a:cubicBezTo>
                    <a:pt x="2226" y="0"/>
                    <a:pt x="2481" y="31"/>
                    <a:pt x="2880" y="59"/>
                  </a:cubicBezTo>
                  <a:cubicBezTo>
                    <a:pt x="3279" y="87"/>
                    <a:pt x="3690" y="147"/>
                    <a:pt x="4140" y="564"/>
                  </a:cubicBezTo>
                  <a:cubicBezTo>
                    <a:pt x="4590" y="981"/>
                    <a:pt x="5339" y="2226"/>
                    <a:pt x="5580" y="2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ADA85FEE-5248-419A-8965-BF77D3990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8795"/>
              <a:ext cx="5580" cy="2735"/>
            </a:xfrm>
            <a:custGeom>
              <a:avLst/>
              <a:gdLst>
                <a:gd name="T0" fmla="*/ 0 w 5580"/>
                <a:gd name="T1" fmla="*/ 2434 h 2558"/>
                <a:gd name="T2" fmla="*/ 1746 w 5580"/>
                <a:gd name="T3" fmla="*/ 396 h 2558"/>
                <a:gd name="T4" fmla="*/ 2880 w 5580"/>
                <a:gd name="T5" fmla="*/ 59 h 2558"/>
                <a:gd name="T6" fmla="*/ 4140 w 5580"/>
                <a:gd name="T7" fmla="*/ 564 h 2558"/>
                <a:gd name="T8" fmla="*/ 5580 w 5580"/>
                <a:gd name="T9" fmla="*/ 2558 h 2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80" h="2558">
                  <a:moveTo>
                    <a:pt x="0" y="2434"/>
                  </a:moveTo>
                  <a:cubicBezTo>
                    <a:pt x="633" y="1613"/>
                    <a:pt x="1266" y="792"/>
                    <a:pt x="1746" y="396"/>
                  </a:cubicBezTo>
                  <a:cubicBezTo>
                    <a:pt x="2226" y="0"/>
                    <a:pt x="2481" y="31"/>
                    <a:pt x="2880" y="59"/>
                  </a:cubicBezTo>
                  <a:cubicBezTo>
                    <a:pt x="3279" y="87"/>
                    <a:pt x="3690" y="147"/>
                    <a:pt x="4140" y="564"/>
                  </a:cubicBezTo>
                  <a:cubicBezTo>
                    <a:pt x="4590" y="981"/>
                    <a:pt x="5339" y="2226"/>
                    <a:pt x="5580" y="255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6">
              <a:extLst>
                <a:ext uri="{FF2B5EF4-FFF2-40B4-BE49-F238E27FC236}">
                  <a16:creationId xmlns:a16="http://schemas.microsoft.com/office/drawing/2014/main" id="{735F48C5-1CC7-4D2F-9C64-7D11E4F14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3" y="6721"/>
              <a:ext cx="6480" cy="2793"/>
            </a:xfrm>
            <a:custGeom>
              <a:avLst/>
              <a:gdLst>
                <a:gd name="T0" fmla="*/ 0 w 6480"/>
                <a:gd name="T1" fmla="*/ 2612 h 2612"/>
                <a:gd name="T2" fmla="*/ 1268 w 6480"/>
                <a:gd name="T3" fmla="*/ 1143 h 2612"/>
                <a:gd name="T4" fmla="*/ 2402 w 6480"/>
                <a:gd name="T5" fmla="*/ 219 h 2612"/>
                <a:gd name="T6" fmla="*/ 3303 w 6480"/>
                <a:gd name="T7" fmla="*/ 4 h 2612"/>
                <a:gd name="T8" fmla="*/ 4202 w 6480"/>
                <a:gd name="T9" fmla="*/ 241 h 2612"/>
                <a:gd name="T10" fmla="*/ 4860 w 6480"/>
                <a:gd name="T11" fmla="*/ 760 h 2612"/>
                <a:gd name="T12" fmla="*/ 5581 w 6480"/>
                <a:gd name="T13" fmla="*/ 1433 h 2612"/>
                <a:gd name="T14" fmla="*/ 6480 w 6480"/>
                <a:gd name="T15" fmla="*/ 2300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80" h="2612">
                  <a:moveTo>
                    <a:pt x="0" y="2612"/>
                  </a:moveTo>
                  <a:cubicBezTo>
                    <a:pt x="434" y="2077"/>
                    <a:pt x="868" y="1542"/>
                    <a:pt x="1268" y="1143"/>
                  </a:cubicBezTo>
                  <a:cubicBezTo>
                    <a:pt x="1668" y="744"/>
                    <a:pt x="2063" y="409"/>
                    <a:pt x="2402" y="219"/>
                  </a:cubicBezTo>
                  <a:cubicBezTo>
                    <a:pt x="2741" y="29"/>
                    <a:pt x="3003" y="0"/>
                    <a:pt x="3303" y="4"/>
                  </a:cubicBezTo>
                  <a:cubicBezTo>
                    <a:pt x="3603" y="8"/>
                    <a:pt x="3943" y="115"/>
                    <a:pt x="4202" y="241"/>
                  </a:cubicBezTo>
                  <a:cubicBezTo>
                    <a:pt x="4461" y="367"/>
                    <a:pt x="4630" y="561"/>
                    <a:pt x="4860" y="760"/>
                  </a:cubicBezTo>
                  <a:cubicBezTo>
                    <a:pt x="5090" y="959"/>
                    <a:pt x="5311" y="1176"/>
                    <a:pt x="5581" y="1433"/>
                  </a:cubicBezTo>
                  <a:cubicBezTo>
                    <a:pt x="5851" y="1690"/>
                    <a:pt x="6330" y="2156"/>
                    <a:pt x="6480" y="23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27">
              <a:extLst>
                <a:ext uri="{FF2B5EF4-FFF2-40B4-BE49-F238E27FC236}">
                  <a16:creationId xmlns:a16="http://schemas.microsoft.com/office/drawing/2014/main" id="{778A5883-07C0-4058-BA08-8AC9850E8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8290"/>
              <a:ext cx="6602" cy="2696"/>
            </a:xfrm>
            <a:custGeom>
              <a:avLst/>
              <a:gdLst>
                <a:gd name="T0" fmla="*/ 0 w 6602"/>
                <a:gd name="T1" fmla="*/ 0 h 2521"/>
                <a:gd name="T2" fmla="*/ 373 w 6602"/>
                <a:gd name="T3" fmla="*/ 724 h 2521"/>
                <a:gd name="T4" fmla="*/ 889 w 6602"/>
                <a:gd name="T5" fmla="*/ 1440 h 2521"/>
                <a:gd name="T6" fmla="*/ 2160 w 6602"/>
                <a:gd name="T7" fmla="*/ 2282 h 2521"/>
                <a:gd name="T8" fmla="*/ 3073 w 6602"/>
                <a:gd name="T9" fmla="*/ 2454 h 2521"/>
                <a:gd name="T10" fmla="*/ 4328 w 6602"/>
                <a:gd name="T11" fmla="*/ 1878 h 2521"/>
                <a:gd name="T12" fmla="*/ 5580 w 6602"/>
                <a:gd name="T13" fmla="*/ 1158 h 2521"/>
                <a:gd name="T14" fmla="*/ 6480 w 6602"/>
                <a:gd name="T15" fmla="*/ 194 h 2521"/>
                <a:gd name="T16" fmla="*/ 6313 w 6602"/>
                <a:gd name="T17" fmla="*/ 363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02" h="2521">
                  <a:moveTo>
                    <a:pt x="0" y="0"/>
                  </a:moveTo>
                  <a:cubicBezTo>
                    <a:pt x="112" y="242"/>
                    <a:pt x="225" y="484"/>
                    <a:pt x="373" y="724"/>
                  </a:cubicBezTo>
                  <a:cubicBezTo>
                    <a:pt x="521" y="964"/>
                    <a:pt x="591" y="1180"/>
                    <a:pt x="889" y="1440"/>
                  </a:cubicBezTo>
                  <a:cubicBezTo>
                    <a:pt x="1187" y="1700"/>
                    <a:pt x="1796" y="2113"/>
                    <a:pt x="2160" y="2282"/>
                  </a:cubicBezTo>
                  <a:cubicBezTo>
                    <a:pt x="2524" y="2451"/>
                    <a:pt x="2712" y="2521"/>
                    <a:pt x="3073" y="2454"/>
                  </a:cubicBezTo>
                  <a:cubicBezTo>
                    <a:pt x="3434" y="2387"/>
                    <a:pt x="3910" y="2094"/>
                    <a:pt x="4328" y="1878"/>
                  </a:cubicBezTo>
                  <a:cubicBezTo>
                    <a:pt x="4746" y="1662"/>
                    <a:pt x="5222" y="1439"/>
                    <a:pt x="5580" y="1158"/>
                  </a:cubicBezTo>
                  <a:cubicBezTo>
                    <a:pt x="5938" y="877"/>
                    <a:pt x="6358" y="326"/>
                    <a:pt x="6480" y="194"/>
                  </a:cubicBezTo>
                  <a:cubicBezTo>
                    <a:pt x="6602" y="62"/>
                    <a:pt x="6457" y="212"/>
                    <a:pt x="6313" y="36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467544" y="260648"/>
          <a:ext cx="1450504" cy="1515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47664" y="1340768"/>
          <a:ext cx="6102687" cy="4261066"/>
        </p:xfrm>
        <a:graphic>
          <a:graphicData uri="http://schemas.openxmlformats.org/drawingml/2006/table">
            <a:tbl>
              <a:tblPr/>
              <a:tblGrid>
                <a:gridCol w="6102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1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bg-BG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КЛАСЪТ КАТО УЧЕЩА (СЕ) ОРГАНИЗАЦИЯ</a:t>
                      </a:r>
                      <a:endParaRPr lang="en-GB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bg-BG" sz="1100" b="1" i="1" dirty="0">
                          <a:solidFill>
                            <a:srgbClr val="CC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възпитание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bg-BG" sz="1100" i="1" dirty="0">
                          <a:latin typeface="Calibri"/>
                          <a:ea typeface="Times New Roman"/>
                          <a:cs typeface="Times New Roman"/>
                        </a:rPr>
                        <a:t>образование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bg-BG" sz="1100" b="1" i="1" dirty="0">
                          <a:solidFill>
                            <a:srgbClr val="CC0099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en-GB" sz="12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latin typeface="Calibri"/>
                          <a:ea typeface="Calibri"/>
                          <a:cs typeface="Times New Roman"/>
                        </a:rPr>
                        <a:t>                              (културна адекватност)</a:t>
                      </a:r>
                      <a:r>
                        <a:rPr lang="bg-BG" sz="10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g-BG" sz="10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</a:t>
                      </a:r>
                      <a:r>
                        <a:rPr lang="bg-BG" sz="1000" b="1" i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bg-BG" sz="1000" dirty="0">
                          <a:latin typeface="Calibri"/>
                          <a:ea typeface="Calibri"/>
                          <a:cs typeface="Times New Roman"/>
                        </a:rPr>
                        <a:t>(развитие, саморазвитие)</a:t>
                      </a:r>
                      <a:r>
                        <a:rPr lang="en-GB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bg-BG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КЛАСЪТ КАТО                                                  СОЦИАЛНА ОБЩНОСТ</a:t>
                      </a:r>
                      <a:endParaRPr lang="en-GB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поведение                                                                                                    комуникация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latin typeface="Calibri"/>
                          <a:ea typeface="Times New Roman"/>
                          <a:cs typeface="Times New Roman"/>
                        </a:rPr>
                        <a:t>    себеутвърждаване)                                                                                                             (свързаност, разбиране)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bg-BG" sz="110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</a:t>
                      </a:r>
                      <a:r>
                        <a:rPr lang="bg-BG" sz="11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символика   </a:t>
                      </a:r>
                      <a:r>
                        <a:rPr lang="bg-BG" sz="1100" dirty="0">
                          <a:latin typeface="Calibri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физическа среда</a:t>
                      </a:r>
                      <a:r>
                        <a:rPr lang="bg-BG" sz="1100" b="1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latin typeface="Calibri"/>
                          <a:ea typeface="Times New Roman"/>
                          <a:cs typeface="Times New Roman"/>
                        </a:rPr>
                        <a:t>          (принадлежност, идентификация)</a:t>
                      </a:r>
                      <a:r>
                        <a:rPr lang="bg-BG" sz="1000" b="1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10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( сигурност, защитеност)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</a:t>
                      </a:r>
                      <a:r>
                        <a:rPr lang="bg-BG" sz="1100" b="1" i="1" dirty="0">
                          <a:latin typeface="Calibri"/>
                          <a:ea typeface="Times New Roman"/>
                          <a:cs typeface="Times New Roman"/>
                        </a:rPr>
                        <a:t>организация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</a:t>
                      </a:r>
                      <a:r>
                        <a:rPr lang="bg-BG" sz="1000" dirty="0">
                          <a:latin typeface="Calibri"/>
                          <a:ea typeface="Times New Roman"/>
                          <a:cs typeface="Times New Roman"/>
                        </a:rPr>
                        <a:t>(предвидимост и контрол)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bg-BG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КЛАСЪТ КАТО ЗАЩИТЕНА И ЗНАЧИМА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>
                          <a:highlight>
                            <a:srgbClr val="00FFFF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ИНСТИТУЦИОНАЛНА СРЕДА</a:t>
                      </a:r>
                      <a:endParaRPr lang="en-GB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347864" y="2492896"/>
            <a:ext cx="2171700" cy="1828800"/>
          </a:xfrm>
          <a:prstGeom prst="hexagon">
            <a:avLst>
              <a:gd name="adj" fmla="val 29688"/>
              <a:gd name="vf" fmla="val 115470"/>
            </a:avLst>
          </a:prstGeom>
          <a:gradFill rotWithShape="1">
            <a:gsLst>
              <a:gs pos="0">
                <a:srgbClr val="00CCFF"/>
              </a:gs>
              <a:gs pos="100000">
                <a:srgbClr val="00CC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923928" y="2492896"/>
            <a:ext cx="1028700" cy="18224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FF">
                  <a:gamma/>
                  <a:shade val="63529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3347864" y="3284984"/>
            <a:ext cx="2171700" cy="247650"/>
          </a:xfrm>
          <a:custGeom>
            <a:avLst/>
            <a:gdLst/>
            <a:ahLst/>
            <a:cxnLst>
              <a:cxn ang="0">
                <a:pos x="0" y="210"/>
              </a:cxn>
              <a:cxn ang="0">
                <a:pos x="180" y="30"/>
              </a:cxn>
              <a:cxn ang="0">
                <a:pos x="540" y="390"/>
              </a:cxn>
              <a:cxn ang="0">
                <a:pos x="900" y="30"/>
              </a:cxn>
              <a:cxn ang="0">
                <a:pos x="1260" y="390"/>
              </a:cxn>
              <a:cxn ang="0">
                <a:pos x="1620" y="30"/>
              </a:cxn>
              <a:cxn ang="0">
                <a:pos x="1980" y="390"/>
              </a:cxn>
              <a:cxn ang="0">
                <a:pos x="2340" y="30"/>
              </a:cxn>
              <a:cxn ang="0">
                <a:pos x="2700" y="390"/>
              </a:cxn>
              <a:cxn ang="0">
                <a:pos x="3060" y="30"/>
              </a:cxn>
              <a:cxn ang="0">
                <a:pos x="3420" y="210"/>
              </a:cxn>
            </a:cxnLst>
            <a:rect l="0" t="0" r="r" b="b"/>
            <a:pathLst>
              <a:path w="3420" h="390">
                <a:moveTo>
                  <a:pt x="0" y="210"/>
                </a:moveTo>
                <a:cubicBezTo>
                  <a:pt x="45" y="105"/>
                  <a:pt x="90" y="0"/>
                  <a:pt x="180" y="30"/>
                </a:cubicBezTo>
                <a:cubicBezTo>
                  <a:pt x="270" y="60"/>
                  <a:pt x="420" y="390"/>
                  <a:pt x="540" y="390"/>
                </a:cubicBezTo>
                <a:cubicBezTo>
                  <a:pt x="660" y="390"/>
                  <a:pt x="780" y="30"/>
                  <a:pt x="900" y="30"/>
                </a:cubicBezTo>
                <a:cubicBezTo>
                  <a:pt x="1020" y="30"/>
                  <a:pt x="1140" y="390"/>
                  <a:pt x="1260" y="390"/>
                </a:cubicBezTo>
                <a:cubicBezTo>
                  <a:pt x="1380" y="390"/>
                  <a:pt x="1500" y="30"/>
                  <a:pt x="1620" y="30"/>
                </a:cubicBezTo>
                <a:cubicBezTo>
                  <a:pt x="1740" y="30"/>
                  <a:pt x="1860" y="390"/>
                  <a:pt x="1980" y="390"/>
                </a:cubicBezTo>
                <a:cubicBezTo>
                  <a:pt x="2100" y="390"/>
                  <a:pt x="2220" y="30"/>
                  <a:pt x="2340" y="30"/>
                </a:cubicBezTo>
                <a:cubicBezTo>
                  <a:pt x="2460" y="30"/>
                  <a:pt x="2580" y="390"/>
                  <a:pt x="2700" y="390"/>
                </a:cubicBezTo>
                <a:cubicBezTo>
                  <a:pt x="2820" y="390"/>
                  <a:pt x="2940" y="60"/>
                  <a:pt x="3060" y="30"/>
                </a:cubicBezTo>
                <a:cubicBezTo>
                  <a:pt x="3180" y="0"/>
                  <a:pt x="3360" y="180"/>
                  <a:pt x="3420" y="21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g-BG" sz="3200" dirty="0">
                <a:latin typeface="Times New Roman" pitchFamily="18" charset="0"/>
                <a:ea typeface="Times New Roman"/>
                <a:cs typeface="Times New Roman" pitchFamily="18" charset="0"/>
              </a:rPr>
              <a:t>Системни измерения на класа</a:t>
            </a:r>
            <a:br>
              <a:rPr lang="bg-BG" sz="2800" dirty="0">
                <a:latin typeface="Calibri"/>
                <a:ea typeface="Times New Roman"/>
                <a:cs typeface="Times New Roman"/>
              </a:rPr>
            </a:br>
            <a:endParaRPr lang="en-GB" sz="28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4294967295"/>
          </p:nvPr>
        </p:nvSpPr>
        <p:spPr>
          <a:xfrm>
            <a:off x="0" y="1412776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bg-BG" dirty="0"/>
              <a:t>  </a:t>
            </a:r>
            <a:endParaRPr lang="en-GB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7740352" y="1412776"/>
          <a:ext cx="118864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7740352" y="3573016"/>
          <a:ext cx="12478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179512" y="1484784"/>
          <a:ext cx="12478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467544" y="1772816"/>
          <a:ext cx="671736" cy="51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179512" y="3501008"/>
          <a:ext cx="117579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328831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g-BG" sz="2400" b="1" dirty="0"/>
              <a:t>ЕТАПИ НА МЕНИДЖМЪНТА НА УЧЕБНИТЕ ГРУПИ И СРЕДИ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/>
          <a:p>
            <a:r>
              <a:rPr lang="ru-RU" b="1" i="1" dirty="0"/>
              <a:t>Първи етап: </a:t>
            </a:r>
            <a:r>
              <a:rPr lang="ru-RU" dirty="0"/>
              <a:t>Системен анализ на реалностите в класа/учебната група</a:t>
            </a:r>
          </a:p>
          <a:p>
            <a:endParaRPr lang="ru-RU" dirty="0"/>
          </a:p>
          <a:p>
            <a:r>
              <a:rPr lang="ru-RU" b="1" i="1" dirty="0"/>
              <a:t>Втори етап: </a:t>
            </a:r>
            <a:r>
              <a:rPr lang="ru-RU" dirty="0"/>
              <a:t>Комплексно управление на реалностите в класа/учебната група и учебна среда</a:t>
            </a:r>
          </a:p>
          <a:p>
            <a:endParaRPr lang="ru-RU" dirty="0"/>
          </a:p>
          <a:p>
            <a:r>
              <a:rPr lang="bg-BG" b="1" i="1" dirty="0"/>
              <a:t>Трети етап: </a:t>
            </a:r>
            <a:r>
              <a:rPr lang="ru-RU" dirty="0"/>
              <a:t>Актуализация и самоактуализация на реалностите в класа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/>
              <a:t>Първи етап: </a:t>
            </a:r>
            <a:r>
              <a:rPr lang="ru-RU" dirty="0"/>
              <a:t>Системен анализ на реалностите в класа/учебната група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dirty="0"/>
              <a:t> 1.1. Системен анализ на състоянието на учебната група и нейната среда (матрица за анализ)</a:t>
            </a:r>
          </a:p>
          <a:p>
            <a:pPr>
              <a:buNone/>
            </a:pPr>
            <a:r>
              <a:rPr lang="bg-BG" dirty="0"/>
              <a:t>1.2. Изработване на комплексна стратегия за мениджмънт на учебната група и нейната среда</a:t>
            </a:r>
          </a:p>
          <a:p>
            <a:pPr>
              <a:buNone/>
            </a:pPr>
            <a:r>
              <a:rPr lang="bg-BG" dirty="0"/>
              <a:t>1.3. Разработване на работен план за мениджмънт на класа / групата (равнища, техники, мерки)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5CC73D6-5AFF-43D7-8A7D-E87543AA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F56C120-0A82-4598-910A-C229E610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3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9922C0E-67AD-49A1-BDF5-378486DB0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15A249E-73EC-4063-8AF9-53E74F728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57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1312</Words>
  <Application>Microsoft Office PowerPoint</Application>
  <PresentationFormat>Презентация на цял екран (4:3)</PresentationFormat>
  <Paragraphs>372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26" baseType="lpstr">
      <vt:lpstr>Office Theme</vt:lpstr>
      <vt:lpstr>ПРИЛОЖЕНИЕ НА КОМПЛЕКСНИЯ МЕНИДЖМЪНТ В ПРАКТИКАТА</vt:lpstr>
      <vt:lpstr>Защо менажира учителят?</vt:lpstr>
      <vt:lpstr>Какво менажира учителят?</vt:lpstr>
      <vt:lpstr>Презентация на PowerPoint</vt:lpstr>
      <vt:lpstr>Системни измерения на класа </vt:lpstr>
      <vt:lpstr>ЕТАПИ НА МЕНИДЖМЪНТА НА УЧЕБНИТЕ ГРУПИ И СРЕДИ</vt:lpstr>
      <vt:lpstr>Първи етап: Системен анализ на реалностите в класа/учебната група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Казус 1</vt:lpstr>
      <vt:lpstr>Презентация на PowerPoint</vt:lpstr>
      <vt:lpstr>Презентация на PowerPoint</vt:lpstr>
      <vt:lpstr>Презентация на PowerPoint</vt:lpstr>
      <vt:lpstr>Втори етап - Равнища и основни подходи за комплексен мениджмънт на учебни групи и следи</vt:lpstr>
      <vt:lpstr>ПЪРВО РАВНИЩЕ НА КОМПЛЕКСЕН  МЕНИДЖМЪНТ:  Физическа сигурност, психологическа защитеност, институционална пригодност и легитимност</vt:lpstr>
      <vt:lpstr>Практическа задача –  техники и практики за мениджмънт на първо равнище  (самостоятелна извънаудиторна работа) </vt:lpstr>
      <vt:lpstr>ВТОРО РАВНИЩЕ НА КОМПЛЕКСНИЯ МЕНИДЖМЪНТ:  Мениджмънт на груповата динамика и общностно развитие (учебната група като социална общност)</vt:lpstr>
      <vt:lpstr>Практическа задача –  техники и практики за мениджмънт на второ равнище</vt:lpstr>
      <vt:lpstr>ТРЕТО РАВНИЩЕ НА МЕНИДЖМЪНТ:  мениджмънт на развитието и саморазвитието чрез индивидуално и екипно отворено учене</vt:lpstr>
      <vt:lpstr>Презентация на PowerPoint</vt:lpstr>
      <vt:lpstr>Практическа задача –  техники и практики за мениджмънт на трето равнище</vt:lpstr>
    </vt:vector>
  </TitlesOfParts>
  <Company>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 Yalnazov</dc:creator>
  <cp:lastModifiedBy>Martin Savov</cp:lastModifiedBy>
  <cp:revision>34</cp:revision>
  <dcterms:created xsi:type="dcterms:W3CDTF">2018-10-31T07:37:41Z</dcterms:created>
  <dcterms:modified xsi:type="dcterms:W3CDTF">2020-12-05T11:04:10Z</dcterms:modified>
</cp:coreProperties>
</file>