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3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7" r:id="rId2"/>
    <p:sldId id="258" r:id="rId3"/>
    <p:sldId id="259" r:id="rId4"/>
    <p:sldId id="260" r:id="rId5"/>
    <p:sldId id="261" r:id="rId6"/>
    <p:sldId id="333" r:id="rId7"/>
    <p:sldId id="334" r:id="rId8"/>
    <p:sldId id="335" r:id="rId9"/>
    <p:sldId id="332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1" r:id="rId19"/>
    <p:sldId id="361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74" r:id="rId30"/>
    <p:sldId id="362" r:id="rId31"/>
    <p:sldId id="363" r:id="rId32"/>
    <p:sldId id="364" r:id="rId33"/>
    <p:sldId id="336" r:id="rId34"/>
    <p:sldId id="337" r:id="rId35"/>
    <p:sldId id="356" r:id="rId36"/>
    <p:sldId id="357" r:id="rId37"/>
    <p:sldId id="358" r:id="rId38"/>
    <p:sldId id="359" r:id="rId39"/>
    <p:sldId id="360" r:id="rId40"/>
    <p:sldId id="338" r:id="rId41"/>
    <p:sldId id="339" r:id="rId42"/>
    <p:sldId id="340" r:id="rId43"/>
    <p:sldId id="341" r:id="rId44"/>
    <p:sldId id="342" r:id="rId45"/>
    <p:sldId id="343" r:id="rId46"/>
    <p:sldId id="344" r:id="rId47"/>
    <p:sldId id="345" r:id="rId48"/>
    <p:sldId id="346" r:id="rId49"/>
    <p:sldId id="347" r:id="rId50"/>
    <p:sldId id="348" r:id="rId51"/>
    <p:sldId id="349" r:id="rId52"/>
    <p:sldId id="350" r:id="rId53"/>
    <p:sldId id="351" r:id="rId54"/>
    <p:sldId id="352" r:id="rId55"/>
    <p:sldId id="312" r:id="rId56"/>
    <p:sldId id="285" r:id="rId57"/>
    <p:sldId id="286" r:id="rId58"/>
    <p:sldId id="287" r:id="rId59"/>
    <p:sldId id="288" r:id="rId60"/>
    <p:sldId id="289" r:id="rId61"/>
    <p:sldId id="290" r:id="rId62"/>
    <p:sldId id="291" r:id="rId63"/>
    <p:sldId id="292" r:id="rId64"/>
    <p:sldId id="293" r:id="rId65"/>
    <p:sldId id="294" r:id="rId66"/>
    <p:sldId id="314" r:id="rId67"/>
    <p:sldId id="353" r:id="rId68"/>
    <p:sldId id="354" r:id="rId69"/>
    <p:sldId id="355" r:id="rId70"/>
    <p:sldId id="365" r:id="rId71"/>
    <p:sldId id="366" r:id="rId72"/>
    <p:sldId id="305" r:id="rId73"/>
    <p:sldId id="306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4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27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668CAD-ECF5-4E90-A8E6-006D85EFF2AC}" type="doc">
      <dgm:prSet loTypeId="urn:microsoft.com/office/officeart/2005/8/layout/funnel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4F407E6E-1895-4763-9E31-2C6CC37BB54F}">
      <dgm:prSet phldrT="[Text]" phldr="1"/>
      <dgm:spPr/>
      <dgm:t>
        <a:bodyPr/>
        <a:lstStyle/>
        <a:p>
          <a:endParaRPr lang="en-GB" dirty="0"/>
        </a:p>
      </dgm:t>
    </dgm:pt>
    <dgm:pt modelId="{7016F3E7-77C9-4959-AD89-A1AF9FDE4875}" type="parTrans" cxnId="{4F3F9B61-194F-4265-BF1D-2EDCFB685A47}">
      <dgm:prSet/>
      <dgm:spPr/>
      <dgm:t>
        <a:bodyPr/>
        <a:lstStyle/>
        <a:p>
          <a:endParaRPr lang="en-GB"/>
        </a:p>
      </dgm:t>
    </dgm:pt>
    <dgm:pt modelId="{E5B348A0-B590-46F9-BFCA-DBF0D72C664E}" type="sibTrans" cxnId="{4F3F9B61-194F-4265-BF1D-2EDCFB685A47}">
      <dgm:prSet/>
      <dgm:spPr/>
      <dgm:t>
        <a:bodyPr/>
        <a:lstStyle/>
        <a:p>
          <a:endParaRPr lang="en-GB"/>
        </a:p>
      </dgm:t>
    </dgm:pt>
    <dgm:pt modelId="{13835477-1838-4B67-9ECC-7E48D9D2A1FF}">
      <dgm:prSet phldrT="[Text]" phldr="1"/>
      <dgm:spPr/>
      <dgm:t>
        <a:bodyPr/>
        <a:lstStyle/>
        <a:p>
          <a:endParaRPr lang="en-GB" dirty="0"/>
        </a:p>
      </dgm:t>
    </dgm:pt>
    <dgm:pt modelId="{7BB894F0-540C-4247-9762-C4E73C6600A3}" type="parTrans" cxnId="{016428D8-782D-4580-9C52-8C346028C3BC}">
      <dgm:prSet/>
      <dgm:spPr/>
      <dgm:t>
        <a:bodyPr/>
        <a:lstStyle/>
        <a:p>
          <a:endParaRPr lang="en-GB"/>
        </a:p>
      </dgm:t>
    </dgm:pt>
    <dgm:pt modelId="{E3E2CD2D-1C91-4172-A494-69CB16A63A61}" type="sibTrans" cxnId="{016428D8-782D-4580-9C52-8C346028C3BC}">
      <dgm:prSet/>
      <dgm:spPr/>
      <dgm:t>
        <a:bodyPr/>
        <a:lstStyle/>
        <a:p>
          <a:endParaRPr lang="en-GB"/>
        </a:p>
      </dgm:t>
    </dgm:pt>
    <dgm:pt modelId="{FF58848B-6425-4432-A55D-B5DB420F1804}">
      <dgm:prSet phldrT="[Text]" phldr="1"/>
      <dgm:spPr/>
      <dgm:t>
        <a:bodyPr/>
        <a:lstStyle/>
        <a:p>
          <a:endParaRPr lang="en-GB" dirty="0"/>
        </a:p>
      </dgm:t>
    </dgm:pt>
    <dgm:pt modelId="{51F026FA-4844-43CC-BCB0-DD9E62C633B7}" type="parTrans" cxnId="{F9552152-6E8F-4356-881D-49F92D100A6A}">
      <dgm:prSet/>
      <dgm:spPr/>
      <dgm:t>
        <a:bodyPr/>
        <a:lstStyle/>
        <a:p>
          <a:endParaRPr lang="en-GB"/>
        </a:p>
      </dgm:t>
    </dgm:pt>
    <dgm:pt modelId="{38864AB8-8191-46E4-AEC3-CBD0283BB183}" type="sibTrans" cxnId="{F9552152-6E8F-4356-881D-49F92D100A6A}">
      <dgm:prSet/>
      <dgm:spPr/>
      <dgm:t>
        <a:bodyPr/>
        <a:lstStyle/>
        <a:p>
          <a:endParaRPr lang="en-GB"/>
        </a:p>
      </dgm:t>
    </dgm:pt>
    <dgm:pt modelId="{88C5A6B7-6DE6-449C-847D-936001080B17}">
      <dgm:prSet phldrT="[Text]"/>
      <dgm:spPr/>
      <dgm:t>
        <a:bodyPr/>
        <a:lstStyle/>
        <a:p>
          <a:r>
            <a:rPr lang="bg-BG" dirty="0" smtClean="0"/>
            <a:t>? ? ? ? ? ? ? ? </a:t>
          </a:r>
          <a:endParaRPr lang="en-GB" dirty="0"/>
        </a:p>
      </dgm:t>
    </dgm:pt>
    <dgm:pt modelId="{DD0F5D30-AFB5-4532-B9B9-C6AB0D5F0E63}" type="parTrans" cxnId="{04B60CB0-67E3-4754-98CD-EBBCC5D33BAE}">
      <dgm:prSet/>
      <dgm:spPr/>
      <dgm:t>
        <a:bodyPr/>
        <a:lstStyle/>
        <a:p>
          <a:endParaRPr lang="en-GB"/>
        </a:p>
      </dgm:t>
    </dgm:pt>
    <dgm:pt modelId="{BFEC878E-8171-4060-9169-FDBCEB5B1DD4}" type="sibTrans" cxnId="{04B60CB0-67E3-4754-98CD-EBBCC5D33BAE}">
      <dgm:prSet/>
      <dgm:spPr/>
      <dgm:t>
        <a:bodyPr/>
        <a:lstStyle/>
        <a:p>
          <a:endParaRPr lang="en-GB"/>
        </a:p>
      </dgm:t>
    </dgm:pt>
    <dgm:pt modelId="{4FE6F9A4-93DB-4E61-9A55-1A7DA3C93778}" type="pres">
      <dgm:prSet presAssocID="{13668CAD-ECF5-4E90-A8E6-006D85EFF2A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D3EA175-3F7F-4D68-9184-46A9AA57F9AE}" type="pres">
      <dgm:prSet presAssocID="{13668CAD-ECF5-4E90-A8E6-006D85EFF2AC}" presName="ellipse" presStyleLbl="trBgShp" presStyleIdx="0" presStyleCnt="1"/>
      <dgm:spPr/>
    </dgm:pt>
    <dgm:pt modelId="{461C45D6-8916-4CBA-A3D3-53986800190B}" type="pres">
      <dgm:prSet presAssocID="{13668CAD-ECF5-4E90-A8E6-006D85EFF2AC}" presName="arrow1" presStyleLbl="fgShp" presStyleIdx="0" presStyleCnt="1" custLinFactX="140909" custLinFactNeighborX="200000" custLinFactNeighborY="-59583"/>
      <dgm:spPr/>
    </dgm:pt>
    <dgm:pt modelId="{1626D814-2939-4963-B2FD-DD13E636CC3D}" type="pres">
      <dgm:prSet presAssocID="{13668CAD-ECF5-4E90-A8E6-006D85EFF2AC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E9865A-8B2C-4BD4-9C73-74F0259BABAC}" type="pres">
      <dgm:prSet presAssocID="{13835477-1838-4B67-9ECC-7E48D9D2A1FF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2484DC1-CFD8-4F23-94AF-DE19C6B16332}" type="pres">
      <dgm:prSet presAssocID="{FF58848B-6425-4432-A55D-B5DB420F1804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578FC98-8017-4C37-8F60-12695522B05E}" type="pres">
      <dgm:prSet presAssocID="{88C5A6B7-6DE6-449C-847D-936001080B17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C25CEE-2A18-420D-A9AA-7B956E40AE2D}" type="pres">
      <dgm:prSet presAssocID="{13668CAD-ECF5-4E90-A8E6-006D85EFF2AC}" presName="funnel" presStyleLbl="trAlignAcc1" presStyleIdx="0" presStyleCnt="1"/>
      <dgm:spPr/>
    </dgm:pt>
  </dgm:ptLst>
  <dgm:cxnLst>
    <dgm:cxn modelId="{F9552152-6E8F-4356-881D-49F92D100A6A}" srcId="{13668CAD-ECF5-4E90-A8E6-006D85EFF2AC}" destId="{FF58848B-6425-4432-A55D-B5DB420F1804}" srcOrd="2" destOrd="0" parTransId="{51F026FA-4844-43CC-BCB0-DD9E62C633B7}" sibTransId="{38864AB8-8191-46E4-AEC3-CBD0283BB183}"/>
    <dgm:cxn modelId="{1DEABB6C-E5A9-482A-AA51-3AD6879B9997}" type="presOf" srcId="{FF58848B-6425-4432-A55D-B5DB420F1804}" destId="{E6E9865A-8B2C-4BD4-9C73-74F0259BABAC}" srcOrd="0" destOrd="0" presId="urn:microsoft.com/office/officeart/2005/8/layout/funnel1"/>
    <dgm:cxn modelId="{D2E076A6-6BF9-4890-9097-39A710365604}" type="presOf" srcId="{13835477-1838-4B67-9ECC-7E48D9D2A1FF}" destId="{62484DC1-CFD8-4F23-94AF-DE19C6B16332}" srcOrd="0" destOrd="0" presId="urn:microsoft.com/office/officeart/2005/8/layout/funnel1"/>
    <dgm:cxn modelId="{7C83A91E-F9B9-43A0-B23D-E8DA65E8D53A}" type="presOf" srcId="{4F407E6E-1895-4763-9E31-2C6CC37BB54F}" destId="{F578FC98-8017-4C37-8F60-12695522B05E}" srcOrd="0" destOrd="0" presId="urn:microsoft.com/office/officeart/2005/8/layout/funnel1"/>
    <dgm:cxn modelId="{4F3F9B61-194F-4265-BF1D-2EDCFB685A47}" srcId="{13668CAD-ECF5-4E90-A8E6-006D85EFF2AC}" destId="{4F407E6E-1895-4763-9E31-2C6CC37BB54F}" srcOrd="0" destOrd="0" parTransId="{7016F3E7-77C9-4959-AD89-A1AF9FDE4875}" sibTransId="{E5B348A0-B590-46F9-BFCA-DBF0D72C664E}"/>
    <dgm:cxn modelId="{016428D8-782D-4580-9C52-8C346028C3BC}" srcId="{13668CAD-ECF5-4E90-A8E6-006D85EFF2AC}" destId="{13835477-1838-4B67-9ECC-7E48D9D2A1FF}" srcOrd="1" destOrd="0" parTransId="{7BB894F0-540C-4247-9762-C4E73C6600A3}" sibTransId="{E3E2CD2D-1C91-4172-A494-69CB16A63A61}"/>
    <dgm:cxn modelId="{04B60CB0-67E3-4754-98CD-EBBCC5D33BAE}" srcId="{13668CAD-ECF5-4E90-A8E6-006D85EFF2AC}" destId="{88C5A6B7-6DE6-449C-847D-936001080B17}" srcOrd="3" destOrd="0" parTransId="{DD0F5D30-AFB5-4532-B9B9-C6AB0D5F0E63}" sibTransId="{BFEC878E-8171-4060-9169-FDBCEB5B1DD4}"/>
    <dgm:cxn modelId="{58BBF9A7-4942-4E70-99CD-D7C0449E38DB}" type="presOf" srcId="{13668CAD-ECF5-4E90-A8E6-006D85EFF2AC}" destId="{4FE6F9A4-93DB-4E61-9A55-1A7DA3C93778}" srcOrd="0" destOrd="0" presId="urn:microsoft.com/office/officeart/2005/8/layout/funnel1"/>
    <dgm:cxn modelId="{29DA8088-E74F-46B9-88E3-BEEED577E38A}" type="presOf" srcId="{88C5A6B7-6DE6-449C-847D-936001080B17}" destId="{1626D814-2939-4963-B2FD-DD13E636CC3D}" srcOrd="0" destOrd="0" presId="urn:microsoft.com/office/officeart/2005/8/layout/funnel1"/>
    <dgm:cxn modelId="{9EB20FB4-8661-46B1-AA5D-D9C58FA9CA8F}" type="presParOf" srcId="{4FE6F9A4-93DB-4E61-9A55-1A7DA3C93778}" destId="{CD3EA175-3F7F-4D68-9184-46A9AA57F9AE}" srcOrd="0" destOrd="0" presId="urn:microsoft.com/office/officeart/2005/8/layout/funnel1"/>
    <dgm:cxn modelId="{4A88DADC-875A-4976-83DD-8DD4602DE004}" type="presParOf" srcId="{4FE6F9A4-93DB-4E61-9A55-1A7DA3C93778}" destId="{461C45D6-8916-4CBA-A3D3-53986800190B}" srcOrd="1" destOrd="0" presId="urn:microsoft.com/office/officeart/2005/8/layout/funnel1"/>
    <dgm:cxn modelId="{D8C24456-CE98-4032-9606-F2F48ABEFD6F}" type="presParOf" srcId="{4FE6F9A4-93DB-4E61-9A55-1A7DA3C93778}" destId="{1626D814-2939-4963-B2FD-DD13E636CC3D}" srcOrd="2" destOrd="0" presId="urn:microsoft.com/office/officeart/2005/8/layout/funnel1"/>
    <dgm:cxn modelId="{3CA71A7A-0638-4E04-A271-9E9EF60CEB30}" type="presParOf" srcId="{4FE6F9A4-93DB-4E61-9A55-1A7DA3C93778}" destId="{E6E9865A-8B2C-4BD4-9C73-74F0259BABAC}" srcOrd="3" destOrd="0" presId="urn:microsoft.com/office/officeart/2005/8/layout/funnel1"/>
    <dgm:cxn modelId="{7B65EC46-8C1C-4231-BDE6-24524FE8E871}" type="presParOf" srcId="{4FE6F9A4-93DB-4E61-9A55-1A7DA3C93778}" destId="{62484DC1-CFD8-4F23-94AF-DE19C6B16332}" srcOrd="4" destOrd="0" presId="urn:microsoft.com/office/officeart/2005/8/layout/funnel1"/>
    <dgm:cxn modelId="{23B92BF4-B50A-4C89-9A58-068ECE72AD46}" type="presParOf" srcId="{4FE6F9A4-93DB-4E61-9A55-1A7DA3C93778}" destId="{F578FC98-8017-4C37-8F60-12695522B05E}" srcOrd="5" destOrd="0" presId="urn:microsoft.com/office/officeart/2005/8/layout/funnel1"/>
    <dgm:cxn modelId="{512913A0-3B8A-4098-92A9-9F999DB8340C}" type="presParOf" srcId="{4FE6F9A4-93DB-4E61-9A55-1A7DA3C93778}" destId="{06C25CEE-2A18-420D-A9AA-7B956E40AE2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3165574-4C55-4D6A-A6B5-2A465A59B56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0"/>
      <dgm:spPr/>
    </dgm:pt>
    <dgm:pt modelId="{A21602F3-6FE3-4A51-84EF-32DB8E85551B}">
      <dgm:prSet phldrT="[Text]" phldr="1"/>
      <dgm:spPr/>
      <dgm:t>
        <a:bodyPr/>
        <a:lstStyle/>
        <a:p>
          <a:endParaRPr lang="en-GB" dirty="0"/>
        </a:p>
      </dgm:t>
    </dgm:pt>
    <dgm:pt modelId="{5BF85CBF-B958-45C5-8DF3-423BD3671F75}" type="parTrans" cxnId="{22CB6427-0A48-4789-8C3B-CD7034C80062}">
      <dgm:prSet/>
      <dgm:spPr/>
      <dgm:t>
        <a:bodyPr/>
        <a:lstStyle/>
        <a:p>
          <a:endParaRPr lang="en-GB"/>
        </a:p>
      </dgm:t>
    </dgm:pt>
    <dgm:pt modelId="{2DDD53C8-CD49-495F-91CD-A64D3BC7E330}" type="sibTrans" cxnId="{22CB6427-0A48-4789-8C3B-CD7034C80062}">
      <dgm:prSet/>
      <dgm:spPr/>
      <dgm:t>
        <a:bodyPr/>
        <a:lstStyle/>
        <a:p>
          <a:endParaRPr lang="en-GB"/>
        </a:p>
      </dgm:t>
    </dgm:pt>
    <dgm:pt modelId="{DDA31EAB-239A-4132-93C6-8F50AC2D4C54}">
      <dgm:prSet phldrT="[Text]" phldr="1"/>
      <dgm:spPr/>
      <dgm:t>
        <a:bodyPr/>
        <a:lstStyle/>
        <a:p>
          <a:endParaRPr lang="en-GB" dirty="0"/>
        </a:p>
      </dgm:t>
    </dgm:pt>
    <dgm:pt modelId="{FC5B07D3-BA75-444B-BF2F-E0E82B34C1DD}" type="parTrans" cxnId="{551680ED-0217-48BA-8E2A-85344D738FE9}">
      <dgm:prSet/>
      <dgm:spPr/>
      <dgm:t>
        <a:bodyPr/>
        <a:lstStyle/>
        <a:p>
          <a:endParaRPr lang="en-GB"/>
        </a:p>
      </dgm:t>
    </dgm:pt>
    <dgm:pt modelId="{17DAC199-C83E-4DA4-B390-1A7839089822}" type="sibTrans" cxnId="{551680ED-0217-48BA-8E2A-85344D738FE9}">
      <dgm:prSet/>
      <dgm:spPr/>
      <dgm:t>
        <a:bodyPr/>
        <a:lstStyle/>
        <a:p>
          <a:endParaRPr lang="en-GB"/>
        </a:p>
      </dgm:t>
    </dgm:pt>
    <dgm:pt modelId="{F9F691C1-1E75-4AFB-9610-3874FE40D754}">
      <dgm:prSet phldrT="[Text]" phldr="1"/>
      <dgm:spPr/>
      <dgm:t>
        <a:bodyPr/>
        <a:lstStyle/>
        <a:p>
          <a:endParaRPr lang="en-GB" dirty="0"/>
        </a:p>
      </dgm:t>
    </dgm:pt>
    <dgm:pt modelId="{FDEE2F27-0A73-44B6-88FE-B1E80164171D}" type="parTrans" cxnId="{1B215198-B89E-4A31-A25B-75F61987B57D}">
      <dgm:prSet/>
      <dgm:spPr/>
      <dgm:t>
        <a:bodyPr/>
        <a:lstStyle/>
        <a:p>
          <a:endParaRPr lang="en-GB"/>
        </a:p>
      </dgm:t>
    </dgm:pt>
    <dgm:pt modelId="{DF351ABB-5B20-43DC-BB56-EE0A99CA0D4A}" type="sibTrans" cxnId="{1B215198-B89E-4A31-A25B-75F61987B57D}">
      <dgm:prSet/>
      <dgm:spPr/>
      <dgm:t>
        <a:bodyPr/>
        <a:lstStyle/>
        <a:p>
          <a:endParaRPr lang="en-GB"/>
        </a:p>
      </dgm:t>
    </dgm:pt>
    <dgm:pt modelId="{B0AA9C4F-038F-4DEA-AA83-43FDE6ECF759}" type="pres">
      <dgm:prSet presAssocID="{F3165574-4C55-4D6A-A6B5-2A465A59B564}" presName="CompostProcess" presStyleCnt="0">
        <dgm:presLayoutVars>
          <dgm:dir/>
          <dgm:resizeHandles val="exact"/>
        </dgm:presLayoutVars>
      </dgm:prSet>
      <dgm:spPr/>
    </dgm:pt>
    <dgm:pt modelId="{2D4C604A-02C6-4E81-A920-277F5DF66354}" type="pres">
      <dgm:prSet presAssocID="{F3165574-4C55-4D6A-A6B5-2A465A59B564}" presName="arrow" presStyleLbl="bgShp" presStyleIdx="0" presStyleCnt="1"/>
      <dgm:spPr/>
    </dgm:pt>
    <dgm:pt modelId="{99A7CF74-06FD-40BE-BAAE-0F9493F63E46}" type="pres">
      <dgm:prSet presAssocID="{F3165574-4C55-4D6A-A6B5-2A465A59B564}" presName="linearProcess" presStyleCnt="0"/>
      <dgm:spPr/>
    </dgm:pt>
    <dgm:pt modelId="{7CB976EB-AD0D-4087-A65C-58F659F7039C}" type="pres">
      <dgm:prSet presAssocID="{A21602F3-6FE3-4A51-84EF-32DB8E85551B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A8D4222-48BB-40A4-83F5-5E7F321ECACD}" type="pres">
      <dgm:prSet presAssocID="{2DDD53C8-CD49-495F-91CD-A64D3BC7E330}" presName="sibTrans" presStyleCnt="0"/>
      <dgm:spPr/>
    </dgm:pt>
    <dgm:pt modelId="{408D6374-E4E4-4C2D-B9E5-D32DE4C9F391}" type="pres">
      <dgm:prSet presAssocID="{DDA31EAB-239A-4132-93C6-8F50AC2D4C5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094B95C-1A20-44BF-B481-56469CE51C43}" type="pres">
      <dgm:prSet presAssocID="{17DAC199-C83E-4DA4-B390-1A7839089822}" presName="sibTrans" presStyleCnt="0"/>
      <dgm:spPr/>
    </dgm:pt>
    <dgm:pt modelId="{3CE49671-4CBE-4EAB-8E0B-04975FAB338B}" type="pres">
      <dgm:prSet presAssocID="{F9F691C1-1E75-4AFB-9610-3874FE40D754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611AA0C-4E6E-40C9-8F33-0A49F3B78F49}" type="presOf" srcId="{F9F691C1-1E75-4AFB-9610-3874FE40D754}" destId="{3CE49671-4CBE-4EAB-8E0B-04975FAB338B}" srcOrd="0" destOrd="0" presId="urn:microsoft.com/office/officeart/2005/8/layout/hProcess9"/>
    <dgm:cxn modelId="{17600BBF-1C8E-48CE-BAAD-0F6E907FEA50}" type="presOf" srcId="{DDA31EAB-239A-4132-93C6-8F50AC2D4C54}" destId="{408D6374-E4E4-4C2D-B9E5-D32DE4C9F391}" srcOrd="0" destOrd="0" presId="urn:microsoft.com/office/officeart/2005/8/layout/hProcess9"/>
    <dgm:cxn modelId="{1B215198-B89E-4A31-A25B-75F61987B57D}" srcId="{F3165574-4C55-4D6A-A6B5-2A465A59B564}" destId="{F9F691C1-1E75-4AFB-9610-3874FE40D754}" srcOrd="2" destOrd="0" parTransId="{FDEE2F27-0A73-44B6-88FE-B1E80164171D}" sibTransId="{DF351ABB-5B20-43DC-BB56-EE0A99CA0D4A}"/>
    <dgm:cxn modelId="{6B471B76-2463-4013-A884-EA937373E64C}" type="presOf" srcId="{A21602F3-6FE3-4A51-84EF-32DB8E85551B}" destId="{7CB976EB-AD0D-4087-A65C-58F659F7039C}" srcOrd="0" destOrd="0" presId="urn:microsoft.com/office/officeart/2005/8/layout/hProcess9"/>
    <dgm:cxn modelId="{22CB6427-0A48-4789-8C3B-CD7034C80062}" srcId="{F3165574-4C55-4D6A-A6B5-2A465A59B564}" destId="{A21602F3-6FE3-4A51-84EF-32DB8E85551B}" srcOrd="0" destOrd="0" parTransId="{5BF85CBF-B958-45C5-8DF3-423BD3671F75}" sibTransId="{2DDD53C8-CD49-495F-91CD-A64D3BC7E330}"/>
    <dgm:cxn modelId="{551680ED-0217-48BA-8E2A-85344D738FE9}" srcId="{F3165574-4C55-4D6A-A6B5-2A465A59B564}" destId="{DDA31EAB-239A-4132-93C6-8F50AC2D4C54}" srcOrd="1" destOrd="0" parTransId="{FC5B07D3-BA75-444B-BF2F-E0E82B34C1DD}" sibTransId="{17DAC199-C83E-4DA4-B390-1A7839089822}"/>
    <dgm:cxn modelId="{0C3CB19D-8E69-45BF-A3EB-701E4E28CBA5}" type="presOf" srcId="{F3165574-4C55-4D6A-A6B5-2A465A59B564}" destId="{B0AA9C4F-038F-4DEA-AA83-43FDE6ECF759}" srcOrd="0" destOrd="0" presId="urn:microsoft.com/office/officeart/2005/8/layout/hProcess9"/>
    <dgm:cxn modelId="{830C509F-4857-4A0B-A21C-BFF8A872DD26}" type="presParOf" srcId="{B0AA9C4F-038F-4DEA-AA83-43FDE6ECF759}" destId="{2D4C604A-02C6-4E81-A920-277F5DF66354}" srcOrd="0" destOrd="0" presId="urn:microsoft.com/office/officeart/2005/8/layout/hProcess9"/>
    <dgm:cxn modelId="{C464686D-3A0B-4F4C-ADD0-03001D293C44}" type="presParOf" srcId="{B0AA9C4F-038F-4DEA-AA83-43FDE6ECF759}" destId="{99A7CF74-06FD-40BE-BAAE-0F9493F63E46}" srcOrd="1" destOrd="0" presId="urn:microsoft.com/office/officeart/2005/8/layout/hProcess9"/>
    <dgm:cxn modelId="{5F574E70-66DD-446F-97FA-C9C3F133F4C6}" type="presParOf" srcId="{99A7CF74-06FD-40BE-BAAE-0F9493F63E46}" destId="{7CB976EB-AD0D-4087-A65C-58F659F7039C}" srcOrd="0" destOrd="0" presId="urn:microsoft.com/office/officeart/2005/8/layout/hProcess9"/>
    <dgm:cxn modelId="{1A267CC2-1CDA-48B0-B565-1B94464F5B34}" type="presParOf" srcId="{99A7CF74-06FD-40BE-BAAE-0F9493F63E46}" destId="{BA8D4222-48BB-40A4-83F5-5E7F321ECACD}" srcOrd="1" destOrd="0" presId="urn:microsoft.com/office/officeart/2005/8/layout/hProcess9"/>
    <dgm:cxn modelId="{FC543453-9EC9-4FDF-BFE6-358E70C3FE59}" type="presParOf" srcId="{99A7CF74-06FD-40BE-BAAE-0F9493F63E46}" destId="{408D6374-E4E4-4C2D-B9E5-D32DE4C9F391}" srcOrd="2" destOrd="0" presId="urn:microsoft.com/office/officeart/2005/8/layout/hProcess9"/>
    <dgm:cxn modelId="{D27F8D31-7DBD-4422-81E3-E9F827981919}" type="presParOf" srcId="{99A7CF74-06FD-40BE-BAAE-0F9493F63E46}" destId="{2094B95C-1A20-44BF-B481-56469CE51C43}" srcOrd="3" destOrd="0" presId="urn:microsoft.com/office/officeart/2005/8/layout/hProcess9"/>
    <dgm:cxn modelId="{A73EEBBD-38A2-4FEC-AC9D-B09B3F0D6379}" type="presParOf" srcId="{99A7CF74-06FD-40BE-BAAE-0F9493F63E46}" destId="{3CE49671-4CBE-4EAB-8E0B-04975FAB338B}" srcOrd="4" destOrd="0" presId="urn:microsoft.com/office/officeart/2005/8/layout/hProcess9"/>
  </dgm:cxnLst>
  <dgm:bg>
    <a:solidFill>
      <a:srgbClr val="0070C0"/>
    </a:solidFill>
  </dgm:bg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F208C38-6837-439C-86F3-C7F9DA1FC2CA}" type="doc">
      <dgm:prSet loTypeId="urn:microsoft.com/office/officeart/2005/8/layout/chart3" loCatId="relationship" qsTypeId="urn:microsoft.com/office/officeart/2005/8/quickstyle/simple1" qsCatId="simple" csTypeId="urn:microsoft.com/office/officeart/2005/8/colors/colorful2" csCatId="colorful" phldr="1"/>
      <dgm:spPr/>
    </dgm:pt>
    <dgm:pt modelId="{B6BF75AB-3C6E-4BBA-B983-BDEB5BCEDDC0}">
      <dgm:prSet phldrT="[Text]"/>
      <dgm:spPr/>
      <dgm:t>
        <a:bodyPr/>
        <a:lstStyle/>
        <a:p>
          <a:r>
            <a:rPr lang="bg-BG" b="1" dirty="0">
              <a:solidFill>
                <a:schemeClr val="tx1"/>
              </a:solidFill>
            </a:rPr>
            <a:t>ОТВОРЕНИ СИСТЕМИ</a:t>
          </a:r>
          <a:endParaRPr lang="en-GB" b="1" dirty="0">
            <a:solidFill>
              <a:schemeClr val="tx1"/>
            </a:solidFill>
          </a:endParaRPr>
        </a:p>
      </dgm:t>
    </dgm:pt>
    <dgm:pt modelId="{6BA665B1-04A3-41BD-BB77-B948B55B65A9}" type="parTrans" cxnId="{334B8A70-C1C1-47FF-BF89-E4948C4C38D3}">
      <dgm:prSet/>
      <dgm:spPr/>
      <dgm:t>
        <a:bodyPr/>
        <a:lstStyle/>
        <a:p>
          <a:endParaRPr lang="en-GB"/>
        </a:p>
      </dgm:t>
    </dgm:pt>
    <dgm:pt modelId="{FA4D3972-06F5-40C3-BA76-205BC2C91353}" type="sibTrans" cxnId="{334B8A70-C1C1-47FF-BF89-E4948C4C38D3}">
      <dgm:prSet/>
      <dgm:spPr/>
      <dgm:t>
        <a:bodyPr/>
        <a:lstStyle/>
        <a:p>
          <a:endParaRPr lang="en-GB"/>
        </a:p>
      </dgm:t>
    </dgm:pt>
    <dgm:pt modelId="{C9434FE8-FBBC-4EBA-A649-B34C4EC81AFB}">
      <dgm:prSet phldrT="[Text]"/>
      <dgm:spPr/>
      <dgm:t>
        <a:bodyPr/>
        <a:lstStyle/>
        <a:p>
          <a:r>
            <a:rPr lang="bg-BG" b="1" dirty="0">
              <a:solidFill>
                <a:schemeClr val="tx1"/>
              </a:solidFill>
            </a:rPr>
            <a:t>РАЦИОНАЛНИ СИСТЕМИ</a:t>
          </a:r>
          <a:endParaRPr lang="en-GB" b="1" dirty="0">
            <a:solidFill>
              <a:schemeClr val="tx1"/>
            </a:solidFill>
          </a:endParaRPr>
        </a:p>
      </dgm:t>
    </dgm:pt>
    <dgm:pt modelId="{BC539B09-6656-4EA1-AA63-335E45653F2E}" type="parTrans" cxnId="{EAD0EC2C-03D3-4580-B3F5-6C665B853B35}">
      <dgm:prSet/>
      <dgm:spPr/>
      <dgm:t>
        <a:bodyPr/>
        <a:lstStyle/>
        <a:p>
          <a:endParaRPr lang="en-GB"/>
        </a:p>
      </dgm:t>
    </dgm:pt>
    <dgm:pt modelId="{1B55D0E2-E463-4E04-B01D-1EE5B4DAAD6E}" type="sibTrans" cxnId="{EAD0EC2C-03D3-4580-B3F5-6C665B853B35}">
      <dgm:prSet/>
      <dgm:spPr/>
      <dgm:t>
        <a:bodyPr/>
        <a:lstStyle/>
        <a:p>
          <a:endParaRPr lang="en-GB"/>
        </a:p>
      </dgm:t>
    </dgm:pt>
    <dgm:pt modelId="{05DF8187-FABD-47FC-AD8D-D46397F9F527}">
      <dgm:prSet phldrT="[Text]"/>
      <dgm:spPr/>
      <dgm:t>
        <a:bodyPr/>
        <a:lstStyle/>
        <a:p>
          <a:r>
            <a:rPr lang="bg-BG" b="1" dirty="0">
              <a:solidFill>
                <a:schemeClr val="tx1"/>
              </a:solidFill>
            </a:rPr>
            <a:t>ЕСТЕСТВЕНИ СИСТЕМИ</a:t>
          </a:r>
          <a:endParaRPr lang="en-GB" b="1" dirty="0">
            <a:solidFill>
              <a:schemeClr val="tx1"/>
            </a:solidFill>
          </a:endParaRPr>
        </a:p>
      </dgm:t>
    </dgm:pt>
    <dgm:pt modelId="{3812F2A8-30AB-4CF7-BF15-31ABF1AB255C}" type="parTrans" cxnId="{EA7BC7BA-EC50-485C-9AA2-BCD3AF73F151}">
      <dgm:prSet/>
      <dgm:spPr/>
      <dgm:t>
        <a:bodyPr/>
        <a:lstStyle/>
        <a:p>
          <a:endParaRPr lang="en-GB"/>
        </a:p>
      </dgm:t>
    </dgm:pt>
    <dgm:pt modelId="{82260D32-218F-4CC5-BD8A-DF3D9D141989}" type="sibTrans" cxnId="{EA7BC7BA-EC50-485C-9AA2-BCD3AF73F151}">
      <dgm:prSet/>
      <dgm:spPr/>
      <dgm:t>
        <a:bodyPr/>
        <a:lstStyle/>
        <a:p>
          <a:endParaRPr lang="en-GB"/>
        </a:p>
      </dgm:t>
    </dgm:pt>
    <dgm:pt modelId="{F69054F5-190B-40CB-AF9B-C21BD3B7DBBC}" type="pres">
      <dgm:prSet presAssocID="{7F208C38-6837-439C-86F3-C7F9DA1FC2CA}" presName="compositeShape" presStyleCnt="0">
        <dgm:presLayoutVars>
          <dgm:chMax val="7"/>
          <dgm:dir/>
          <dgm:resizeHandles val="exact"/>
        </dgm:presLayoutVars>
      </dgm:prSet>
      <dgm:spPr/>
    </dgm:pt>
    <dgm:pt modelId="{7E4A0EE7-3865-4425-B2D4-B7406955ED45}" type="pres">
      <dgm:prSet presAssocID="{7F208C38-6837-439C-86F3-C7F9DA1FC2CA}" presName="wedge1" presStyleLbl="node1" presStyleIdx="0" presStyleCnt="3" custLinFactNeighborX="-4533" custLinFactNeighborY="2678"/>
      <dgm:spPr/>
      <dgm:t>
        <a:bodyPr/>
        <a:lstStyle/>
        <a:p>
          <a:endParaRPr lang="en-GB"/>
        </a:p>
      </dgm:t>
    </dgm:pt>
    <dgm:pt modelId="{477CB346-6055-4C02-BCAF-E2DCC7ADA948}" type="pres">
      <dgm:prSet presAssocID="{7F208C38-6837-439C-86F3-C7F9DA1FC2C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A32D2C3-2A84-421D-8757-E5C5FDA78CE2}" type="pres">
      <dgm:prSet presAssocID="{7F208C38-6837-439C-86F3-C7F9DA1FC2CA}" presName="wedge2" presStyleLbl="node1" presStyleIdx="1" presStyleCnt="3"/>
      <dgm:spPr/>
      <dgm:t>
        <a:bodyPr/>
        <a:lstStyle/>
        <a:p>
          <a:endParaRPr lang="en-GB"/>
        </a:p>
      </dgm:t>
    </dgm:pt>
    <dgm:pt modelId="{34E797F0-FD39-4A6B-B107-8ADC365DEE69}" type="pres">
      <dgm:prSet presAssocID="{7F208C38-6837-439C-86F3-C7F9DA1FC2C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7246C02-E1AC-4E1C-BC9E-FAA719ED00F1}" type="pres">
      <dgm:prSet presAssocID="{7F208C38-6837-439C-86F3-C7F9DA1FC2CA}" presName="wedge3" presStyleLbl="node1" presStyleIdx="2" presStyleCnt="3"/>
      <dgm:spPr/>
      <dgm:t>
        <a:bodyPr/>
        <a:lstStyle/>
        <a:p>
          <a:endParaRPr lang="en-GB"/>
        </a:p>
      </dgm:t>
    </dgm:pt>
    <dgm:pt modelId="{BA34FC0D-99BA-4BA3-886B-37DFC137145A}" type="pres">
      <dgm:prSet presAssocID="{7F208C38-6837-439C-86F3-C7F9DA1FC2C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621702D-5F25-4AED-ADA9-50BF2B80C938}" type="presOf" srcId="{05DF8187-FABD-47FC-AD8D-D46397F9F527}" destId="{BA34FC0D-99BA-4BA3-886B-37DFC137145A}" srcOrd="1" destOrd="0" presId="urn:microsoft.com/office/officeart/2005/8/layout/chart3"/>
    <dgm:cxn modelId="{EE10A6FE-D0FD-4008-AED2-206A82289416}" type="presOf" srcId="{C9434FE8-FBBC-4EBA-A649-B34C4EC81AFB}" destId="{DA32D2C3-2A84-421D-8757-E5C5FDA78CE2}" srcOrd="0" destOrd="0" presId="urn:microsoft.com/office/officeart/2005/8/layout/chart3"/>
    <dgm:cxn modelId="{647FB706-99AD-45A6-A770-5EAFB7A7579C}" type="presOf" srcId="{C9434FE8-FBBC-4EBA-A649-B34C4EC81AFB}" destId="{34E797F0-FD39-4A6B-B107-8ADC365DEE69}" srcOrd="1" destOrd="0" presId="urn:microsoft.com/office/officeart/2005/8/layout/chart3"/>
    <dgm:cxn modelId="{66E01B65-CBDF-44FA-9070-54982AAC43CC}" type="presOf" srcId="{B6BF75AB-3C6E-4BBA-B983-BDEB5BCEDDC0}" destId="{477CB346-6055-4C02-BCAF-E2DCC7ADA948}" srcOrd="1" destOrd="0" presId="urn:microsoft.com/office/officeart/2005/8/layout/chart3"/>
    <dgm:cxn modelId="{809E104B-D9C3-427D-9F63-3F9B4FEF5E5D}" type="presOf" srcId="{05DF8187-FABD-47FC-AD8D-D46397F9F527}" destId="{77246C02-E1AC-4E1C-BC9E-FAA719ED00F1}" srcOrd="0" destOrd="0" presId="urn:microsoft.com/office/officeart/2005/8/layout/chart3"/>
    <dgm:cxn modelId="{3AEDEE75-193F-4C7C-9096-E95477EE752F}" type="presOf" srcId="{B6BF75AB-3C6E-4BBA-B983-BDEB5BCEDDC0}" destId="{7E4A0EE7-3865-4425-B2D4-B7406955ED45}" srcOrd="0" destOrd="0" presId="urn:microsoft.com/office/officeart/2005/8/layout/chart3"/>
    <dgm:cxn modelId="{EAD0EC2C-03D3-4580-B3F5-6C665B853B35}" srcId="{7F208C38-6837-439C-86F3-C7F9DA1FC2CA}" destId="{C9434FE8-FBBC-4EBA-A649-B34C4EC81AFB}" srcOrd="1" destOrd="0" parTransId="{BC539B09-6656-4EA1-AA63-335E45653F2E}" sibTransId="{1B55D0E2-E463-4E04-B01D-1EE5B4DAAD6E}"/>
    <dgm:cxn modelId="{EA7BC7BA-EC50-485C-9AA2-BCD3AF73F151}" srcId="{7F208C38-6837-439C-86F3-C7F9DA1FC2CA}" destId="{05DF8187-FABD-47FC-AD8D-D46397F9F527}" srcOrd="2" destOrd="0" parTransId="{3812F2A8-30AB-4CF7-BF15-31ABF1AB255C}" sibTransId="{82260D32-218F-4CC5-BD8A-DF3D9D141989}"/>
    <dgm:cxn modelId="{334B8A70-C1C1-47FF-BF89-E4948C4C38D3}" srcId="{7F208C38-6837-439C-86F3-C7F9DA1FC2CA}" destId="{B6BF75AB-3C6E-4BBA-B983-BDEB5BCEDDC0}" srcOrd="0" destOrd="0" parTransId="{6BA665B1-04A3-41BD-BB77-B948B55B65A9}" sibTransId="{FA4D3972-06F5-40C3-BA76-205BC2C91353}"/>
    <dgm:cxn modelId="{BB70D67C-F423-4709-858C-A81EBA8FC6DC}" type="presOf" srcId="{7F208C38-6837-439C-86F3-C7F9DA1FC2CA}" destId="{F69054F5-190B-40CB-AF9B-C21BD3B7DBBC}" srcOrd="0" destOrd="0" presId="urn:microsoft.com/office/officeart/2005/8/layout/chart3"/>
    <dgm:cxn modelId="{E767EFBF-DF3A-47F6-8310-182A58D39AA5}" type="presParOf" srcId="{F69054F5-190B-40CB-AF9B-C21BD3B7DBBC}" destId="{7E4A0EE7-3865-4425-B2D4-B7406955ED45}" srcOrd="0" destOrd="0" presId="urn:microsoft.com/office/officeart/2005/8/layout/chart3"/>
    <dgm:cxn modelId="{E701EFD0-46BF-4D45-8011-5A5324385E30}" type="presParOf" srcId="{F69054F5-190B-40CB-AF9B-C21BD3B7DBBC}" destId="{477CB346-6055-4C02-BCAF-E2DCC7ADA948}" srcOrd="1" destOrd="0" presId="urn:microsoft.com/office/officeart/2005/8/layout/chart3"/>
    <dgm:cxn modelId="{190910FA-0157-4DDE-9C71-D3C22936AE17}" type="presParOf" srcId="{F69054F5-190B-40CB-AF9B-C21BD3B7DBBC}" destId="{DA32D2C3-2A84-421D-8757-E5C5FDA78CE2}" srcOrd="2" destOrd="0" presId="urn:microsoft.com/office/officeart/2005/8/layout/chart3"/>
    <dgm:cxn modelId="{FAD1B50D-795B-4C63-9BA3-4A539E5ADF13}" type="presParOf" srcId="{F69054F5-190B-40CB-AF9B-C21BD3B7DBBC}" destId="{34E797F0-FD39-4A6B-B107-8ADC365DEE69}" srcOrd="3" destOrd="0" presId="urn:microsoft.com/office/officeart/2005/8/layout/chart3"/>
    <dgm:cxn modelId="{4399E574-7DFA-41EF-8C34-C4480C27760B}" type="presParOf" srcId="{F69054F5-190B-40CB-AF9B-C21BD3B7DBBC}" destId="{77246C02-E1AC-4E1C-BC9E-FAA719ED00F1}" srcOrd="4" destOrd="0" presId="urn:microsoft.com/office/officeart/2005/8/layout/chart3"/>
    <dgm:cxn modelId="{DB27AB0C-52D5-4529-BC5E-1E39C4962676}" type="presParOf" srcId="{F69054F5-190B-40CB-AF9B-C21BD3B7DBBC}" destId="{BA34FC0D-99BA-4BA3-886B-37DFC137145A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810ED4F-9E44-4BDB-BC10-E00A1D6F708F}" type="doc">
      <dgm:prSet loTypeId="urn:microsoft.com/office/officeart/2005/8/layout/venn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43820B2A-8C6E-4F94-9045-57A59E7A981F}">
      <dgm:prSet phldrT="[Text]"/>
      <dgm:spPr/>
      <dgm:t>
        <a:bodyPr/>
        <a:lstStyle/>
        <a:p>
          <a:r>
            <a:rPr lang="bg-BG" b="1" dirty="0">
              <a:solidFill>
                <a:sysClr val="windowText" lastClr="000000"/>
              </a:solidFill>
            </a:rPr>
            <a:t>ЕКОЛОГИЧНИ</a:t>
          </a:r>
          <a:endParaRPr lang="en-GB" b="1" dirty="0">
            <a:solidFill>
              <a:sysClr val="windowText" lastClr="000000"/>
            </a:solidFill>
          </a:endParaRPr>
        </a:p>
      </dgm:t>
    </dgm:pt>
    <dgm:pt modelId="{0E38E2C8-78ED-4F1D-8464-52CC0C60BCED}" type="parTrans" cxnId="{2066A785-E564-4E6F-B0EB-35AB0637AFA6}">
      <dgm:prSet/>
      <dgm:spPr/>
      <dgm:t>
        <a:bodyPr/>
        <a:lstStyle/>
        <a:p>
          <a:endParaRPr lang="en-GB"/>
        </a:p>
      </dgm:t>
    </dgm:pt>
    <dgm:pt modelId="{6E1CDF81-3B86-4B34-A553-AFD758938221}" type="sibTrans" cxnId="{2066A785-E564-4E6F-B0EB-35AB0637AFA6}">
      <dgm:prSet/>
      <dgm:spPr/>
      <dgm:t>
        <a:bodyPr/>
        <a:lstStyle/>
        <a:p>
          <a:endParaRPr lang="en-GB"/>
        </a:p>
      </dgm:t>
    </dgm:pt>
    <dgm:pt modelId="{E25B1A04-1E6F-47AF-8E1E-6CB435A4C956}">
      <dgm:prSet phldrT="[Text]"/>
      <dgm:spPr/>
      <dgm:t>
        <a:bodyPr/>
        <a:lstStyle/>
        <a:p>
          <a:r>
            <a:rPr lang="bg-BG" b="1" dirty="0">
              <a:solidFill>
                <a:sysClr val="windowText" lastClr="000000"/>
              </a:solidFill>
            </a:rPr>
            <a:t>СОЦИАЛНИ</a:t>
          </a:r>
          <a:r>
            <a:rPr lang="bg-BG" dirty="0"/>
            <a:t> </a:t>
          </a:r>
          <a:endParaRPr lang="en-GB" dirty="0"/>
        </a:p>
      </dgm:t>
    </dgm:pt>
    <dgm:pt modelId="{A4797961-6AAC-43B5-BF57-6C761B971B71}" type="parTrans" cxnId="{15294B86-F265-4D8C-B446-1099E300EB18}">
      <dgm:prSet/>
      <dgm:spPr/>
      <dgm:t>
        <a:bodyPr/>
        <a:lstStyle/>
        <a:p>
          <a:endParaRPr lang="en-GB"/>
        </a:p>
      </dgm:t>
    </dgm:pt>
    <dgm:pt modelId="{5B0AA972-9DB0-4025-8038-B79B49FE89D9}" type="sibTrans" cxnId="{15294B86-F265-4D8C-B446-1099E300EB18}">
      <dgm:prSet/>
      <dgm:spPr/>
      <dgm:t>
        <a:bodyPr/>
        <a:lstStyle/>
        <a:p>
          <a:endParaRPr lang="en-GB"/>
        </a:p>
      </dgm:t>
    </dgm:pt>
    <dgm:pt modelId="{88CBFAD9-7587-4FCE-BBE8-0F4581D1E863}">
      <dgm:prSet phldrT="[Text]"/>
      <dgm:spPr/>
      <dgm:t>
        <a:bodyPr/>
        <a:lstStyle/>
        <a:p>
          <a:r>
            <a:rPr lang="bg-BG" b="1" dirty="0">
              <a:solidFill>
                <a:sysClr val="windowText" lastClr="000000"/>
              </a:solidFill>
            </a:rPr>
            <a:t>ОРГАНИЧНИ</a:t>
          </a:r>
          <a:endParaRPr lang="en-GB" b="1" dirty="0">
            <a:solidFill>
              <a:sysClr val="windowText" lastClr="000000"/>
            </a:solidFill>
          </a:endParaRPr>
        </a:p>
      </dgm:t>
    </dgm:pt>
    <dgm:pt modelId="{AA95D908-8D8B-46D7-9E63-E381240BDDF0}" type="parTrans" cxnId="{1AF98FF0-99A9-4295-B9AE-E02733594FF4}">
      <dgm:prSet/>
      <dgm:spPr/>
      <dgm:t>
        <a:bodyPr/>
        <a:lstStyle/>
        <a:p>
          <a:endParaRPr lang="en-GB"/>
        </a:p>
      </dgm:t>
    </dgm:pt>
    <dgm:pt modelId="{466AC7D2-F871-4387-8CBC-41EB2B54BFEF}" type="sibTrans" cxnId="{1AF98FF0-99A9-4295-B9AE-E02733594FF4}">
      <dgm:prSet/>
      <dgm:spPr/>
      <dgm:t>
        <a:bodyPr/>
        <a:lstStyle/>
        <a:p>
          <a:endParaRPr lang="en-GB"/>
        </a:p>
      </dgm:t>
    </dgm:pt>
    <dgm:pt modelId="{F5B23B0D-AF93-452C-8EB9-0C27DD791528}">
      <dgm:prSet phldrT="[Text]" custT="1"/>
      <dgm:spPr/>
      <dgm:t>
        <a:bodyPr/>
        <a:lstStyle/>
        <a:p>
          <a:r>
            <a:rPr lang="bg-BG" sz="1100" b="1" dirty="0">
              <a:solidFill>
                <a:sysClr val="windowText" lastClr="000000"/>
              </a:solidFill>
            </a:rPr>
            <a:t>МЕХАНИЧНИ</a:t>
          </a:r>
          <a:endParaRPr lang="en-GB" sz="1100" b="1" dirty="0">
            <a:solidFill>
              <a:sysClr val="windowText" lastClr="000000"/>
            </a:solidFill>
          </a:endParaRPr>
        </a:p>
      </dgm:t>
    </dgm:pt>
    <dgm:pt modelId="{5B3375F4-0CE0-4AEC-9107-0550DB0F13A1}" type="parTrans" cxnId="{4005095A-A950-4312-87AA-FF3EA4DF4A7B}">
      <dgm:prSet/>
      <dgm:spPr/>
      <dgm:t>
        <a:bodyPr/>
        <a:lstStyle/>
        <a:p>
          <a:endParaRPr lang="en-GB"/>
        </a:p>
      </dgm:t>
    </dgm:pt>
    <dgm:pt modelId="{65680A33-CFB6-4B09-BE23-2B8E5CC23329}" type="sibTrans" cxnId="{4005095A-A950-4312-87AA-FF3EA4DF4A7B}">
      <dgm:prSet/>
      <dgm:spPr/>
      <dgm:t>
        <a:bodyPr/>
        <a:lstStyle/>
        <a:p>
          <a:endParaRPr lang="en-GB"/>
        </a:p>
      </dgm:t>
    </dgm:pt>
    <dgm:pt modelId="{EFA71CEC-C2CA-439D-9AA8-49684640906D}" type="pres">
      <dgm:prSet presAssocID="{4810ED4F-9E44-4BDB-BC10-E00A1D6F708F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78806E9-9A6C-4407-8E79-149747CA3B0E}" type="pres">
      <dgm:prSet presAssocID="{4810ED4F-9E44-4BDB-BC10-E00A1D6F708F}" presName="comp1" presStyleCnt="0"/>
      <dgm:spPr/>
    </dgm:pt>
    <dgm:pt modelId="{774B2B3C-EBC6-4D91-8B72-ADF2B8BBA2EE}" type="pres">
      <dgm:prSet presAssocID="{4810ED4F-9E44-4BDB-BC10-E00A1D6F708F}" presName="circle1" presStyleLbl="node1" presStyleIdx="0" presStyleCnt="4"/>
      <dgm:spPr/>
      <dgm:t>
        <a:bodyPr/>
        <a:lstStyle/>
        <a:p>
          <a:endParaRPr lang="en-GB"/>
        </a:p>
      </dgm:t>
    </dgm:pt>
    <dgm:pt modelId="{551CB1B2-9B41-400C-B106-F104D087C1C7}" type="pres">
      <dgm:prSet presAssocID="{4810ED4F-9E44-4BDB-BC10-E00A1D6F708F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E0AD0D4-641F-4984-A440-BB1DFC22AB4A}" type="pres">
      <dgm:prSet presAssocID="{4810ED4F-9E44-4BDB-BC10-E00A1D6F708F}" presName="comp2" presStyleCnt="0"/>
      <dgm:spPr/>
    </dgm:pt>
    <dgm:pt modelId="{69D8601F-CB33-4ABA-BAC0-D1F0D679F767}" type="pres">
      <dgm:prSet presAssocID="{4810ED4F-9E44-4BDB-BC10-E00A1D6F708F}" presName="circle2" presStyleLbl="node1" presStyleIdx="1" presStyleCnt="4"/>
      <dgm:spPr/>
      <dgm:t>
        <a:bodyPr/>
        <a:lstStyle/>
        <a:p>
          <a:endParaRPr lang="en-GB"/>
        </a:p>
      </dgm:t>
    </dgm:pt>
    <dgm:pt modelId="{70B3E088-E341-48DA-B5CC-0A00E9994E05}" type="pres">
      <dgm:prSet presAssocID="{4810ED4F-9E44-4BDB-BC10-E00A1D6F708F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E7FB3AF-CA02-41EC-9127-011AC5EB4DD6}" type="pres">
      <dgm:prSet presAssocID="{4810ED4F-9E44-4BDB-BC10-E00A1D6F708F}" presName="comp3" presStyleCnt="0"/>
      <dgm:spPr/>
    </dgm:pt>
    <dgm:pt modelId="{63871891-5259-46B3-8789-41D599231242}" type="pres">
      <dgm:prSet presAssocID="{4810ED4F-9E44-4BDB-BC10-E00A1D6F708F}" presName="circle3" presStyleLbl="node1" presStyleIdx="2" presStyleCnt="4" custLinFactNeighborX="3483" custLinFactNeighborY="0"/>
      <dgm:spPr/>
      <dgm:t>
        <a:bodyPr/>
        <a:lstStyle/>
        <a:p>
          <a:endParaRPr lang="en-GB"/>
        </a:p>
      </dgm:t>
    </dgm:pt>
    <dgm:pt modelId="{C06C522D-59A1-4C09-8D3C-96C1F5678E3C}" type="pres">
      <dgm:prSet presAssocID="{4810ED4F-9E44-4BDB-BC10-E00A1D6F708F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E21F4C8-38A5-4595-AD60-8AA4890D41E9}" type="pres">
      <dgm:prSet presAssocID="{4810ED4F-9E44-4BDB-BC10-E00A1D6F708F}" presName="comp4" presStyleCnt="0"/>
      <dgm:spPr/>
    </dgm:pt>
    <dgm:pt modelId="{3B9DAA29-4168-4305-B403-D8008CBE1CE7}" type="pres">
      <dgm:prSet presAssocID="{4810ED4F-9E44-4BDB-BC10-E00A1D6F708F}" presName="circle4" presStyleLbl="node1" presStyleIdx="3" presStyleCnt="4" custScaleX="117347" custScaleY="104082" custLinFactNeighborX="10204" custLinFactNeighborY="1021"/>
      <dgm:spPr/>
      <dgm:t>
        <a:bodyPr/>
        <a:lstStyle/>
        <a:p>
          <a:endParaRPr lang="en-GB"/>
        </a:p>
      </dgm:t>
    </dgm:pt>
    <dgm:pt modelId="{80B2620F-5B7C-40AD-888D-FB7C8FF91F9D}" type="pres">
      <dgm:prSet presAssocID="{4810ED4F-9E44-4BDB-BC10-E00A1D6F708F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6994628-149B-4FB7-AE9B-8B7E04E58629}" type="presOf" srcId="{F5B23B0D-AF93-452C-8EB9-0C27DD791528}" destId="{3B9DAA29-4168-4305-B403-D8008CBE1CE7}" srcOrd="0" destOrd="0" presId="urn:microsoft.com/office/officeart/2005/8/layout/venn2"/>
    <dgm:cxn modelId="{AEF06755-CD3A-45CB-9648-72BD5E25B43F}" type="presOf" srcId="{4810ED4F-9E44-4BDB-BC10-E00A1D6F708F}" destId="{EFA71CEC-C2CA-439D-9AA8-49684640906D}" srcOrd="0" destOrd="0" presId="urn:microsoft.com/office/officeart/2005/8/layout/venn2"/>
    <dgm:cxn modelId="{4005095A-A950-4312-87AA-FF3EA4DF4A7B}" srcId="{4810ED4F-9E44-4BDB-BC10-E00A1D6F708F}" destId="{F5B23B0D-AF93-452C-8EB9-0C27DD791528}" srcOrd="3" destOrd="0" parTransId="{5B3375F4-0CE0-4AEC-9107-0550DB0F13A1}" sibTransId="{65680A33-CFB6-4B09-BE23-2B8E5CC23329}"/>
    <dgm:cxn modelId="{1AF98FF0-99A9-4295-B9AE-E02733594FF4}" srcId="{4810ED4F-9E44-4BDB-BC10-E00A1D6F708F}" destId="{88CBFAD9-7587-4FCE-BBE8-0F4581D1E863}" srcOrd="2" destOrd="0" parTransId="{AA95D908-8D8B-46D7-9E63-E381240BDDF0}" sibTransId="{466AC7D2-F871-4387-8CBC-41EB2B54BFEF}"/>
    <dgm:cxn modelId="{133FF6BC-91D2-42C6-9BB0-A697EB715549}" type="presOf" srcId="{F5B23B0D-AF93-452C-8EB9-0C27DD791528}" destId="{80B2620F-5B7C-40AD-888D-FB7C8FF91F9D}" srcOrd="1" destOrd="0" presId="urn:microsoft.com/office/officeart/2005/8/layout/venn2"/>
    <dgm:cxn modelId="{F9952ED5-7C5E-4CA8-9991-6676078A41BB}" type="presOf" srcId="{43820B2A-8C6E-4F94-9045-57A59E7A981F}" destId="{774B2B3C-EBC6-4D91-8B72-ADF2B8BBA2EE}" srcOrd="0" destOrd="0" presId="urn:microsoft.com/office/officeart/2005/8/layout/venn2"/>
    <dgm:cxn modelId="{7F6CAFB5-E57A-46E1-96A7-B3552B9EF481}" type="presOf" srcId="{E25B1A04-1E6F-47AF-8E1E-6CB435A4C956}" destId="{70B3E088-E341-48DA-B5CC-0A00E9994E05}" srcOrd="1" destOrd="0" presId="urn:microsoft.com/office/officeart/2005/8/layout/venn2"/>
    <dgm:cxn modelId="{15294B86-F265-4D8C-B446-1099E300EB18}" srcId="{4810ED4F-9E44-4BDB-BC10-E00A1D6F708F}" destId="{E25B1A04-1E6F-47AF-8E1E-6CB435A4C956}" srcOrd="1" destOrd="0" parTransId="{A4797961-6AAC-43B5-BF57-6C761B971B71}" sibTransId="{5B0AA972-9DB0-4025-8038-B79B49FE89D9}"/>
    <dgm:cxn modelId="{7D1E7747-DEE4-44A2-98CA-B1F510948AD6}" type="presOf" srcId="{88CBFAD9-7587-4FCE-BBE8-0F4581D1E863}" destId="{C06C522D-59A1-4C09-8D3C-96C1F5678E3C}" srcOrd="1" destOrd="0" presId="urn:microsoft.com/office/officeart/2005/8/layout/venn2"/>
    <dgm:cxn modelId="{AD02FB3B-19A0-410E-9E54-0FD8AACF57F6}" type="presOf" srcId="{88CBFAD9-7587-4FCE-BBE8-0F4581D1E863}" destId="{63871891-5259-46B3-8789-41D599231242}" srcOrd="0" destOrd="0" presId="urn:microsoft.com/office/officeart/2005/8/layout/venn2"/>
    <dgm:cxn modelId="{695102D2-45DE-48C1-A0EA-8DF81ACCADA7}" type="presOf" srcId="{E25B1A04-1E6F-47AF-8E1E-6CB435A4C956}" destId="{69D8601F-CB33-4ABA-BAC0-D1F0D679F767}" srcOrd="0" destOrd="0" presId="urn:microsoft.com/office/officeart/2005/8/layout/venn2"/>
    <dgm:cxn modelId="{2066A785-E564-4E6F-B0EB-35AB0637AFA6}" srcId="{4810ED4F-9E44-4BDB-BC10-E00A1D6F708F}" destId="{43820B2A-8C6E-4F94-9045-57A59E7A981F}" srcOrd="0" destOrd="0" parTransId="{0E38E2C8-78ED-4F1D-8464-52CC0C60BCED}" sibTransId="{6E1CDF81-3B86-4B34-A553-AFD758938221}"/>
    <dgm:cxn modelId="{AAC9694B-A5EF-499A-A30C-9E4D4CCCCCA5}" type="presOf" srcId="{43820B2A-8C6E-4F94-9045-57A59E7A981F}" destId="{551CB1B2-9B41-400C-B106-F104D087C1C7}" srcOrd="1" destOrd="0" presId="urn:microsoft.com/office/officeart/2005/8/layout/venn2"/>
    <dgm:cxn modelId="{8420C645-412E-4C6A-84C9-50246F697D6E}" type="presParOf" srcId="{EFA71CEC-C2CA-439D-9AA8-49684640906D}" destId="{678806E9-9A6C-4407-8E79-149747CA3B0E}" srcOrd="0" destOrd="0" presId="urn:microsoft.com/office/officeart/2005/8/layout/venn2"/>
    <dgm:cxn modelId="{235EB06D-3DAF-4E26-B178-5BCDCBD34B98}" type="presParOf" srcId="{678806E9-9A6C-4407-8E79-149747CA3B0E}" destId="{774B2B3C-EBC6-4D91-8B72-ADF2B8BBA2EE}" srcOrd="0" destOrd="0" presId="urn:microsoft.com/office/officeart/2005/8/layout/venn2"/>
    <dgm:cxn modelId="{EB9BDC31-02E1-4C23-95FF-74289AFB03D7}" type="presParOf" srcId="{678806E9-9A6C-4407-8E79-149747CA3B0E}" destId="{551CB1B2-9B41-400C-B106-F104D087C1C7}" srcOrd="1" destOrd="0" presId="urn:microsoft.com/office/officeart/2005/8/layout/venn2"/>
    <dgm:cxn modelId="{A6AF0082-7741-465F-8591-F126E7F8E621}" type="presParOf" srcId="{EFA71CEC-C2CA-439D-9AA8-49684640906D}" destId="{CE0AD0D4-641F-4984-A440-BB1DFC22AB4A}" srcOrd="1" destOrd="0" presId="urn:microsoft.com/office/officeart/2005/8/layout/venn2"/>
    <dgm:cxn modelId="{81E42DB5-3014-410F-B761-5109744C3984}" type="presParOf" srcId="{CE0AD0D4-641F-4984-A440-BB1DFC22AB4A}" destId="{69D8601F-CB33-4ABA-BAC0-D1F0D679F767}" srcOrd="0" destOrd="0" presId="urn:microsoft.com/office/officeart/2005/8/layout/venn2"/>
    <dgm:cxn modelId="{F3A406D6-2777-4C0D-9120-A1B3AA4D0D3A}" type="presParOf" srcId="{CE0AD0D4-641F-4984-A440-BB1DFC22AB4A}" destId="{70B3E088-E341-48DA-B5CC-0A00E9994E05}" srcOrd="1" destOrd="0" presId="urn:microsoft.com/office/officeart/2005/8/layout/venn2"/>
    <dgm:cxn modelId="{0F1B8A8D-35FD-4440-93FF-F8CB31C91114}" type="presParOf" srcId="{EFA71CEC-C2CA-439D-9AA8-49684640906D}" destId="{3E7FB3AF-CA02-41EC-9127-011AC5EB4DD6}" srcOrd="2" destOrd="0" presId="urn:microsoft.com/office/officeart/2005/8/layout/venn2"/>
    <dgm:cxn modelId="{54268841-05F1-4A79-B681-C030F49C357B}" type="presParOf" srcId="{3E7FB3AF-CA02-41EC-9127-011AC5EB4DD6}" destId="{63871891-5259-46B3-8789-41D599231242}" srcOrd="0" destOrd="0" presId="urn:microsoft.com/office/officeart/2005/8/layout/venn2"/>
    <dgm:cxn modelId="{DD240AB9-D173-453D-99CA-F5ADCCD3881D}" type="presParOf" srcId="{3E7FB3AF-CA02-41EC-9127-011AC5EB4DD6}" destId="{C06C522D-59A1-4C09-8D3C-96C1F5678E3C}" srcOrd="1" destOrd="0" presId="urn:microsoft.com/office/officeart/2005/8/layout/venn2"/>
    <dgm:cxn modelId="{38E79478-DB6D-4EED-80BC-B6B44FABC1E8}" type="presParOf" srcId="{EFA71CEC-C2CA-439D-9AA8-49684640906D}" destId="{0E21F4C8-38A5-4595-AD60-8AA4890D41E9}" srcOrd="3" destOrd="0" presId="urn:microsoft.com/office/officeart/2005/8/layout/venn2"/>
    <dgm:cxn modelId="{C5E2C442-C2FE-42C6-BB02-C3A328CB90B0}" type="presParOf" srcId="{0E21F4C8-38A5-4595-AD60-8AA4890D41E9}" destId="{3B9DAA29-4168-4305-B403-D8008CBE1CE7}" srcOrd="0" destOrd="0" presId="urn:microsoft.com/office/officeart/2005/8/layout/venn2"/>
    <dgm:cxn modelId="{3DA33FCD-15E2-415C-A4B2-B2AAD617FB19}" type="presParOf" srcId="{0E21F4C8-38A5-4595-AD60-8AA4890D41E9}" destId="{80B2620F-5B7C-40AD-888D-FB7C8FF91F9D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00B4B9D-D264-4ACE-B1DF-8C618F192B4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</dgm:pt>
    <dgm:pt modelId="{4030CD30-9696-40F8-815D-13DA095CA9C8}">
      <dgm:prSet/>
      <dgm:spPr/>
      <dgm:t>
        <a:bodyPr/>
        <a:lstStyle/>
        <a:p>
          <a:endParaRPr lang="en-US"/>
        </a:p>
      </dgm:t>
    </dgm:pt>
    <dgm:pt modelId="{D146B14D-24C2-45BF-BC22-B0268B183336}" type="parTrans" cxnId="{87B4D786-BE4B-460C-BEF3-8A88C06E569D}">
      <dgm:prSet/>
      <dgm:spPr/>
    </dgm:pt>
    <dgm:pt modelId="{47A70696-F513-48EC-8040-674481BFEB59}" type="sibTrans" cxnId="{87B4D786-BE4B-460C-BEF3-8A88C06E569D}">
      <dgm:prSet/>
      <dgm:spPr/>
    </dgm:pt>
    <dgm:pt modelId="{F82DA1A8-1516-480C-BE4D-7DD07ED38EF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bg-BG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</a:t>
          </a: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bg-BG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B064B7E7-809B-44E9-8784-3674281884BC}" type="parTrans" cxnId="{12E5EE32-F772-412F-B154-070F034947A6}">
      <dgm:prSet/>
      <dgm:spPr/>
    </dgm:pt>
    <dgm:pt modelId="{8487DDBE-A614-4298-9083-C239812E9408}" type="sibTrans" cxnId="{12E5EE32-F772-412F-B154-070F034947A6}">
      <dgm:prSet/>
      <dgm:spPr/>
    </dgm:pt>
    <dgm:pt modelId="{C9675777-4096-41D0-84BB-2A26A3458AB8}">
      <dgm:prSet/>
      <dgm:spPr/>
      <dgm:t>
        <a:bodyPr/>
        <a:lstStyle/>
        <a:p>
          <a:endParaRPr lang="en-US"/>
        </a:p>
      </dgm:t>
    </dgm:pt>
    <dgm:pt modelId="{2C41DABB-F092-4F00-AE2C-27CE01548415}" type="parTrans" cxnId="{F37273DE-3124-407A-AF48-0C9F5E029202}">
      <dgm:prSet/>
      <dgm:spPr/>
    </dgm:pt>
    <dgm:pt modelId="{0B2B8FC8-F91B-4BCE-B159-D103C161551E}" type="sibTrans" cxnId="{F37273DE-3124-407A-AF48-0C9F5E029202}">
      <dgm:prSet/>
      <dgm:spPr/>
    </dgm:pt>
    <dgm:pt modelId="{99F58834-6647-4231-8B53-280F0A7BABF3}">
      <dgm:prSet/>
      <dgm:spPr/>
      <dgm:t>
        <a:bodyPr/>
        <a:lstStyle/>
        <a:p>
          <a:endParaRPr lang="en-US"/>
        </a:p>
      </dgm:t>
    </dgm:pt>
    <dgm:pt modelId="{1A67CF97-81E9-4F67-856D-BD8CD8875DE6}" type="parTrans" cxnId="{D8120C8F-55FA-469D-B1E0-7D7582CABED5}">
      <dgm:prSet/>
      <dgm:spPr/>
    </dgm:pt>
    <dgm:pt modelId="{C7B9B81A-F79B-4B79-9430-AD4BE8A3A77C}" type="sibTrans" cxnId="{D8120C8F-55FA-469D-B1E0-7D7582CABED5}">
      <dgm:prSet/>
      <dgm:spPr/>
    </dgm:pt>
    <dgm:pt modelId="{4E4EC9EC-7CF4-48F5-A52A-28DF5FB3A31B}">
      <dgm:prSet/>
      <dgm:spPr/>
      <dgm:t>
        <a:bodyPr/>
        <a:lstStyle/>
        <a:p>
          <a:endParaRPr lang="en-US"/>
        </a:p>
      </dgm:t>
    </dgm:pt>
    <dgm:pt modelId="{666B0B05-BC40-43A8-A83B-DBAF7BDB88A0}" type="parTrans" cxnId="{D9AD856E-0293-4153-8634-A254EF41C906}">
      <dgm:prSet/>
      <dgm:spPr/>
    </dgm:pt>
    <dgm:pt modelId="{EEE46859-CE2B-4EBA-AEBB-F2C033B20AEE}" type="sibTrans" cxnId="{D9AD856E-0293-4153-8634-A254EF41C906}">
      <dgm:prSet/>
      <dgm:spPr/>
    </dgm:pt>
    <dgm:pt modelId="{78963AD1-87AF-4FB6-9D3D-33BB9BB057CC}">
      <dgm:prSet/>
      <dgm:spPr/>
      <dgm:t>
        <a:bodyPr/>
        <a:lstStyle/>
        <a:p>
          <a:endParaRPr lang="en-US"/>
        </a:p>
      </dgm:t>
    </dgm:pt>
    <dgm:pt modelId="{EA9E4C68-1131-4EBE-8088-8A982DB29FCD}" type="parTrans" cxnId="{22495F96-F735-4374-8705-D728EF7157EE}">
      <dgm:prSet/>
      <dgm:spPr/>
    </dgm:pt>
    <dgm:pt modelId="{8EF6D302-BCFC-42DA-9167-BC0C6F143F3D}" type="sibTrans" cxnId="{22495F96-F735-4374-8705-D728EF7157EE}">
      <dgm:prSet/>
      <dgm:spPr/>
    </dgm:pt>
    <dgm:pt modelId="{35ADDA3E-92F4-46C6-BF47-C6F9C7D3669E}" type="pres">
      <dgm:prSet presAssocID="{200B4B9D-D264-4ACE-B1DF-8C618F192B40}" presName="compositeShape" presStyleCnt="0">
        <dgm:presLayoutVars>
          <dgm:chMax val="7"/>
          <dgm:dir/>
          <dgm:resizeHandles val="exact"/>
        </dgm:presLayoutVars>
      </dgm:prSet>
      <dgm:spPr/>
    </dgm:pt>
    <dgm:pt modelId="{70E4ACD0-B18E-416F-949F-A9A312866ECF}" type="pres">
      <dgm:prSet presAssocID="{4030CD30-9696-40F8-815D-13DA095CA9C8}" presName="circ1" presStyleLbl="vennNode1" presStyleIdx="0" presStyleCnt="6"/>
      <dgm:spPr/>
    </dgm:pt>
    <dgm:pt modelId="{61C1AAF2-7C8A-4108-B40C-3791FF394F9B}" type="pres">
      <dgm:prSet presAssocID="{4030CD30-9696-40F8-815D-13DA095CA9C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A015568-25FF-435B-B30D-11110523C4F2}" type="pres">
      <dgm:prSet presAssocID="{F82DA1A8-1516-480C-BE4D-7DD07ED38EF7}" presName="circ2" presStyleLbl="vennNode1" presStyleIdx="1" presStyleCnt="6"/>
      <dgm:spPr/>
    </dgm:pt>
    <dgm:pt modelId="{BE3A3991-E150-4874-89CD-9F349179A56C}" type="pres">
      <dgm:prSet presAssocID="{F82DA1A8-1516-480C-BE4D-7DD07ED38EF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9AE8E67-E2A0-4AAC-A2C4-439D3D31770C}" type="pres">
      <dgm:prSet presAssocID="{C9675777-4096-41D0-84BB-2A26A3458AB8}" presName="circ3" presStyleLbl="vennNode1" presStyleIdx="2" presStyleCnt="6"/>
      <dgm:spPr/>
    </dgm:pt>
    <dgm:pt modelId="{5EE2D6F8-A6C3-40FC-9718-721E46CF4EE5}" type="pres">
      <dgm:prSet presAssocID="{C9675777-4096-41D0-84BB-2A26A3458AB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9169EE5-40A7-4578-9A91-FD202607526B}" type="pres">
      <dgm:prSet presAssocID="{99F58834-6647-4231-8B53-280F0A7BABF3}" presName="circ4" presStyleLbl="vennNode1" presStyleIdx="3" presStyleCnt="6"/>
      <dgm:spPr/>
    </dgm:pt>
    <dgm:pt modelId="{57E1240C-9EF5-4804-9EA1-400FD0C0932D}" type="pres">
      <dgm:prSet presAssocID="{99F58834-6647-4231-8B53-280F0A7BABF3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15DA235-FC28-4565-9B09-A8E4516218BE}" type="pres">
      <dgm:prSet presAssocID="{4E4EC9EC-7CF4-48F5-A52A-28DF5FB3A31B}" presName="circ5" presStyleLbl="vennNode1" presStyleIdx="4" presStyleCnt="6"/>
      <dgm:spPr/>
    </dgm:pt>
    <dgm:pt modelId="{36DDF720-4EC6-44D0-9A5C-EB787F43253B}" type="pres">
      <dgm:prSet presAssocID="{4E4EC9EC-7CF4-48F5-A52A-28DF5FB3A31B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4D11991-8C46-4145-8D2B-62D5D1DF264D}" type="pres">
      <dgm:prSet presAssocID="{78963AD1-87AF-4FB6-9D3D-33BB9BB057CC}" presName="circ6" presStyleLbl="vennNode1" presStyleIdx="5" presStyleCnt="6"/>
      <dgm:spPr/>
    </dgm:pt>
    <dgm:pt modelId="{F28D799D-B6BE-426A-AFB3-83A80A0CA171}" type="pres">
      <dgm:prSet presAssocID="{78963AD1-87AF-4FB6-9D3D-33BB9BB057CC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ED5906B-EF76-4AEA-A9DC-8FEB92BCC96A}" type="presOf" srcId="{78963AD1-87AF-4FB6-9D3D-33BB9BB057CC}" destId="{F28D799D-B6BE-426A-AFB3-83A80A0CA171}" srcOrd="0" destOrd="0" presId="urn:microsoft.com/office/officeart/2005/8/layout/venn1"/>
    <dgm:cxn modelId="{12E5EE32-F772-412F-B154-070F034947A6}" srcId="{200B4B9D-D264-4ACE-B1DF-8C618F192B40}" destId="{F82DA1A8-1516-480C-BE4D-7DD07ED38EF7}" srcOrd="1" destOrd="0" parTransId="{B064B7E7-809B-44E9-8784-3674281884BC}" sibTransId="{8487DDBE-A614-4298-9083-C239812E9408}"/>
    <dgm:cxn modelId="{D9AD856E-0293-4153-8634-A254EF41C906}" srcId="{200B4B9D-D264-4ACE-B1DF-8C618F192B40}" destId="{4E4EC9EC-7CF4-48F5-A52A-28DF5FB3A31B}" srcOrd="4" destOrd="0" parTransId="{666B0B05-BC40-43A8-A83B-DBAF7BDB88A0}" sibTransId="{EEE46859-CE2B-4EBA-AEBB-F2C033B20AEE}"/>
    <dgm:cxn modelId="{26D98D17-F3E3-493A-9260-4C39846BA5DA}" type="presOf" srcId="{C9675777-4096-41D0-84BB-2A26A3458AB8}" destId="{5EE2D6F8-A6C3-40FC-9718-721E46CF4EE5}" srcOrd="0" destOrd="0" presId="urn:microsoft.com/office/officeart/2005/8/layout/venn1"/>
    <dgm:cxn modelId="{F37273DE-3124-407A-AF48-0C9F5E029202}" srcId="{200B4B9D-D264-4ACE-B1DF-8C618F192B40}" destId="{C9675777-4096-41D0-84BB-2A26A3458AB8}" srcOrd="2" destOrd="0" parTransId="{2C41DABB-F092-4F00-AE2C-27CE01548415}" sibTransId="{0B2B8FC8-F91B-4BCE-B159-D103C161551E}"/>
    <dgm:cxn modelId="{D8120C8F-55FA-469D-B1E0-7D7582CABED5}" srcId="{200B4B9D-D264-4ACE-B1DF-8C618F192B40}" destId="{99F58834-6647-4231-8B53-280F0A7BABF3}" srcOrd="3" destOrd="0" parTransId="{1A67CF97-81E9-4F67-856D-BD8CD8875DE6}" sibTransId="{C7B9B81A-F79B-4B79-9430-AD4BE8A3A77C}"/>
    <dgm:cxn modelId="{EB366826-6802-468A-8AD2-AEEF10511747}" type="presOf" srcId="{4030CD30-9696-40F8-815D-13DA095CA9C8}" destId="{61C1AAF2-7C8A-4108-B40C-3791FF394F9B}" srcOrd="0" destOrd="0" presId="urn:microsoft.com/office/officeart/2005/8/layout/venn1"/>
    <dgm:cxn modelId="{F52E6C20-9878-4998-A5B1-20FC47B2DC26}" type="presOf" srcId="{200B4B9D-D264-4ACE-B1DF-8C618F192B40}" destId="{35ADDA3E-92F4-46C6-BF47-C6F9C7D3669E}" srcOrd="0" destOrd="0" presId="urn:microsoft.com/office/officeart/2005/8/layout/venn1"/>
    <dgm:cxn modelId="{DB5EB802-361F-4318-AA4C-45EEA490B05D}" type="presOf" srcId="{99F58834-6647-4231-8B53-280F0A7BABF3}" destId="{57E1240C-9EF5-4804-9EA1-400FD0C0932D}" srcOrd="0" destOrd="0" presId="urn:microsoft.com/office/officeart/2005/8/layout/venn1"/>
    <dgm:cxn modelId="{22495F96-F735-4374-8705-D728EF7157EE}" srcId="{200B4B9D-D264-4ACE-B1DF-8C618F192B40}" destId="{78963AD1-87AF-4FB6-9D3D-33BB9BB057CC}" srcOrd="5" destOrd="0" parTransId="{EA9E4C68-1131-4EBE-8088-8A982DB29FCD}" sibTransId="{8EF6D302-BCFC-42DA-9167-BC0C6F143F3D}"/>
    <dgm:cxn modelId="{02722508-29EC-4EA3-9E6D-77B7B2231693}" type="presOf" srcId="{F82DA1A8-1516-480C-BE4D-7DD07ED38EF7}" destId="{BE3A3991-E150-4874-89CD-9F349179A56C}" srcOrd="0" destOrd="0" presId="urn:microsoft.com/office/officeart/2005/8/layout/venn1"/>
    <dgm:cxn modelId="{87B4D786-BE4B-460C-BEF3-8A88C06E569D}" srcId="{200B4B9D-D264-4ACE-B1DF-8C618F192B40}" destId="{4030CD30-9696-40F8-815D-13DA095CA9C8}" srcOrd="0" destOrd="0" parTransId="{D146B14D-24C2-45BF-BC22-B0268B183336}" sibTransId="{47A70696-F513-48EC-8040-674481BFEB59}"/>
    <dgm:cxn modelId="{EF01BB27-A1B2-458A-9F0D-3C2C7FC6B63F}" type="presOf" srcId="{4E4EC9EC-7CF4-48F5-A52A-28DF5FB3A31B}" destId="{36DDF720-4EC6-44D0-9A5C-EB787F43253B}" srcOrd="0" destOrd="0" presId="urn:microsoft.com/office/officeart/2005/8/layout/venn1"/>
    <dgm:cxn modelId="{C3B5B85D-D96C-41E6-B3E8-B262E0A12462}" type="presParOf" srcId="{35ADDA3E-92F4-46C6-BF47-C6F9C7D3669E}" destId="{70E4ACD0-B18E-416F-949F-A9A312866ECF}" srcOrd="0" destOrd="0" presId="urn:microsoft.com/office/officeart/2005/8/layout/venn1"/>
    <dgm:cxn modelId="{209B495D-5F41-4151-ADB6-63643659C3B8}" type="presParOf" srcId="{35ADDA3E-92F4-46C6-BF47-C6F9C7D3669E}" destId="{61C1AAF2-7C8A-4108-B40C-3791FF394F9B}" srcOrd="1" destOrd="0" presId="urn:microsoft.com/office/officeart/2005/8/layout/venn1"/>
    <dgm:cxn modelId="{5C7D8DE4-C442-48E0-9CBE-FFF2364311FA}" type="presParOf" srcId="{35ADDA3E-92F4-46C6-BF47-C6F9C7D3669E}" destId="{5A015568-25FF-435B-B30D-11110523C4F2}" srcOrd="2" destOrd="0" presId="urn:microsoft.com/office/officeart/2005/8/layout/venn1"/>
    <dgm:cxn modelId="{3C3CA040-E2A9-47FC-A36E-11D3B650716E}" type="presParOf" srcId="{35ADDA3E-92F4-46C6-BF47-C6F9C7D3669E}" destId="{BE3A3991-E150-4874-89CD-9F349179A56C}" srcOrd="3" destOrd="0" presId="urn:microsoft.com/office/officeart/2005/8/layout/venn1"/>
    <dgm:cxn modelId="{EDD25088-F088-4B65-82BB-B5295ED3A2EF}" type="presParOf" srcId="{35ADDA3E-92F4-46C6-BF47-C6F9C7D3669E}" destId="{A9AE8E67-E2A0-4AAC-A2C4-439D3D31770C}" srcOrd="4" destOrd="0" presId="urn:microsoft.com/office/officeart/2005/8/layout/venn1"/>
    <dgm:cxn modelId="{827479B3-FE59-46F4-A8FB-B1BBFAA80CAB}" type="presParOf" srcId="{35ADDA3E-92F4-46C6-BF47-C6F9C7D3669E}" destId="{5EE2D6F8-A6C3-40FC-9718-721E46CF4EE5}" srcOrd="5" destOrd="0" presId="urn:microsoft.com/office/officeart/2005/8/layout/venn1"/>
    <dgm:cxn modelId="{271A8B56-1092-4616-B20E-507688D47EDF}" type="presParOf" srcId="{35ADDA3E-92F4-46C6-BF47-C6F9C7D3669E}" destId="{79169EE5-40A7-4578-9A91-FD202607526B}" srcOrd="6" destOrd="0" presId="urn:microsoft.com/office/officeart/2005/8/layout/venn1"/>
    <dgm:cxn modelId="{6E323047-9C2D-4AF5-84C2-C10FAFBEC5B8}" type="presParOf" srcId="{35ADDA3E-92F4-46C6-BF47-C6F9C7D3669E}" destId="{57E1240C-9EF5-4804-9EA1-400FD0C0932D}" srcOrd="7" destOrd="0" presId="urn:microsoft.com/office/officeart/2005/8/layout/venn1"/>
    <dgm:cxn modelId="{F7C8731D-DA6B-459A-AC08-5FDAB715B3E8}" type="presParOf" srcId="{35ADDA3E-92F4-46C6-BF47-C6F9C7D3669E}" destId="{215DA235-FC28-4565-9B09-A8E4516218BE}" srcOrd="8" destOrd="0" presId="urn:microsoft.com/office/officeart/2005/8/layout/venn1"/>
    <dgm:cxn modelId="{5674FC9D-FCEF-4E6D-8F96-A47CBC3C7466}" type="presParOf" srcId="{35ADDA3E-92F4-46C6-BF47-C6F9C7D3669E}" destId="{36DDF720-4EC6-44D0-9A5C-EB787F43253B}" srcOrd="9" destOrd="0" presId="urn:microsoft.com/office/officeart/2005/8/layout/venn1"/>
    <dgm:cxn modelId="{3C859DB6-386B-4365-B091-F72EA2A99709}" type="presParOf" srcId="{35ADDA3E-92F4-46C6-BF47-C6F9C7D3669E}" destId="{64D11991-8C46-4145-8D2B-62D5D1DF264D}" srcOrd="10" destOrd="0" presId="urn:microsoft.com/office/officeart/2005/8/layout/venn1"/>
    <dgm:cxn modelId="{D31D9148-B294-4E54-B148-CE3058BECD98}" type="presParOf" srcId="{35ADDA3E-92F4-46C6-BF47-C6F9C7D3669E}" destId="{F28D799D-B6BE-426A-AFB3-83A80A0CA171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6D202C7-05B9-4639-82C3-1E3992DFA4F4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948F799-ADAD-455A-A1CE-34862638B824}">
      <dgm:prSet phldrT="[Text]"/>
      <dgm:spPr/>
      <dgm:t>
        <a:bodyPr/>
        <a:lstStyle/>
        <a:p>
          <a:r>
            <a:rPr lang="bg-BG" dirty="0" smtClean="0"/>
            <a:t>КОМПЕТИТИВНА СТРАТЕГИЯ</a:t>
          </a:r>
          <a:endParaRPr lang="en-GB" dirty="0"/>
        </a:p>
      </dgm:t>
    </dgm:pt>
    <dgm:pt modelId="{0C753A58-779E-4089-A958-A4876F7CE34A}" type="parTrans" cxnId="{0FDDF4BA-C30F-43C0-84E6-4F3D6CB5E1C3}">
      <dgm:prSet/>
      <dgm:spPr/>
      <dgm:t>
        <a:bodyPr/>
        <a:lstStyle/>
        <a:p>
          <a:endParaRPr lang="en-GB"/>
        </a:p>
      </dgm:t>
    </dgm:pt>
    <dgm:pt modelId="{B74347EE-F20A-4430-8157-D5AFF73DCB95}" type="sibTrans" cxnId="{0FDDF4BA-C30F-43C0-84E6-4F3D6CB5E1C3}">
      <dgm:prSet/>
      <dgm:spPr/>
      <dgm:t>
        <a:bodyPr/>
        <a:lstStyle/>
        <a:p>
          <a:endParaRPr lang="en-GB"/>
        </a:p>
      </dgm:t>
    </dgm:pt>
    <dgm:pt modelId="{6B136719-BF54-460D-B37D-11CC8C432150}">
      <dgm:prSet phldrT="[Text]"/>
      <dgm:spPr/>
      <dgm:t>
        <a:bodyPr/>
        <a:lstStyle/>
        <a:p>
          <a:r>
            <a:rPr lang="bg-BG" dirty="0" smtClean="0"/>
            <a:t>ТОЛЕРАНТНА КЪМ СТРЕСА СТРАТЕГИЯ</a:t>
          </a:r>
          <a:endParaRPr lang="en-GB" dirty="0"/>
        </a:p>
      </dgm:t>
    </dgm:pt>
    <dgm:pt modelId="{D59D56CC-4C55-42CD-A4A8-2FD53B7AD896}" type="parTrans" cxnId="{89989E31-D1E6-4B5E-A62D-A0AF5FCA01EB}">
      <dgm:prSet/>
      <dgm:spPr/>
      <dgm:t>
        <a:bodyPr/>
        <a:lstStyle/>
        <a:p>
          <a:endParaRPr lang="en-GB"/>
        </a:p>
      </dgm:t>
    </dgm:pt>
    <dgm:pt modelId="{4A809F95-8F44-4EDF-B68E-9C045161F9BA}" type="sibTrans" cxnId="{89989E31-D1E6-4B5E-A62D-A0AF5FCA01EB}">
      <dgm:prSet/>
      <dgm:spPr/>
      <dgm:t>
        <a:bodyPr/>
        <a:lstStyle/>
        <a:p>
          <a:endParaRPr lang="en-GB"/>
        </a:p>
      </dgm:t>
    </dgm:pt>
    <dgm:pt modelId="{83811117-7894-4C48-9842-B9175B2FBEB4}">
      <dgm:prSet phldrT="[Text]"/>
      <dgm:spPr/>
      <dgm:t>
        <a:bodyPr/>
        <a:lstStyle/>
        <a:p>
          <a:r>
            <a:rPr lang="bg-BG" dirty="0" smtClean="0"/>
            <a:t>КРИЗИСНА / РЕАКТИВНА СТРАТЕГИЯ</a:t>
          </a:r>
          <a:endParaRPr lang="en-GB" dirty="0"/>
        </a:p>
      </dgm:t>
    </dgm:pt>
    <dgm:pt modelId="{B80FFAB0-6EBE-4064-8CD4-A1CAF208743C}" type="parTrans" cxnId="{9D84BA1A-5601-43E0-8C9A-B0F97230FDFB}">
      <dgm:prSet/>
      <dgm:spPr/>
      <dgm:t>
        <a:bodyPr/>
        <a:lstStyle/>
        <a:p>
          <a:endParaRPr lang="en-GB"/>
        </a:p>
      </dgm:t>
    </dgm:pt>
    <dgm:pt modelId="{A7CD087F-27E9-472F-B460-B0829D54E683}" type="sibTrans" cxnId="{9D84BA1A-5601-43E0-8C9A-B0F97230FDFB}">
      <dgm:prSet/>
      <dgm:spPr/>
      <dgm:t>
        <a:bodyPr/>
        <a:lstStyle/>
        <a:p>
          <a:endParaRPr lang="en-GB"/>
        </a:p>
      </dgm:t>
    </dgm:pt>
    <dgm:pt modelId="{5FA789C6-70C9-4BC1-9BB0-8B6FB10367D1}">
      <dgm:prSet phldrT="[Text]" custT="1"/>
      <dgm:spPr/>
      <dgm:t>
        <a:bodyPr/>
        <a:lstStyle/>
        <a:p>
          <a:r>
            <a:rPr lang="bg-BG" sz="4000" dirty="0" smtClean="0"/>
            <a:t>0</a:t>
          </a:r>
          <a:endParaRPr lang="en-GB" sz="4000" dirty="0"/>
        </a:p>
      </dgm:t>
    </dgm:pt>
    <dgm:pt modelId="{E59832C5-B139-4F08-87D9-5BC62EFEB016}" type="parTrans" cxnId="{7DF1D77B-6554-4F57-A9CA-414E5A539845}">
      <dgm:prSet/>
      <dgm:spPr/>
      <dgm:t>
        <a:bodyPr/>
        <a:lstStyle/>
        <a:p>
          <a:endParaRPr lang="en-GB"/>
        </a:p>
      </dgm:t>
    </dgm:pt>
    <dgm:pt modelId="{535A3DCF-43A5-4116-A083-A8BAB7E2D59C}" type="sibTrans" cxnId="{7DF1D77B-6554-4F57-A9CA-414E5A539845}">
      <dgm:prSet/>
      <dgm:spPr/>
      <dgm:t>
        <a:bodyPr/>
        <a:lstStyle/>
        <a:p>
          <a:endParaRPr lang="en-GB"/>
        </a:p>
      </dgm:t>
    </dgm:pt>
    <dgm:pt modelId="{3720369F-BD26-4464-A59E-AFDE751D5EFA}" type="pres">
      <dgm:prSet presAssocID="{C6D202C7-05B9-4639-82C3-1E3992DFA4F4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1047D69-C8E1-4243-92FC-80504EF6FDAB}" type="pres">
      <dgm:prSet presAssocID="{C6D202C7-05B9-4639-82C3-1E3992DFA4F4}" presName="diamond" presStyleLbl="bgShp" presStyleIdx="0" presStyleCnt="1"/>
      <dgm:spPr/>
    </dgm:pt>
    <dgm:pt modelId="{504782F1-2E65-4CF2-8196-647813FAEFC8}" type="pres">
      <dgm:prSet presAssocID="{C6D202C7-05B9-4639-82C3-1E3992DFA4F4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78F91AE-44D5-4C64-A522-5E6E13FAA644}" type="pres">
      <dgm:prSet presAssocID="{C6D202C7-05B9-4639-82C3-1E3992DFA4F4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AC658B-A9C8-44C6-AB73-4F19AF3E55BC}" type="pres">
      <dgm:prSet presAssocID="{C6D202C7-05B9-4639-82C3-1E3992DFA4F4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36B838D-8F44-4931-9ED5-BD85E483AB2F}" type="pres">
      <dgm:prSet presAssocID="{C6D202C7-05B9-4639-82C3-1E3992DFA4F4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DF1D77B-6554-4F57-A9CA-414E5A539845}" srcId="{C6D202C7-05B9-4639-82C3-1E3992DFA4F4}" destId="{5FA789C6-70C9-4BC1-9BB0-8B6FB10367D1}" srcOrd="3" destOrd="0" parTransId="{E59832C5-B139-4F08-87D9-5BC62EFEB016}" sibTransId="{535A3DCF-43A5-4116-A083-A8BAB7E2D59C}"/>
    <dgm:cxn modelId="{9D84BA1A-5601-43E0-8C9A-B0F97230FDFB}" srcId="{C6D202C7-05B9-4639-82C3-1E3992DFA4F4}" destId="{83811117-7894-4C48-9842-B9175B2FBEB4}" srcOrd="2" destOrd="0" parTransId="{B80FFAB0-6EBE-4064-8CD4-A1CAF208743C}" sibTransId="{A7CD087F-27E9-472F-B460-B0829D54E683}"/>
    <dgm:cxn modelId="{A986CA14-588F-4340-B4CE-ABD348727178}" type="presOf" srcId="{6B136719-BF54-460D-B37D-11CC8C432150}" destId="{D78F91AE-44D5-4C64-A522-5E6E13FAA644}" srcOrd="0" destOrd="0" presId="urn:microsoft.com/office/officeart/2005/8/layout/matrix3"/>
    <dgm:cxn modelId="{2CAB33D7-EFD7-4A51-B532-3A2C68069053}" type="presOf" srcId="{83811117-7894-4C48-9842-B9175B2FBEB4}" destId="{CBAC658B-A9C8-44C6-AB73-4F19AF3E55BC}" srcOrd="0" destOrd="0" presId="urn:microsoft.com/office/officeart/2005/8/layout/matrix3"/>
    <dgm:cxn modelId="{89989E31-D1E6-4B5E-A62D-A0AF5FCA01EB}" srcId="{C6D202C7-05B9-4639-82C3-1E3992DFA4F4}" destId="{6B136719-BF54-460D-B37D-11CC8C432150}" srcOrd="1" destOrd="0" parTransId="{D59D56CC-4C55-42CD-A4A8-2FD53B7AD896}" sibTransId="{4A809F95-8F44-4EDF-B68E-9C045161F9BA}"/>
    <dgm:cxn modelId="{F50FBFC4-D925-4356-A398-DBB58C374E58}" type="presOf" srcId="{5FA789C6-70C9-4BC1-9BB0-8B6FB10367D1}" destId="{336B838D-8F44-4931-9ED5-BD85E483AB2F}" srcOrd="0" destOrd="0" presId="urn:microsoft.com/office/officeart/2005/8/layout/matrix3"/>
    <dgm:cxn modelId="{1F4C0CA2-AD61-4DDA-8444-BA5BBCCA6EEC}" type="presOf" srcId="{C6D202C7-05B9-4639-82C3-1E3992DFA4F4}" destId="{3720369F-BD26-4464-A59E-AFDE751D5EFA}" srcOrd="0" destOrd="0" presId="urn:microsoft.com/office/officeart/2005/8/layout/matrix3"/>
    <dgm:cxn modelId="{4ADE383E-1CC7-4CF2-8856-8355007C71D0}" type="presOf" srcId="{E948F799-ADAD-455A-A1CE-34862638B824}" destId="{504782F1-2E65-4CF2-8196-647813FAEFC8}" srcOrd="0" destOrd="0" presId="urn:microsoft.com/office/officeart/2005/8/layout/matrix3"/>
    <dgm:cxn modelId="{0FDDF4BA-C30F-43C0-84E6-4F3D6CB5E1C3}" srcId="{C6D202C7-05B9-4639-82C3-1E3992DFA4F4}" destId="{E948F799-ADAD-455A-A1CE-34862638B824}" srcOrd="0" destOrd="0" parTransId="{0C753A58-779E-4089-A958-A4876F7CE34A}" sibTransId="{B74347EE-F20A-4430-8157-D5AFF73DCB95}"/>
    <dgm:cxn modelId="{B128DACB-233D-4B5C-9863-5BDD7821D05E}" type="presParOf" srcId="{3720369F-BD26-4464-A59E-AFDE751D5EFA}" destId="{51047D69-C8E1-4243-92FC-80504EF6FDAB}" srcOrd="0" destOrd="0" presId="urn:microsoft.com/office/officeart/2005/8/layout/matrix3"/>
    <dgm:cxn modelId="{F2FAF733-0231-426A-BA8A-756E840CC425}" type="presParOf" srcId="{3720369F-BD26-4464-A59E-AFDE751D5EFA}" destId="{504782F1-2E65-4CF2-8196-647813FAEFC8}" srcOrd="1" destOrd="0" presId="urn:microsoft.com/office/officeart/2005/8/layout/matrix3"/>
    <dgm:cxn modelId="{0C884EBD-7251-4173-8B73-3B4D99362B63}" type="presParOf" srcId="{3720369F-BD26-4464-A59E-AFDE751D5EFA}" destId="{D78F91AE-44D5-4C64-A522-5E6E13FAA644}" srcOrd="2" destOrd="0" presId="urn:microsoft.com/office/officeart/2005/8/layout/matrix3"/>
    <dgm:cxn modelId="{CDF4D58D-70B4-4C83-98F7-D276351EE6E6}" type="presParOf" srcId="{3720369F-BD26-4464-A59E-AFDE751D5EFA}" destId="{CBAC658B-A9C8-44C6-AB73-4F19AF3E55BC}" srcOrd="3" destOrd="0" presId="urn:microsoft.com/office/officeart/2005/8/layout/matrix3"/>
    <dgm:cxn modelId="{FE0B4026-778B-4906-9CCB-2A7F79A7A643}" type="presParOf" srcId="{3720369F-BD26-4464-A59E-AFDE751D5EFA}" destId="{336B838D-8F44-4931-9ED5-BD85E483AB2F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6D202C7-05B9-4639-82C3-1E3992DFA4F4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948F799-ADAD-455A-A1CE-34862638B824}">
      <dgm:prSet phldrT="[Text]"/>
      <dgm:spPr/>
      <dgm:t>
        <a:bodyPr/>
        <a:lstStyle/>
        <a:p>
          <a:r>
            <a:rPr lang="bg-BG" dirty="0" smtClean="0"/>
            <a:t>КОМПЕТИТИВНА СТРАТЕГИЯ – </a:t>
          </a:r>
        </a:p>
        <a:p>
          <a:r>
            <a:rPr lang="bg-BG" b="1" i="1" dirty="0" smtClean="0">
              <a:solidFill>
                <a:schemeClr val="tx1"/>
              </a:solidFill>
            </a:rPr>
            <a:t>свръхпотенциал</a:t>
          </a:r>
        </a:p>
      </dgm:t>
    </dgm:pt>
    <dgm:pt modelId="{0C753A58-779E-4089-A958-A4876F7CE34A}" type="parTrans" cxnId="{0FDDF4BA-C30F-43C0-84E6-4F3D6CB5E1C3}">
      <dgm:prSet/>
      <dgm:spPr/>
      <dgm:t>
        <a:bodyPr/>
        <a:lstStyle/>
        <a:p>
          <a:endParaRPr lang="en-GB"/>
        </a:p>
      </dgm:t>
    </dgm:pt>
    <dgm:pt modelId="{B74347EE-F20A-4430-8157-D5AFF73DCB95}" type="sibTrans" cxnId="{0FDDF4BA-C30F-43C0-84E6-4F3D6CB5E1C3}">
      <dgm:prSet/>
      <dgm:spPr/>
      <dgm:t>
        <a:bodyPr/>
        <a:lstStyle/>
        <a:p>
          <a:endParaRPr lang="en-GB"/>
        </a:p>
      </dgm:t>
    </dgm:pt>
    <dgm:pt modelId="{6B136719-BF54-460D-B37D-11CC8C432150}">
      <dgm:prSet phldrT="[Text]"/>
      <dgm:spPr/>
      <dgm:t>
        <a:bodyPr/>
        <a:lstStyle/>
        <a:p>
          <a:r>
            <a:rPr lang="bg-BG" dirty="0" smtClean="0"/>
            <a:t>ТОЛЕРАНТНА КЪМ СТРЕСА СТРАТЕГИЯ </a:t>
          </a:r>
          <a:r>
            <a:rPr lang="bg-BG" b="1" i="1" dirty="0" smtClean="0">
              <a:solidFill>
                <a:schemeClr val="tx1"/>
              </a:solidFill>
            </a:rPr>
            <a:t>– дефицит или недостиг</a:t>
          </a:r>
          <a:endParaRPr lang="en-GB" b="1" i="1" dirty="0">
            <a:solidFill>
              <a:schemeClr val="tx1"/>
            </a:solidFill>
          </a:endParaRPr>
        </a:p>
      </dgm:t>
    </dgm:pt>
    <dgm:pt modelId="{D59D56CC-4C55-42CD-A4A8-2FD53B7AD896}" type="parTrans" cxnId="{89989E31-D1E6-4B5E-A62D-A0AF5FCA01EB}">
      <dgm:prSet/>
      <dgm:spPr/>
      <dgm:t>
        <a:bodyPr/>
        <a:lstStyle/>
        <a:p>
          <a:endParaRPr lang="en-GB"/>
        </a:p>
      </dgm:t>
    </dgm:pt>
    <dgm:pt modelId="{4A809F95-8F44-4EDF-B68E-9C045161F9BA}" type="sibTrans" cxnId="{89989E31-D1E6-4B5E-A62D-A0AF5FCA01EB}">
      <dgm:prSet/>
      <dgm:spPr/>
      <dgm:t>
        <a:bodyPr/>
        <a:lstStyle/>
        <a:p>
          <a:endParaRPr lang="en-GB"/>
        </a:p>
      </dgm:t>
    </dgm:pt>
    <dgm:pt modelId="{83811117-7894-4C48-9842-B9175B2FBEB4}">
      <dgm:prSet phldrT="[Text]"/>
      <dgm:spPr/>
      <dgm:t>
        <a:bodyPr/>
        <a:lstStyle/>
        <a:p>
          <a:r>
            <a:rPr lang="bg-BG" dirty="0" smtClean="0"/>
            <a:t>КРИЗИСНА / РЕАКТИВНА СТРАТЕГИЯ – </a:t>
          </a:r>
        </a:p>
        <a:p>
          <a:r>
            <a:rPr lang="bg-BG" b="1" i="1" dirty="0" smtClean="0">
              <a:solidFill>
                <a:schemeClr val="tx1"/>
              </a:solidFill>
            </a:rPr>
            <a:t>риск</a:t>
          </a:r>
          <a:r>
            <a:rPr lang="en-GB" b="1" i="1" dirty="0" smtClean="0">
              <a:solidFill>
                <a:schemeClr val="tx1"/>
              </a:solidFill>
            </a:rPr>
            <a:t> /</a:t>
          </a:r>
          <a:r>
            <a:rPr lang="bg-BG" b="1" i="1" dirty="0" smtClean="0">
              <a:solidFill>
                <a:schemeClr val="tx1"/>
              </a:solidFill>
            </a:rPr>
            <a:t> агресия</a:t>
          </a:r>
          <a:endParaRPr lang="en-GB" b="1" i="1" dirty="0">
            <a:solidFill>
              <a:schemeClr val="tx1"/>
            </a:solidFill>
          </a:endParaRPr>
        </a:p>
      </dgm:t>
    </dgm:pt>
    <dgm:pt modelId="{B80FFAB0-6EBE-4064-8CD4-A1CAF208743C}" type="parTrans" cxnId="{9D84BA1A-5601-43E0-8C9A-B0F97230FDFB}">
      <dgm:prSet/>
      <dgm:spPr/>
      <dgm:t>
        <a:bodyPr/>
        <a:lstStyle/>
        <a:p>
          <a:endParaRPr lang="en-GB"/>
        </a:p>
      </dgm:t>
    </dgm:pt>
    <dgm:pt modelId="{A7CD087F-27E9-472F-B460-B0829D54E683}" type="sibTrans" cxnId="{9D84BA1A-5601-43E0-8C9A-B0F97230FDFB}">
      <dgm:prSet/>
      <dgm:spPr/>
      <dgm:t>
        <a:bodyPr/>
        <a:lstStyle/>
        <a:p>
          <a:endParaRPr lang="en-GB"/>
        </a:p>
      </dgm:t>
    </dgm:pt>
    <dgm:pt modelId="{5FA789C6-70C9-4BC1-9BB0-8B6FB10367D1}">
      <dgm:prSet phldrT="[Text]" custT="1"/>
      <dgm:spPr/>
      <dgm:t>
        <a:bodyPr/>
        <a:lstStyle/>
        <a:p>
          <a:r>
            <a:rPr lang="bg-BG" sz="4000" dirty="0" smtClean="0"/>
            <a:t>0</a:t>
          </a:r>
          <a:endParaRPr lang="en-GB" sz="4000" dirty="0"/>
        </a:p>
      </dgm:t>
    </dgm:pt>
    <dgm:pt modelId="{E59832C5-B139-4F08-87D9-5BC62EFEB016}" type="parTrans" cxnId="{7DF1D77B-6554-4F57-A9CA-414E5A539845}">
      <dgm:prSet/>
      <dgm:spPr/>
      <dgm:t>
        <a:bodyPr/>
        <a:lstStyle/>
        <a:p>
          <a:endParaRPr lang="en-GB"/>
        </a:p>
      </dgm:t>
    </dgm:pt>
    <dgm:pt modelId="{535A3DCF-43A5-4116-A083-A8BAB7E2D59C}" type="sibTrans" cxnId="{7DF1D77B-6554-4F57-A9CA-414E5A539845}">
      <dgm:prSet/>
      <dgm:spPr/>
      <dgm:t>
        <a:bodyPr/>
        <a:lstStyle/>
        <a:p>
          <a:endParaRPr lang="en-GB"/>
        </a:p>
      </dgm:t>
    </dgm:pt>
    <dgm:pt modelId="{3720369F-BD26-4464-A59E-AFDE751D5EFA}" type="pres">
      <dgm:prSet presAssocID="{C6D202C7-05B9-4639-82C3-1E3992DFA4F4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1047D69-C8E1-4243-92FC-80504EF6FDAB}" type="pres">
      <dgm:prSet presAssocID="{C6D202C7-05B9-4639-82C3-1E3992DFA4F4}" presName="diamond" presStyleLbl="bgShp" presStyleIdx="0" presStyleCnt="1"/>
      <dgm:spPr/>
    </dgm:pt>
    <dgm:pt modelId="{504782F1-2E65-4CF2-8196-647813FAEFC8}" type="pres">
      <dgm:prSet presAssocID="{C6D202C7-05B9-4639-82C3-1E3992DFA4F4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78F91AE-44D5-4C64-A522-5E6E13FAA644}" type="pres">
      <dgm:prSet presAssocID="{C6D202C7-05B9-4639-82C3-1E3992DFA4F4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AC658B-A9C8-44C6-AB73-4F19AF3E55BC}" type="pres">
      <dgm:prSet presAssocID="{C6D202C7-05B9-4639-82C3-1E3992DFA4F4}" presName="quad3" presStyleLbl="node1" presStyleIdx="2" presStyleCnt="4" custLinFactNeighborX="1859" custLinFactNeighborY="1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36B838D-8F44-4931-9ED5-BD85E483AB2F}" type="pres">
      <dgm:prSet presAssocID="{C6D202C7-05B9-4639-82C3-1E3992DFA4F4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DF1D77B-6554-4F57-A9CA-414E5A539845}" srcId="{C6D202C7-05B9-4639-82C3-1E3992DFA4F4}" destId="{5FA789C6-70C9-4BC1-9BB0-8B6FB10367D1}" srcOrd="3" destOrd="0" parTransId="{E59832C5-B139-4F08-87D9-5BC62EFEB016}" sibTransId="{535A3DCF-43A5-4116-A083-A8BAB7E2D59C}"/>
    <dgm:cxn modelId="{9D84BA1A-5601-43E0-8C9A-B0F97230FDFB}" srcId="{C6D202C7-05B9-4639-82C3-1E3992DFA4F4}" destId="{83811117-7894-4C48-9842-B9175B2FBEB4}" srcOrd="2" destOrd="0" parTransId="{B80FFAB0-6EBE-4064-8CD4-A1CAF208743C}" sibTransId="{A7CD087F-27E9-472F-B460-B0829D54E683}"/>
    <dgm:cxn modelId="{CDA9ADF1-1CD4-4901-8A70-F4D531A94774}" type="presOf" srcId="{E948F799-ADAD-455A-A1CE-34862638B824}" destId="{504782F1-2E65-4CF2-8196-647813FAEFC8}" srcOrd="0" destOrd="0" presId="urn:microsoft.com/office/officeart/2005/8/layout/matrix3"/>
    <dgm:cxn modelId="{73506650-9816-44BE-9434-DFF403D36D54}" type="presOf" srcId="{83811117-7894-4C48-9842-B9175B2FBEB4}" destId="{CBAC658B-A9C8-44C6-AB73-4F19AF3E55BC}" srcOrd="0" destOrd="0" presId="urn:microsoft.com/office/officeart/2005/8/layout/matrix3"/>
    <dgm:cxn modelId="{D9C1B659-974A-4E1E-9C55-90EC035FCFC5}" type="presOf" srcId="{6B136719-BF54-460D-B37D-11CC8C432150}" destId="{D78F91AE-44D5-4C64-A522-5E6E13FAA644}" srcOrd="0" destOrd="0" presId="urn:microsoft.com/office/officeart/2005/8/layout/matrix3"/>
    <dgm:cxn modelId="{89989E31-D1E6-4B5E-A62D-A0AF5FCA01EB}" srcId="{C6D202C7-05B9-4639-82C3-1E3992DFA4F4}" destId="{6B136719-BF54-460D-B37D-11CC8C432150}" srcOrd="1" destOrd="0" parTransId="{D59D56CC-4C55-42CD-A4A8-2FD53B7AD896}" sibTransId="{4A809F95-8F44-4EDF-B68E-9C045161F9BA}"/>
    <dgm:cxn modelId="{62B2FBA8-6DB0-4934-A7EF-FFCD5015B66E}" type="presOf" srcId="{C6D202C7-05B9-4639-82C3-1E3992DFA4F4}" destId="{3720369F-BD26-4464-A59E-AFDE751D5EFA}" srcOrd="0" destOrd="0" presId="urn:microsoft.com/office/officeart/2005/8/layout/matrix3"/>
    <dgm:cxn modelId="{0FDDF4BA-C30F-43C0-84E6-4F3D6CB5E1C3}" srcId="{C6D202C7-05B9-4639-82C3-1E3992DFA4F4}" destId="{E948F799-ADAD-455A-A1CE-34862638B824}" srcOrd="0" destOrd="0" parTransId="{0C753A58-779E-4089-A958-A4876F7CE34A}" sibTransId="{B74347EE-F20A-4430-8157-D5AFF73DCB95}"/>
    <dgm:cxn modelId="{8DEB4997-C57B-43BD-9A7F-818504F647E1}" type="presOf" srcId="{5FA789C6-70C9-4BC1-9BB0-8B6FB10367D1}" destId="{336B838D-8F44-4931-9ED5-BD85E483AB2F}" srcOrd="0" destOrd="0" presId="urn:microsoft.com/office/officeart/2005/8/layout/matrix3"/>
    <dgm:cxn modelId="{C7235E1E-3CC5-4498-BEFA-1196C2413AE4}" type="presParOf" srcId="{3720369F-BD26-4464-A59E-AFDE751D5EFA}" destId="{51047D69-C8E1-4243-92FC-80504EF6FDAB}" srcOrd="0" destOrd="0" presId="urn:microsoft.com/office/officeart/2005/8/layout/matrix3"/>
    <dgm:cxn modelId="{D536B762-1929-440E-BA02-CA443BE920A4}" type="presParOf" srcId="{3720369F-BD26-4464-A59E-AFDE751D5EFA}" destId="{504782F1-2E65-4CF2-8196-647813FAEFC8}" srcOrd="1" destOrd="0" presId="urn:microsoft.com/office/officeart/2005/8/layout/matrix3"/>
    <dgm:cxn modelId="{52116847-D88E-405D-8D46-757AE5875A25}" type="presParOf" srcId="{3720369F-BD26-4464-A59E-AFDE751D5EFA}" destId="{D78F91AE-44D5-4C64-A522-5E6E13FAA644}" srcOrd="2" destOrd="0" presId="urn:microsoft.com/office/officeart/2005/8/layout/matrix3"/>
    <dgm:cxn modelId="{AD76C6A0-5F58-48A1-9BC4-17DC07C13F98}" type="presParOf" srcId="{3720369F-BD26-4464-A59E-AFDE751D5EFA}" destId="{CBAC658B-A9C8-44C6-AB73-4F19AF3E55BC}" srcOrd="3" destOrd="0" presId="urn:microsoft.com/office/officeart/2005/8/layout/matrix3"/>
    <dgm:cxn modelId="{B860A09F-A7AF-437C-9597-B933E9927593}" type="presParOf" srcId="{3720369F-BD26-4464-A59E-AFDE751D5EFA}" destId="{336B838D-8F44-4931-9ED5-BD85E483AB2F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761BEC7-681D-4E50-BC79-E4380E39A569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</dgm:pt>
    <dgm:pt modelId="{04DEA752-2E93-45B7-91A3-58D02BBED5F6}">
      <dgm:prSet/>
      <dgm:spPr/>
      <dgm:t>
        <a:bodyPr/>
        <a:lstStyle/>
        <a:p>
          <a:endParaRPr lang="en-US"/>
        </a:p>
      </dgm:t>
    </dgm:pt>
    <dgm:pt modelId="{DF31EBAF-A927-4B44-AC40-43BAFCB43DEB}" type="parTrans" cxnId="{286C08EB-A533-4E9A-81BC-643856075799}">
      <dgm:prSet/>
      <dgm:spPr/>
    </dgm:pt>
    <dgm:pt modelId="{BFB42743-C028-472C-B273-57FF5FFBAB5B}" type="sibTrans" cxnId="{286C08EB-A533-4E9A-81BC-643856075799}">
      <dgm:prSet/>
      <dgm:spPr/>
    </dgm:pt>
    <dgm:pt modelId="{CC8CE212-A1BF-4C8B-9626-1EB31334D04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bg-BG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</a:t>
          </a: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bg-BG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099ED9E0-FDF1-4BD1-8D42-5341724AD795}" type="parTrans" cxnId="{3DB707C5-77B6-4C94-B6DE-42A2F2DF6468}">
      <dgm:prSet/>
      <dgm:spPr/>
    </dgm:pt>
    <dgm:pt modelId="{C079D8A1-B4D1-4C07-BBDB-A789E28741B8}" type="sibTrans" cxnId="{3DB707C5-77B6-4C94-B6DE-42A2F2DF6468}">
      <dgm:prSet/>
      <dgm:spPr/>
    </dgm:pt>
    <dgm:pt modelId="{B1F5A48C-645B-4FF4-85F5-50B66F5305BC}">
      <dgm:prSet/>
      <dgm:spPr/>
      <dgm:t>
        <a:bodyPr/>
        <a:lstStyle/>
        <a:p>
          <a:endParaRPr lang="en-US"/>
        </a:p>
      </dgm:t>
    </dgm:pt>
    <dgm:pt modelId="{3F706FA3-3A2D-48DC-8FFF-A5750093B19E}" type="parTrans" cxnId="{0C52E972-C293-47A8-8F26-17B91553B4C1}">
      <dgm:prSet/>
      <dgm:spPr/>
    </dgm:pt>
    <dgm:pt modelId="{A40B12CE-259B-4E84-9F3D-408C6045294C}" type="sibTrans" cxnId="{0C52E972-C293-47A8-8F26-17B91553B4C1}">
      <dgm:prSet/>
      <dgm:spPr/>
    </dgm:pt>
    <dgm:pt modelId="{24CDECFC-7D70-4A12-96C9-4B782ABBDEE9}">
      <dgm:prSet/>
      <dgm:spPr/>
      <dgm:t>
        <a:bodyPr/>
        <a:lstStyle/>
        <a:p>
          <a:endParaRPr lang="en-US"/>
        </a:p>
      </dgm:t>
    </dgm:pt>
    <dgm:pt modelId="{BF384FC5-A441-4A68-81BB-1D11E4DCBA13}" type="parTrans" cxnId="{3B332AC8-67AC-48A7-B737-A0D59EFF64DD}">
      <dgm:prSet/>
      <dgm:spPr/>
    </dgm:pt>
    <dgm:pt modelId="{E2F401CD-B118-4BE2-9CD3-414E759E7D6F}" type="sibTrans" cxnId="{3B332AC8-67AC-48A7-B737-A0D59EFF64DD}">
      <dgm:prSet/>
      <dgm:spPr/>
    </dgm:pt>
    <dgm:pt modelId="{6E521D56-1A26-43CF-AA60-9C72C21F79FC}">
      <dgm:prSet/>
      <dgm:spPr/>
      <dgm:t>
        <a:bodyPr/>
        <a:lstStyle/>
        <a:p>
          <a:endParaRPr lang="en-US"/>
        </a:p>
      </dgm:t>
    </dgm:pt>
    <dgm:pt modelId="{3FC34DD8-EEF1-4E7A-9AD1-DB44141D493B}" type="parTrans" cxnId="{F6C805ED-246E-4237-B0D1-9BA5703CD376}">
      <dgm:prSet/>
      <dgm:spPr/>
    </dgm:pt>
    <dgm:pt modelId="{D22AF623-24E1-4FF9-ADF4-84CA7B80C871}" type="sibTrans" cxnId="{F6C805ED-246E-4237-B0D1-9BA5703CD376}">
      <dgm:prSet/>
      <dgm:spPr/>
    </dgm:pt>
    <dgm:pt modelId="{EF5F4CBB-57F6-49FB-9DCD-246856C6D3CE}">
      <dgm:prSet/>
      <dgm:spPr/>
      <dgm:t>
        <a:bodyPr/>
        <a:lstStyle/>
        <a:p>
          <a:endParaRPr lang="en-US"/>
        </a:p>
      </dgm:t>
    </dgm:pt>
    <dgm:pt modelId="{531B0FD1-34B0-40E1-AD10-35A6D58BAA8F}" type="parTrans" cxnId="{972ADD3D-2370-4599-9DAF-516CB12AB319}">
      <dgm:prSet/>
      <dgm:spPr/>
    </dgm:pt>
    <dgm:pt modelId="{4EEB34CD-825B-49FD-9999-9A90B25194CC}" type="sibTrans" cxnId="{972ADD3D-2370-4599-9DAF-516CB12AB319}">
      <dgm:prSet/>
      <dgm:spPr/>
    </dgm:pt>
    <dgm:pt modelId="{9D2B19BD-5864-4B49-8C9A-BE35FCC07B4E}" type="pres">
      <dgm:prSet presAssocID="{6761BEC7-681D-4E50-BC79-E4380E39A569}" presName="compositeShape" presStyleCnt="0">
        <dgm:presLayoutVars>
          <dgm:chMax val="7"/>
          <dgm:dir/>
          <dgm:resizeHandles val="exact"/>
        </dgm:presLayoutVars>
      </dgm:prSet>
      <dgm:spPr/>
    </dgm:pt>
    <dgm:pt modelId="{8B79840E-9CA1-467E-BD33-C50A5C8F7AF8}" type="pres">
      <dgm:prSet presAssocID="{04DEA752-2E93-45B7-91A3-58D02BBED5F6}" presName="circ1" presStyleLbl="vennNode1" presStyleIdx="0" presStyleCnt="6"/>
      <dgm:spPr/>
    </dgm:pt>
    <dgm:pt modelId="{BB0F56DC-CBA6-4F79-BBA9-661811BAEFB7}" type="pres">
      <dgm:prSet presAssocID="{04DEA752-2E93-45B7-91A3-58D02BBED5F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6A8F8EE-BB13-4AFA-AC1C-D1BFEBE07FD6}" type="pres">
      <dgm:prSet presAssocID="{CC8CE212-A1BF-4C8B-9626-1EB31334D041}" presName="circ2" presStyleLbl="vennNode1" presStyleIdx="1" presStyleCnt="6"/>
      <dgm:spPr/>
    </dgm:pt>
    <dgm:pt modelId="{F6DEFB51-D066-43EF-9597-D9CB13E6F4C2}" type="pres">
      <dgm:prSet presAssocID="{CC8CE212-A1BF-4C8B-9626-1EB31334D04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1902734-80A2-416D-990C-FD1B21B27908}" type="pres">
      <dgm:prSet presAssocID="{B1F5A48C-645B-4FF4-85F5-50B66F5305BC}" presName="circ3" presStyleLbl="vennNode1" presStyleIdx="2" presStyleCnt="6"/>
      <dgm:spPr/>
    </dgm:pt>
    <dgm:pt modelId="{FD7E9532-9C53-43A6-A8B6-7D7F2B6D9EF7}" type="pres">
      <dgm:prSet presAssocID="{B1F5A48C-645B-4FF4-85F5-50B66F5305B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922989C-C25B-4EE3-86D9-FB642289FFA9}" type="pres">
      <dgm:prSet presAssocID="{24CDECFC-7D70-4A12-96C9-4B782ABBDEE9}" presName="circ4" presStyleLbl="vennNode1" presStyleIdx="3" presStyleCnt="6"/>
      <dgm:spPr/>
    </dgm:pt>
    <dgm:pt modelId="{50FB439C-3B8F-4776-9A13-4EBFDBE612A2}" type="pres">
      <dgm:prSet presAssocID="{24CDECFC-7D70-4A12-96C9-4B782ABBDEE9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2AFAE57-086E-4E6E-A8EE-3D8F3288D3DB}" type="pres">
      <dgm:prSet presAssocID="{6E521D56-1A26-43CF-AA60-9C72C21F79FC}" presName="circ5" presStyleLbl="vennNode1" presStyleIdx="4" presStyleCnt="6"/>
      <dgm:spPr/>
    </dgm:pt>
    <dgm:pt modelId="{C8C781F3-9C4F-4DA0-869B-ACE20405565A}" type="pres">
      <dgm:prSet presAssocID="{6E521D56-1A26-43CF-AA60-9C72C21F79FC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393837A-9E5A-4949-9C3F-037C3CB7F096}" type="pres">
      <dgm:prSet presAssocID="{EF5F4CBB-57F6-49FB-9DCD-246856C6D3CE}" presName="circ6" presStyleLbl="vennNode1" presStyleIdx="5" presStyleCnt="6"/>
      <dgm:spPr/>
    </dgm:pt>
    <dgm:pt modelId="{A0A7D8FF-D3DE-4896-83DC-A65E36314465}" type="pres">
      <dgm:prSet presAssocID="{EF5F4CBB-57F6-49FB-9DCD-246856C6D3CE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DE2ACE2B-FB91-4ED4-B5D0-F062CDBE23F2}" type="presOf" srcId="{24CDECFC-7D70-4A12-96C9-4B782ABBDEE9}" destId="{50FB439C-3B8F-4776-9A13-4EBFDBE612A2}" srcOrd="0" destOrd="0" presId="urn:microsoft.com/office/officeart/2005/8/layout/venn1"/>
    <dgm:cxn modelId="{F6C805ED-246E-4237-B0D1-9BA5703CD376}" srcId="{6761BEC7-681D-4E50-BC79-E4380E39A569}" destId="{6E521D56-1A26-43CF-AA60-9C72C21F79FC}" srcOrd="4" destOrd="0" parTransId="{3FC34DD8-EEF1-4E7A-9AD1-DB44141D493B}" sibTransId="{D22AF623-24E1-4FF9-ADF4-84CA7B80C871}"/>
    <dgm:cxn modelId="{6ACA2F62-3838-47C9-9AE4-2EF95139BE1D}" type="presOf" srcId="{6E521D56-1A26-43CF-AA60-9C72C21F79FC}" destId="{C8C781F3-9C4F-4DA0-869B-ACE20405565A}" srcOrd="0" destOrd="0" presId="urn:microsoft.com/office/officeart/2005/8/layout/venn1"/>
    <dgm:cxn modelId="{CAA16367-C37F-4ED0-AD5C-1C8C5CD86ADB}" type="presOf" srcId="{04DEA752-2E93-45B7-91A3-58D02BBED5F6}" destId="{BB0F56DC-CBA6-4F79-BBA9-661811BAEFB7}" srcOrd="0" destOrd="0" presId="urn:microsoft.com/office/officeart/2005/8/layout/venn1"/>
    <dgm:cxn modelId="{096D0C8D-93E2-49AB-829E-9A416B7CA49A}" type="presOf" srcId="{B1F5A48C-645B-4FF4-85F5-50B66F5305BC}" destId="{FD7E9532-9C53-43A6-A8B6-7D7F2B6D9EF7}" srcOrd="0" destOrd="0" presId="urn:microsoft.com/office/officeart/2005/8/layout/venn1"/>
    <dgm:cxn modelId="{0C52E972-C293-47A8-8F26-17B91553B4C1}" srcId="{6761BEC7-681D-4E50-BC79-E4380E39A569}" destId="{B1F5A48C-645B-4FF4-85F5-50B66F5305BC}" srcOrd="2" destOrd="0" parTransId="{3F706FA3-3A2D-48DC-8FFF-A5750093B19E}" sibTransId="{A40B12CE-259B-4E84-9F3D-408C6045294C}"/>
    <dgm:cxn modelId="{3B332AC8-67AC-48A7-B737-A0D59EFF64DD}" srcId="{6761BEC7-681D-4E50-BC79-E4380E39A569}" destId="{24CDECFC-7D70-4A12-96C9-4B782ABBDEE9}" srcOrd="3" destOrd="0" parTransId="{BF384FC5-A441-4A68-81BB-1D11E4DCBA13}" sibTransId="{E2F401CD-B118-4BE2-9CD3-414E759E7D6F}"/>
    <dgm:cxn modelId="{C04277CD-9F37-4153-82A2-316CA2452291}" type="presOf" srcId="{EF5F4CBB-57F6-49FB-9DCD-246856C6D3CE}" destId="{A0A7D8FF-D3DE-4896-83DC-A65E36314465}" srcOrd="0" destOrd="0" presId="urn:microsoft.com/office/officeart/2005/8/layout/venn1"/>
    <dgm:cxn modelId="{286C08EB-A533-4E9A-81BC-643856075799}" srcId="{6761BEC7-681D-4E50-BC79-E4380E39A569}" destId="{04DEA752-2E93-45B7-91A3-58D02BBED5F6}" srcOrd="0" destOrd="0" parTransId="{DF31EBAF-A927-4B44-AC40-43BAFCB43DEB}" sibTransId="{BFB42743-C028-472C-B273-57FF5FFBAB5B}"/>
    <dgm:cxn modelId="{E7A5B77C-D48D-402A-AA5A-092BF868C0F6}" type="presOf" srcId="{CC8CE212-A1BF-4C8B-9626-1EB31334D041}" destId="{F6DEFB51-D066-43EF-9597-D9CB13E6F4C2}" srcOrd="0" destOrd="0" presId="urn:microsoft.com/office/officeart/2005/8/layout/venn1"/>
    <dgm:cxn modelId="{3DB707C5-77B6-4C94-B6DE-42A2F2DF6468}" srcId="{6761BEC7-681D-4E50-BC79-E4380E39A569}" destId="{CC8CE212-A1BF-4C8B-9626-1EB31334D041}" srcOrd="1" destOrd="0" parTransId="{099ED9E0-FDF1-4BD1-8D42-5341724AD795}" sibTransId="{C079D8A1-B4D1-4C07-BBDB-A789E28741B8}"/>
    <dgm:cxn modelId="{A9BA39F6-4730-496C-B837-C61D6AF4B9A1}" type="presOf" srcId="{6761BEC7-681D-4E50-BC79-E4380E39A569}" destId="{9D2B19BD-5864-4B49-8C9A-BE35FCC07B4E}" srcOrd="0" destOrd="0" presId="urn:microsoft.com/office/officeart/2005/8/layout/venn1"/>
    <dgm:cxn modelId="{972ADD3D-2370-4599-9DAF-516CB12AB319}" srcId="{6761BEC7-681D-4E50-BC79-E4380E39A569}" destId="{EF5F4CBB-57F6-49FB-9DCD-246856C6D3CE}" srcOrd="5" destOrd="0" parTransId="{531B0FD1-34B0-40E1-AD10-35A6D58BAA8F}" sibTransId="{4EEB34CD-825B-49FD-9999-9A90B25194CC}"/>
    <dgm:cxn modelId="{4EEDF244-D5A4-4496-8D70-E39999EC3FE9}" type="presParOf" srcId="{9D2B19BD-5864-4B49-8C9A-BE35FCC07B4E}" destId="{8B79840E-9CA1-467E-BD33-C50A5C8F7AF8}" srcOrd="0" destOrd="0" presId="urn:microsoft.com/office/officeart/2005/8/layout/venn1"/>
    <dgm:cxn modelId="{BBA690A1-DA0B-419B-99D0-1735785B324A}" type="presParOf" srcId="{9D2B19BD-5864-4B49-8C9A-BE35FCC07B4E}" destId="{BB0F56DC-CBA6-4F79-BBA9-661811BAEFB7}" srcOrd="1" destOrd="0" presId="urn:microsoft.com/office/officeart/2005/8/layout/venn1"/>
    <dgm:cxn modelId="{7C390151-7296-46F8-BF6D-5DDEBF67A8F9}" type="presParOf" srcId="{9D2B19BD-5864-4B49-8C9A-BE35FCC07B4E}" destId="{76A8F8EE-BB13-4AFA-AC1C-D1BFEBE07FD6}" srcOrd="2" destOrd="0" presId="urn:microsoft.com/office/officeart/2005/8/layout/venn1"/>
    <dgm:cxn modelId="{6E3BFB93-E106-4CEE-BE45-D23FA9D18281}" type="presParOf" srcId="{9D2B19BD-5864-4B49-8C9A-BE35FCC07B4E}" destId="{F6DEFB51-D066-43EF-9597-D9CB13E6F4C2}" srcOrd="3" destOrd="0" presId="urn:microsoft.com/office/officeart/2005/8/layout/venn1"/>
    <dgm:cxn modelId="{E82518AF-0B1D-47A2-9772-B593EF57CE83}" type="presParOf" srcId="{9D2B19BD-5864-4B49-8C9A-BE35FCC07B4E}" destId="{31902734-80A2-416D-990C-FD1B21B27908}" srcOrd="4" destOrd="0" presId="urn:microsoft.com/office/officeart/2005/8/layout/venn1"/>
    <dgm:cxn modelId="{698B1B9B-FCD3-408F-8533-5D9E6F915C90}" type="presParOf" srcId="{9D2B19BD-5864-4B49-8C9A-BE35FCC07B4E}" destId="{FD7E9532-9C53-43A6-A8B6-7D7F2B6D9EF7}" srcOrd="5" destOrd="0" presId="urn:microsoft.com/office/officeart/2005/8/layout/venn1"/>
    <dgm:cxn modelId="{F0E9D940-5FAD-48D3-845C-A4106740E4C7}" type="presParOf" srcId="{9D2B19BD-5864-4B49-8C9A-BE35FCC07B4E}" destId="{C922989C-C25B-4EE3-86D9-FB642289FFA9}" srcOrd="6" destOrd="0" presId="urn:microsoft.com/office/officeart/2005/8/layout/venn1"/>
    <dgm:cxn modelId="{2597EA79-9C4A-49E4-88D5-B3A03299AC5A}" type="presParOf" srcId="{9D2B19BD-5864-4B49-8C9A-BE35FCC07B4E}" destId="{50FB439C-3B8F-4776-9A13-4EBFDBE612A2}" srcOrd="7" destOrd="0" presId="urn:microsoft.com/office/officeart/2005/8/layout/venn1"/>
    <dgm:cxn modelId="{01C9DED6-2B7B-4712-BB39-6928A49D2E3B}" type="presParOf" srcId="{9D2B19BD-5864-4B49-8C9A-BE35FCC07B4E}" destId="{62AFAE57-086E-4E6E-A8EE-3D8F3288D3DB}" srcOrd="8" destOrd="0" presId="urn:microsoft.com/office/officeart/2005/8/layout/venn1"/>
    <dgm:cxn modelId="{FC47FBF0-CC06-488F-9801-EA1C667C55DB}" type="presParOf" srcId="{9D2B19BD-5864-4B49-8C9A-BE35FCC07B4E}" destId="{C8C781F3-9C4F-4DA0-869B-ACE20405565A}" srcOrd="9" destOrd="0" presId="urn:microsoft.com/office/officeart/2005/8/layout/venn1"/>
    <dgm:cxn modelId="{DE47701C-A138-4914-81A1-25267FF37B9E}" type="presParOf" srcId="{9D2B19BD-5864-4B49-8C9A-BE35FCC07B4E}" destId="{3393837A-9E5A-4949-9C3F-037C3CB7F096}" srcOrd="10" destOrd="0" presId="urn:microsoft.com/office/officeart/2005/8/layout/venn1"/>
    <dgm:cxn modelId="{B1427FBA-9DB7-4EDA-A691-F4FDE67D539E}" type="presParOf" srcId="{9D2B19BD-5864-4B49-8C9A-BE35FCC07B4E}" destId="{A0A7D8FF-D3DE-4896-83DC-A65E36314465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852A313-AF04-45BF-882A-AA2E7974B497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0"/>
      <dgm:spPr/>
    </dgm:pt>
    <dgm:pt modelId="{0E40DA11-B3F6-497E-95A3-ACAEFEF6F35B}">
      <dgm:prSet phldrT="[Text]" phldr="1"/>
      <dgm:spPr/>
      <dgm:t>
        <a:bodyPr/>
        <a:lstStyle/>
        <a:p>
          <a:endParaRPr lang="en-GB" dirty="0"/>
        </a:p>
      </dgm:t>
    </dgm:pt>
    <dgm:pt modelId="{58E6B7FE-7200-4755-9AF9-2E53D50F6F3B}" type="parTrans" cxnId="{7B250C41-3119-4EF5-9AD6-1C7953C7651F}">
      <dgm:prSet/>
      <dgm:spPr/>
      <dgm:t>
        <a:bodyPr/>
        <a:lstStyle/>
        <a:p>
          <a:endParaRPr lang="en-GB"/>
        </a:p>
      </dgm:t>
    </dgm:pt>
    <dgm:pt modelId="{C43F7170-5056-4571-9799-2EC72538A07C}" type="sibTrans" cxnId="{7B250C41-3119-4EF5-9AD6-1C7953C7651F}">
      <dgm:prSet/>
      <dgm:spPr/>
      <dgm:t>
        <a:bodyPr/>
        <a:lstStyle/>
        <a:p>
          <a:endParaRPr lang="en-GB"/>
        </a:p>
      </dgm:t>
    </dgm:pt>
    <dgm:pt modelId="{79818C4E-EA03-4888-8CE4-720A39C7B7BA}">
      <dgm:prSet phldrT="[Text]" phldr="1"/>
      <dgm:spPr/>
      <dgm:t>
        <a:bodyPr/>
        <a:lstStyle/>
        <a:p>
          <a:endParaRPr lang="en-GB" dirty="0"/>
        </a:p>
      </dgm:t>
    </dgm:pt>
    <dgm:pt modelId="{931EEDD7-F80A-472E-859E-04B03A58F41A}" type="parTrans" cxnId="{416AE519-6161-4483-86DD-A7A96FE5C2EE}">
      <dgm:prSet/>
      <dgm:spPr/>
      <dgm:t>
        <a:bodyPr/>
        <a:lstStyle/>
        <a:p>
          <a:endParaRPr lang="en-GB"/>
        </a:p>
      </dgm:t>
    </dgm:pt>
    <dgm:pt modelId="{AB9DB3C1-DEF7-471D-BA66-0D10AAA543AD}" type="sibTrans" cxnId="{416AE519-6161-4483-86DD-A7A96FE5C2EE}">
      <dgm:prSet/>
      <dgm:spPr/>
      <dgm:t>
        <a:bodyPr/>
        <a:lstStyle/>
        <a:p>
          <a:endParaRPr lang="en-GB"/>
        </a:p>
      </dgm:t>
    </dgm:pt>
    <dgm:pt modelId="{EE0BB898-863B-43C0-B5A9-140C153A0AA3}">
      <dgm:prSet phldrT="[Text]" phldr="1"/>
      <dgm:spPr/>
      <dgm:t>
        <a:bodyPr/>
        <a:lstStyle/>
        <a:p>
          <a:endParaRPr lang="en-GB" dirty="0"/>
        </a:p>
      </dgm:t>
    </dgm:pt>
    <dgm:pt modelId="{C8CA67A2-33C2-47EE-8383-F9D3611ADB4A}" type="parTrans" cxnId="{0D8AFB91-CB05-48BE-BDCD-0D9087295DB9}">
      <dgm:prSet/>
      <dgm:spPr/>
      <dgm:t>
        <a:bodyPr/>
        <a:lstStyle/>
        <a:p>
          <a:endParaRPr lang="en-GB"/>
        </a:p>
      </dgm:t>
    </dgm:pt>
    <dgm:pt modelId="{C12D3905-5768-44D2-A8A3-15EFA6BA5102}" type="sibTrans" cxnId="{0D8AFB91-CB05-48BE-BDCD-0D9087295DB9}">
      <dgm:prSet/>
      <dgm:spPr/>
      <dgm:t>
        <a:bodyPr/>
        <a:lstStyle/>
        <a:p>
          <a:endParaRPr lang="en-GB"/>
        </a:p>
      </dgm:t>
    </dgm:pt>
    <dgm:pt modelId="{87E85964-061D-4A4D-94D8-FC7C0078586D}" type="pres">
      <dgm:prSet presAssocID="{1852A313-AF04-45BF-882A-AA2E7974B49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C25A8F6-4074-4201-8603-808C5BA18FFD}" type="pres">
      <dgm:prSet presAssocID="{0E40DA11-B3F6-497E-95A3-ACAEFEF6F35B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3A8F544-4B8C-4034-846F-2D41FE64EF4F}" type="pres">
      <dgm:prSet presAssocID="{0E40DA11-B3F6-497E-95A3-ACAEFEF6F35B}" presName="gear1srcNode" presStyleLbl="node1" presStyleIdx="0" presStyleCnt="3"/>
      <dgm:spPr/>
      <dgm:t>
        <a:bodyPr/>
        <a:lstStyle/>
        <a:p>
          <a:endParaRPr lang="en-GB"/>
        </a:p>
      </dgm:t>
    </dgm:pt>
    <dgm:pt modelId="{27733AA2-04A5-4551-A554-88BBDF48B95E}" type="pres">
      <dgm:prSet presAssocID="{0E40DA11-B3F6-497E-95A3-ACAEFEF6F35B}" presName="gear1dstNode" presStyleLbl="node1" presStyleIdx="0" presStyleCnt="3"/>
      <dgm:spPr/>
      <dgm:t>
        <a:bodyPr/>
        <a:lstStyle/>
        <a:p>
          <a:endParaRPr lang="en-GB"/>
        </a:p>
      </dgm:t>
    </dgm:pt>
    <dgm:pt modelId="{F5D2F07B-E455-4270-B25D-281B75C103E5}" type="pres">
      <dgm:prSet presAssocID="{79818C4E-EA03-4888-8CE4-720A39C7B7BA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2F6444F-993B-47A8-AE01-F32D48374350}" type="pres">
      <dgm:prSet presAssocID="{79818C4E-EA03-4888-8CE4-720A39C7B7BA}" presName="gear2srcNode" presStyleLbl="node1" presStyleIdx="1" presStyleCnt="3"/>
      <dgm:spPr/>
      <dgm:t>
        <a:bodyPr/>
        <a:lstStyle/>
        <a:p>
          <a:endParaRPr lang="en-GB"/>
        </a:p>
      </dgm:t>
    </dgm:pt>
    <dgm:pt modelId="{C206C8D9-3A87-4F7E-96C5-5338B2E309B4}" type="pres">
      <dgm:prSet presAssocID="{79818C4E-EA03-4888-8CE4-720A39C7B7BA}" presName="gear2dstNode" presStyleLbl="node1" presStyleIdx="1" presStyleCnt="3"/>
      <dgm:spPr/>
      <dgm:t>
        <a:bodyPr/>
        <a:lstStyle/>
        <a:p>
          <a:endParaRPr lang="en-GB"/>
        </a:p>
      </dgm:t>
    </dgm:pt>
    <dgm:pt modelId="{6BD5CA9C-6FC8-4DA8-A266-DCB6D92C757F}" type="pres">
      <dgm:prSet presAssocID="{EE0BB898-863B-43C0-B5A9-140C153A0AA3}" presName="gear3" presStyleLbl="node1" presStyleIdx="2" presStyleCnt="3"/>
      <dgm:spPr/>
      <dgm:t>
        <a:bodyPr/>
        <a:lstStyle/>
        <a:p>
          <a:endParaRPr lang="en-GB"/>
        </a:p>
      </dgm:t>
    </dgm:pt>
    <dgm:pt modelId="{92F3DCA8-9777-47A8-A262-4E99E8429FDB}" type="pres">
      <dgm:prSet presAssocID="{EE0BB898-863B-43C0-B5A9-140C153A0AA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73320FF-C5E6-4D2A-88B8-41070B109373}" type="pres">
      <dgm:prSet presAssocID="{EE0BB898-863B-43C0-B5A9-140C153A0AA3}" presName="gear3srcNode" presStyleLbl="node1" presStyleIdx="2" presStyleCnt="3"/>
      <dgm:spPr/>
      <dgm:t>
        <a:bodyPr/>
        <a:lstStyle/>
        <a:p>
          <a:endParaRPr lang="en-GB"/>
        </a:p>
      </dgm:t>
    </dgm:pt>
    <dgm:pt modelId="{436822D8-AF51-4CCC-A9E1-D83C8013CC6A}" type="pres">
      <dgm:prSet presAssocID="{EE0BB898-863B-43C0-B5A9-140C153A0AA3}" presName="gear3dstNode" presStyleLbl="node1" presStyleIdx="2" presStyleCnt="3"/>
      <dgm:spPr/>
      <dgm:t>
        <a:bodyPr/>
        <a:lstStyle/>
        <a:p>
          <a:endParaRPr lang="en-GB"/>
        </a:p>
      </dgm:t>
    </dgm:pt>
    <dgm:pt modelId="{33BE6648-B404-4B51-90A1-67BAFA5ACF8F}" type="pres">
      <dgm:prSet presAssocID="{C43F7170-5056-4571-9799-2EC72538A07C}" presName="connector1" presStyleLbl="sibTrans2D1" presStyleIdx="0" presStyleCnt="3"/>
      <dgm:spPr/>
      <dgm:t>
        <a:bodyPr/>
        <a:lstStyle/>
        <a:p>
          <a:endParaRPr lang="en-GB"/>
        </a:p>
      </dgm:t>
    </dgm:pt>
    <dgm:pt modelId="{1C1D1F15-92B4-4F9D-A46B-74B138BA35CA}" type="pres">
      <dgm:prSet presAssocID="{AB9DB3C1-DEF7-471D-BA66-0D10AAA543AD}" presName="connector2" presStyleLbl="sibTrans2D1" presStyleIdx="1" presStyleCnt="3"/>
      <dgm:spPr/>
      <dgm:t>
        <a:bodyPr/>
        <a:lstStyle/>
        <a:p>
          <a:endParaRPr lang="en-GB"/>
        </a:p>
      </dgm:t>
    </dgm:pt>
    <dgm:pt modelId="{BCB7FE5C-7908-4DAD-900A-0F2C2852C72E}" type="pres">
      <dgm:prSet presAssocID="{C12D3905-5768-44D2-A8A3-15EFA6BA5102}" presName="connector3" presStyleLbl="sibTrans2D1" presStyleIdx="2" presStyleCnt="3"/>
      <dgm:spPr/>
      <dgm:t>
        <a:bodyPr/>
        <a:lstStyle/>
        <a:p>
          <a:endParaRPr lang="en-GB"/>
        </a:p>
      </dgm:t>
    </dgm:pt>
  </dgm:ptLst>
  <dgm:cxnLst>
    <dgm:cxn modelId="{6CE63638-EB66-4769-B38C-8B7759D9BAF0}" type="presOf" srcId="{EE0BB898-863B-43C0-B5A9-140C153A0AA3}" destId="{073320FF-C5E6-4D2A-88B8-41070B109373}" srcOrd="2" destOrd="0" presId="urn:microsoft.com/office/officeart/2005/8/layout/gear1"/>
    <dgm:cxn modelId="{0D8AFB91-CB05-48BE-BDCD-0D9087295DB9}" srcId="{1852A313-AF04-45BF-882A-AA2E7974B497}" destId="{EE0BB898-863B-43C0-B5A9-140C153A0AA3}" srcOrd="2" destOrd="0" parTransId="{C8CA67A2-33C2-47EE-8383-F9D3611ADB4A}" sibTransId="{C12D3905-5768-44D2-A8A3-15EFA6BA5102}"/>
    <dgm:cxn modelId="{4292F387-DD7E-42BC-A1E4-548073F9CFDF}" type="presOf" srcId="{EE0BB898-863B-43C0-B5A9-140C153A0AA3}" destId="{92F3DCA8-9777-47A8-A262-4E99E8429FDB}" srcOrd="1" destOrd="0" presId="urn:microsoft.com/office/officeart/2005/8/layout/gear1"/>
    <dgm:cxn modelId="{F2FF930C-67DF-41F3-8CF3-01FD4D55BCC0}" type="presOf" srcId="{79818C4E-EA03-4888-8CE4-720A39C7B7BA}" destId="{C206C8D9-3A87-4F7E-96C5-5338B2E309B4}" srcOrd="2" destOrd="0" presId="urn:microsoft.com/office/officeart/2005/8/layout/gear1"/>
    <dgm:cxn modelId="{BACD30FF-973C-431B-AF2B-F160A6AADFF0}" type="presOf" srcId="{C12D3905-5768-44D2-A8A3-15EFA6BA5102}" destId="{BCB7FE5C-7908-4DAD-900A-0F2C2852C72E}" srcOrd="0" destOrd="0" presId="urn:microsoft.com/office/officeart/2005/8/layout/gear1"/>
    <dgm:cxn modelId="{A60EB8E6-96A6-4914-9A92-0AF62D3B91F8}" type="presOf" srcId="{1852A313-AF04-45BF-882A-AA2E7974B497}" destId="{87E85964-061D-4A4D-94D8-FC7C0078586D}" srcOrd="0" destOrd="0" presId="urn:microsoft.com/office/officeart/2005/8/layout/gear1"/>
    <dgm:cxn modelId="{4064ACFD-B48F-4E9D-8FD3-0F986A7A95B8}" type="presOf" srcId="{79818C4E-EA03-4888-8CE4-720A39C7B7BA}" destId="{F5D2F07B-E455-4270-B25D-281B75C103E5}" srcOrd="0" destOrd="0" presId="urn:microsoft.com/office/officeart/2005/8/layout/gear1"/>
    <dgm:cxn modelId="{2C76A890-466D-4C70-9ADD-3F5D1D31B7CB}" type="presOf" srcId="{C43F7170-5056-4571-9799-2EC72538A07C}" destId="{33BE6648-B404-4B51-90A1-67BAFA5ACF8F}" srcOrd="0" destOrd="0" presId="urn:microsoft.com/office/officeart/2005/8/layout/gear1"/>
    <dgm:cxn modelId="{5AAC517D-418F-428D-8874-424813348C38}" type="presOf" srcId="{EE0BB898-863B-43C0-B5A9-140C153A0AA3}" destId="{436822D8-AF51-4CCC-A9E1-D83C8013CC6A}" srcOrd="3" destOrd="0" presId="urn:microsoft.com/office/officeart/2005/8/layout/gear1"/>
    <dgm:cxn modelId="{E3366942-DE3A-418F-A276-B8ABC9F0CA15}" type="presOf" srcId="{0E40DA11-B3F6-497E-95A3-ACAEFEF6F35B}" destId="{27733AA2-04A5-4551-A554-88BBDF48B95E}" srcOrd="2" destOrd="0" presId="urn:microsoft.com/office/officeart/2005/8/layout/gear1"/>
    <dgm:cxn modelId="{7B250C41-3119-4EF5-9AD6-1C7953C7651F}" srcId="{1852A313-AF04-45BF-882A-AA2E7974B497}" destId="{0E40DA11-B3F6-497E-95A3-ACAEFEF6F35B}" srcOrd="0" destOrd="0" parTransId="{58E6B7FE-7200-4755-9AF9-2E53D50F6F3B}" sibTransId="{C43F7170-5056-4571-9799-2EC72538A07C}"/>
    <dgm:cxn modelId="{3BB3CCBF-5738-419C-97F0-C9AE7B2C5F71}" type="presOf" srcId="{79818C4E-EA03-4888-8CE4-720A39C7B7BA}" destId="{82F6444F-993B-47A8-AE01-F32D48374350}" srcOrd="1" destOrd="0" presId="urn:microsoft.com/office/officeart/2005/8/layout/gear1"/>
    <dgm:cxn modelId="{416AE519-6161-4483-86DD-A7A96FE5C2EE}" srcId="{1852A313-AF04-45BF-882A-AA2E7974B497}" destId="{79818C4E-EA03-4888-8CE4-720A39C7B7BA}" srcOrd="1" destOrd="0" parTransId="{931EEDD7-F80A-472E-859E-04B03A58F41A}" sibTransId="{AB9DB3C1-DEF7-471D-BA66-0D10AAA543AD}"/>
    <dgm:cxn modelId="{344E73C2-EB21-41DD-8199-8C570976DC2E}" type="presOf" srcId="{EE0BB898-863B-43C0-B5A9-140C153A0AA3}" destId="{6BD5CA9C-6FC8-4DA8-A266-DCB6D92C757F}" srcOrd="0" destOrd="0" presId="urn:microsoft.com/office/officeart/2005/8/layout/gear1"/>
    <dgm:cxn modelId="{723C461D-576F-4014-B4E5-FDE1E5E4CC07}" type="presOf" srcId="{0E40DA11-B3F6-497E-95A3-ACAEFEF6F35B}" destId="{83A8F544-4B8C-4034-846F-2D41FE64EF4F}" srcOrd="1" destOrd="0" presId="urn:microsoft.com/office/officeart/2005/8/layout/gear1"/>
    <dgm:cxn modelId="{68C06C38-40B2-440B-87C9-B0E77F2DE73F}" type="presOf" srcId="{0E40DA11-B3F6-497E-95A3-ACAEFEF6F35B}" destId="{DC25A8F6-4074-4201-8603-808C5BA18FFD}" srcOrd="0" destOrd="0" presId="urn:microsoft.com/office/officeart/2005/8/layout/gear1"/>
    <dgm:cxn modelId="{995B5F63-BD79-4F2E-906E-2B5F41F75E30}" type="presOf" srcId="{AB9DB3C1-DEF7-471D-BA66-0D10AAA543AD}" destId="{1C1D1F15-92B4-4F9D-A46B-74B138BA35CA}" srcOrd="0" destOrd="0" presId="urn:microsoft.com/office/officeart/2005/8/layout/gear1"/>
    <dgm:cxn modelId="{729BC95F-4F65-43D5-8070-1F720E6F85C3}" type="presParOf" srcId="{87E85964-061D-4A4D-94D8-FC7C0078586D}" destId="{DC25A8F6-4074-4201-8603-808C5BA18FFD}" srcOrd="0" destOrd="0" presId="urn:microsoft.com/office/officeart/2005/8/layout/gear1"/>
    <dgm:cxn modelId="{CC1E4090-CF64-47E9-8B22-7C21E5F6B658}" type="presParOf" srcId="{87E85964-061D-4A4D-94D8-FC7C0078586D}" destId="{83A8F544-4B8C-4034-846F-2D41FE64EF4F}" srcOrd="1" destOrd="0" presId="urn:microsoft.com/office/officeart/2005/8/layout/gear1"/>
    <dgm:cxn modelId="{7D91E26F-9921-4032-BD0B-A07C8086C5AE}" type="presParOf" srcId="{87E85964-061D-4A4D-94D8-FC7C0078586D}" destId="{27733AA2-04A5-4551-A554-88BBDF48B95E}" srcOrd="2" destOrd="0" presId="urn:microsoft.com/office/officeart/2005/8/layout/gear1"/>
    <dgm:cxn modelId="{1B1D14B0-62B4-4BAB-9F00-371A1D7E8917}" type="presParOf" srcId="{87E85964-061D-4A4D-94D8-FC7C0078586D}" destId="{F5D2F07B-E455-4270-B25D-281B75C103E5}" srcOrd="3" destOrd="0" presId="urn:microsoft.com/office/officeart/2005/8/layout/gear1"/>
    <dgm:cxn modelId="{738BC804-37B2-4444-B9D0-4C13D0583775}" type="presParOf" srcId="{87E85964-061D-4A4D-94D8-FC7C0078586D}" destId="{82F6444F-993B-47A8-AE01-F32D48374350}" srcOrd="4" destOrd="0" presId="urn:microsoft.com/office/officeart/2005/8/layout/gear1"/>
    <dgm:cxn modelId="{474D5159-A43A-49FC-9C03-C5B0715AF0C6}" type="presParOf" srcId="{87E85964-061D-4A4D-94D8-FC7C0078586D}" destId="{C206C8D9-3A87-4F7E-96C5-5338B2E309B4}" srcOrd="5" destOrd="0" presId="urn:microsoft.com/office/officeart/2005/8/layout/gear1"/>
    <dgm:cxn modelId="{AB704A23-9302-4410-B773-CC78BBF9712B}" type="presParOf" srcId="{87E85964-061D-4A4D-94D8-FC7C0078586D}" destId="{6BD5CA9C-6FC8-4DA8-A266-DCB6D92C757F}" srcOrd="6" destOrd="0" presId="urn:microsoft.com/office/officeart/2005/8/layout/gear1"/>
    <dgm:cxn modelId="{FB5DEEA6-232C-4F40-A8DB-B1458517CC35}" type="presParOf" srcId="{87E85964-061D-4A4D-94D8-FC7C0078586D}" destId="{92F3DCA8-9777-47A8-A262-4E99E8429FDB}" srcOrd="7" destOrd="0" presId="urn:microsoft.com/office/officeart/2005/8/layout/gear1"/>
    <dgm:cxn modelId="{BB903FF2-41C1-413C-98A5-88ED91EC5ADC}" type="presParOf" srcId="{87E85964-061D-4A4D-94D8-FC7C0078586D}" destId="{073320FF-C5E6-4D2A-88B8-41070B109373}" srcOrd="8" destOrd="0" presId="urn:microsoft.com/office/officeart/2005/8/layout/gear1"/>
    <dgm:cxn modelId="{FF6F4BB6-FF2B-41FE-85B5-7B404EE2B103}" type="presParOf" srcId="{87E85964-061D-4A4D-94D8-FC7C0078586D}" destId="{436822D8-AF51-4CCC-A9E1-D83C8013CC6A}" srcOrd="9" destOrd="0" presId="urn:microsoft.com/office/officeart/2005/8/layout/gear1"/>
    <dgm:cxn modelId="{E187EB78-FC52-45F8-9B01-34C63CEE1DFF}" type="presParOf" srcId="{87E85964-061D-4A4D-94D8-FC7C0078586D}" destId="{33BE6648-B404-4B51-90A1-67BAFA5ACF8F}" srcOrd="10" destOrd="0" presId="urn:microsoft.com/office/officeart/2005/8/layout/gear1"/>
    <dgm:cxn modelId="{0B04704B-AF98-4937-8CF6-B41507768391}" type="presParOf" srcId="{87E85964-061D-4A4D-94D8-FC7C0078586D}" destId="{1C1D1F15-92B4-4F9D-A46B-74B138BA35CA}" srcOrd="11" destOrd="0" presId="urn:microsoft.com/office/officeart/2005/8/layout/gear1"/>
    <dgm:cxn modelId="{5E64BEC1-F5AA-4751-8E34-48AB542349DC}" type="presParOf" srcId="{87E85964-061D-4A4D-94D8-FC7C0078586D}" destId="{BCB7FE5C-7908-4DAD-900A-0F2C2852C72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9B5433D-F1CF-4EF0-8D3D-84180F07096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</dgm:pt>
    <dgm:pt modelId="{BF79FB9C-E63D-4D57-91B8-8900AACFABC4}">
      <dgm:prSet/>
      <dgm:spPr/>
      <dgm:t>
        <a:bodyPr/>
        <a:lstStyle/>
        <a:p>
          <a:endParaRPr lang="en-GB" dirty="0"/>
        </a:p>
      </dgm:t>
    </dgm:pt>
    <dgm:pt modelId="{5F46EA45-CC87-4239-91E1-707984C3B46E}" type="parTrans" cxnId="{DA417C96-E8F4-47B4-8168-1FCF52E810F1}">
      <dgm:prSet/>
      <dgm:spPr/>
      <dgm:t>
        <a:bodyPr/>
        <a:lstStyle/>
        <a:p>
          <a:endParaRPr lang="en-GB"/>
        </a:p>
      </dgm:t>
    </dgm:pt>
    <dgm:pt modelId="{62AA480F-D086-44A7-A8D0-F523275C9C27}" type="sibTrans" cxnId="{DA417C96-E8F4-47B4-8168-1FCF52E810F1}">
      <dgm:prSet/>
      <dgm:spPr/>
      <dgm:t>
        <a:bodyPr/>
        <a:lstStyle/>
        <a:p>
          <a:endParaRPr lang="en-GB"/>
        </a:p>
      </dgm:t>
    </dgm:pt>
    <dgm:pt modelId="{A6E7D3FA-B047-446F-BBEB-23DC81C13DF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bg-BG" b="0" i="0" u="none" strike="noStrike" cap="none" normalizeH="0" baseline="0" dirty="0" smtClean="0">
              <a:ln/>
              <a:effectLst/>
              <a:latin typeface="Arial" charset="0"/>
              <a:cs typeface="Arial" charset="0"/>
            </a:rPr>
            <a:t> </a:t>
          </a: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bg-BG" b="0" i="0" u="none" strike="noStrike" cap="none" normalizeH="0" baseline="0" dirty="0" smtClean="0">
            <a:ln/>
            <a:effectLst/>
            <a:latin typeface="Arial" charset="0"/>
            <a:cs typeface="Arial" charset="0"/>
          </a:endParaRPr>
        </a:p>
      </dgm:t>
    </dgm:pt>
    <dgm:pt modelId="{E353BE78-F199-40A8-8DA0-B1E9057F0718}" type="parTrans" cxnId="{4C630642-179A-4A0E-BF75-4029D656AF00}">
      <dgm:prSet/>
      <dgm:spPr/>
      <dgm:t>
        <a:bodyPr/>
        <a:lstStyle/>
        <a:p>
          <a:endParaRPr lang="en-GB"/>
        </a:p>
      </dgm:t>
    </dgm:pt>
    <dgm:pt modelId="{E499DCDA-C58C-45BC-AAC5-348E99C2D9CE}" type="sibTrans" cxnId="{4C630642-179A-4A0E-BF75-4029D656AF00}">
      <dgm:prSet/>
      <dgm:spPr/>
      <dgm:t>
        <a:bodyPr/>
        <a:lstStyle/>
        <a:p>
          <a:endParaRPr lang="en-GB"/>
        </a:p>
      </dgm:t>
    </dgm:pt>
    <dgm:pt modelId="{87B109D3-F9F0-4A86-A112-4D3E8C59EFA0}">
      <dgm:prSet/>
      <dgm:spPr/>
      <dgm:t>
        <a:bodyPr/>
        <a:lstStyle/>
        <a:p>
          <a:endParaRPr lang="en-GB" dirty="0"/>
        </a:p>
      </dgm:t>
    </dgm:pt>
    <dgm:pt modelId="{D46D7845-37B9-41E3-B1BC-86484A7176C4}" type="parTrans" cxnId="{F8776A84-3E71-4A4C-ABCE-13573D5598BB}">
      <dgm:prSet/>
      <dgm:spPr/>
      <dgm:t>
        <a:bodyPr/>
        <a:lstStyle/>
        <a:p>
          <a:endParaRPr lang="en-GB"/>
        </a:p>
      </dgm:t>
    </dgm:pt>
    <dgm:pt modelId="{FC5927F8-68EC-467B-9FC4-B97AB0C55889}" type="sibTrans" cxnId="{F8776A84-3E71-4A4C-ABCE-13573D5598BB}">
      <dgm:prSet/>
      <dgm:spPr/>
      <dgm:t>
        <a:bodyPr/>
        <a:lstStyle/>
        <a:p>
          <a:endParaRPr lang="en-GB"/>
        </a:p>
      </dgm:t>
    </dgm:pt>
    <dgm:pt modelId="{0FCED83C-3C73-49E8-B0CD-B73EF7AA21FA}">
      <dgm:prSet/>
      <dgm:spPr/>
      <dgm:t>
        <a:bodyPr/>
        <a:lstStyle/>
        <a:p>
          <a:endParaRPr lang="en-GB" dirty="0"/>
        </a:p>
      </dgm:t>
    </dgm:pt>
    <dgm:pt modelId="{BDCB5AF8-F78D-411D-936C-35A5D5C5CDB1}" type="parTrans" cxnId="{A5436F5B-73E1-483B-BB60-DE8282C70224}">
      <dgm:prSet/>
      <dgm:spPr/>
      <dgm:t>
        <a:bodyPr/>
        <a:lstStyle/>
        <a:p>
          <a:endParaRPr lang="en-GB"/>
        </a:p>
      </dgm:t>
    </dgm:pt>
    <dgm:pt modelId="{683E536F-52D2-4B51-81CD-6D8EB8698C02}" type="sibTrans" cxnId="{A5436F5B-73E1-483B-BB60-DE8282C70224}">
      <dgm:prSet/>
      <dgm:spPr/>
      <dgm:t>
        <a:bodyPr/>
        <a:lstStyle/>
        <a:p>
          <a:endParaRPr lang="en-GB"/>
        </a:p>
      </dgm:t>
    </dgm:pt>
    <dgm:pt modelId="{4D459F11-033A-4FE4-92EE-43CEF327BC29}">
      <dgm:prSet/>
      <dgm:spPr/>
      <dgm:t>
        <a:bodyPr/>
        <a:lstStyle/>
        <a:p>
          <a:endParaRPr lang="en-GB" dirty="0"/>
        </a:p>
      </dgm:t>
    </dgm:pt>
    <dgm:pt modelId="{804443D2-B25E-4CC9-AD94-885E16785560}" type="parTrans" cxnId="{5858AF81-4804-4DF9-819F-E68369971663}">
      <dgm:prSet/>
      <dgm:spPr/>
      <dgm:t>
        <a:bodyPr/>
        <a:lstStyle/>
        <a:p>
          <a:endParaRPr lang="en-GB"/>
        </a:p>
      </dgm:t>
    </dgm:pt>
    <dgm:pt modelId="{984EA399-0330-4969-9A4E-60CC8F370CE4}" type="sibTrans" cxnId="{5858AF81-4804-4DF9-819F-E68369971663}">
      <dgm:prSet/>
      <dgm:spPr/>
      <dgm:t>
        <a:bodyPr/>
        <a:lstStyle/>
        <a:p>
          <a:endParaRPr lang="en-GB"/>
        </a:p>
      </dgm:t>
    </dgm:pt>
    <dgm:pt modelId="{8DE18A55-365D-4846-9A62-66D2EAF036B2}">
      <dgm:prSet/>
      <dgm:spPr/>
      <dgm:t>
        <a:bodyPr/>
        <a:lstStyle/>
        <a:p>
          <a:endParaRPr lang="en-GB" dirty="0"/>
        </a:p>
      </dgm:t>
    </dgm:pt>
    <dgm:pt modelId="{7B53A0DF-1446-4974-8671-E4490A4F4A06}" type="parTrans" cxnId="{5ADEA64D-666D-4E4D-A34A-0EC2B8945B03}">
      <dgm:prSet/>
      <dgm:spPr/>
      <dgm:t>
        <a:bodyPr/>
        <a:lstStyle/>
        <a:p>
          <a:endParaRPr lang="en-GB"/>
        </a:p>
      </dgm:t>
    </dgm:pt>
    <dgm:pt modelId="{F4380685-7EED-495D-99B9-65A20C94412F}" type="sibTrans" cxnId="{5ADEA64D-666D-4E4D-A34A-0EC2B8945B03}">
      <dgm:prSet/>
      <dgm:spPr/>
      <dgm:t>
        <a:bodyPr/>
        <a:lstStyle/>
        <a:p>
          <a:endParaRPr lang="en-GB"/>
        </a:p>
      </dgm:t>
    </dgm:pt>
    <dgm:pt modelId="{86C7CFC6-5F75-4707-B184-E711755F6E6D}" type="pres">
      <dgm:prSet presAssocID="{89B5433D-F1CF-4EF0-8D3D-84180F07096E}" presName="compositeShape" presStyleCnt="0">
        <dgm:presLayoutVars>
          <dgm:chMax val="7"/>
          <dgm:dir/>
          <dgm:resizeHandles val="exact"/>
        </dgm:presLayoutVars>
      </dgm:prSet>
      <dgm:spPr/>
    </dgm:pt>
    <dgm:pt modelId="{EE928368-353E-489A-BE44-8C13F05921D9}" type="pres">
      <dgm:prSet presAssocID="{BF79FB9C-E63D-4D57-91B8-8900AACFABC4}" presName="circ1" presStyleLbl="vennNode1" presStyleIdx="0" presStyleCnt="6"/>
      <dgm:spPr/>
    </dgm:pt>
    <dgm:pt modelId="{1BF7BFD6-2BE2-4B6A-B165-A52E108C76C5}" type="pres">
      <dgm:prSet presAssocID="{BF79FB9C-E63D-4D57-91B8-8900AACFABC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781B96C-4227-479E-B8C6-1BCE58F81087}" type="pres">
      <dgm:prSet presAssocID="{A6E7D3FA-B047-446F-BBEB-23DC81C13DFD}" presName="circ2" presStyleLbl="vennNode1" presStyleIdx="1" presStyleCnt="6"/>
      <dgm:spPr/>
    </dgm:pt>
    <dgm:pt modelId="{F309ED33-907E-499E-AF5C-44B0C9867BDE}" type="pres">
      <dgm:prSet presAssocID="{A6E7D3FA-B047-446F-BBEB-23DC81C13DF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1853AB2-D728-4244-A35E-5DA3FD591C88}" type="pres">
      <dgm:prSet presAssocID="{87B109D3-F9F0-4A86-A112-4D3E8C59EFA0}" presName="circ3" presStyleLbl="vennNode1" presStyleIdx="2" presStyleCnt="6"/>
      <dgm:spPr/>
    </dgm:pt>
    <dgm:pt modelId="{D5A86722-7573-419F-9B28-52B3ABDB137B}" type="pres">
      <dgm:prSet presAssocID="{87B109D3-F9F0-4A86-A112-4D3E8C59EFA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3C7B4F1-00ED-4A1D-86E3-035CD09C87C7}" type="pres">
      <dgm:prSet presAssocID="{0FCED83C-3C73-49E8-B0CD-B73EF7AA21FA}" presName="circ4" presStyleLbl="vennNode1" presStyleIdx="3" presStyleCnt="6"/>
      <dgm:spPr/>
    </dgm:pt>
    <dgm:pt modelId="{BB67DC32-73DC-46B3-9477-5F5F21C41E9D}" type="pres">
      <dgm:prSet presAssocID="{0FCED83C-3C73-49E8-B0CD-B73EF7AA21FA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B7B18E2-5BE2-4549-BAF1-13A673F7020D}" type="pres">
      <dgm:prSet presAssocID="{4D459F11-033A-4FE4-92EE-43CEF327BC29}" presName="circ5" presStyleLbl="vennNode1" presStyleIdx="4" presStyleCnt="6"/>
      <dgm:spPr/>
    </dgm:pt>
    <dgm:pt modelId="{F0E0EF38-6F39-4B59-98C4-AFA8B6F86684}" type="pres">
      <dgm:prSet presAssocID="{4D459F11-033A-4FE4-92EE-43CEF327BC29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8CEFD03-4E26-4F36-AE4F-1847E02C8F48}" type="pres">
      <dgm:prSet presAssocID="{8DE18A55-365D-4846-9A62-66D2EAF036B2}" presName="circ6" presStyleLbl="vennNode1" presStyleIdx="5" presStyleCnt="6"/>
      <dgm:spPr/>
    </dgm:pt>
    <dgm:pt modelId="{E7E87927-FC3E-4236-9401-2077E84085C7}" type="pres">
      <dgm:prSet presAssocID="{8DE18A55-365D-4846-9A62-66D2EAF036B2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CC5AAF5-8459-4357-ACCF-B78027B3B04A}" type="presOf" srcId="{4D459F11-033A-4FE4-92EE-43CEF327BC29}" destId="{F0E0EF38-6F39-4B59-98C4-AFA8B6F86684}" srcOrd="0" destOrd="0" presId="urn:microsoft.com/office/officeart/2005/8/layout/venn1"/>
    <dgm:cxn modelId="{E1F4C337-5714-45DA-B41E-C721C465AEBE}" type="presOf" srcId="{87B109D3-F9F0-4A86-A112-4D3E8C59EFA0}" destId="{D5A86722-7573-419F-9B28-52B3ABDB137B}" srcOrd="0" destOrd="0" presId="urn:microsoft.com/office/officeart/2005/8/layout/venn1"/>
    <dgm:cxn modelId="{64BE3641-E192-4961-99CA-A009DCA6E6C2}" type="presOf" srcId="{BF79FB9C-E63D-4D57-91B8-8900AACFABC4}" destId="{1BF7BFD6-2BE2-4B6A-B165-A52E108C76C5}" srcOrd="0" destOrd="0" presId="urn:microsoft.com/office/officeart/2005/8/layout/venn1"/>
    <dgm:cxn modelId="{F8776A84-3E71-4A4C-ABCE-13573D5598BB}" srcId="{89B5433D-F1CF-4EF0-8D3D-84180F07096E}" destId="{87B109D3-F9F0-4A86-A112-4D3E8C59EFA0}" srcOrd="2" destOrd="0" parTransId="{D46D7845-37B9-41E3-B1BC-86484A7176C4}" sibTransId="{FC5927F8-68EC-467B-9FC4-B97AB0C55889}"/>
    <dgm:cxn modelId="{DA417C96-E8F4-47B4-8168-1FCF52E810F1}" srcId="{89B5433D-F1CF-4EF0-8D3D-84180F07096E}" destId="{BF79FB9C-E63D-4D57-91B8-8900AACFABC4}" srcOrd="0" destOrd="0" parTransId="{5F46EA45-CC87-4239-91E1-707984C3B46E}" sibTransId="{62AA480F-D086-44A7-A8D0-F523275C9C27}"/>
    <dgm:cxn modelId="{0E31810D-4EDA-48C8-944A-C8E5ACFE6832}" type="presOf" srcId="{A6E7D3FA-B047-446F-BBEB-23DC81C13DFD}" destId="{F309ED33-907E-499E-AF5C-44B0C9867BDE}" srcOrd="0" destOrd="0" presId="urn:microsoft.com/office/officeart/2005/8/layout/venn1"/>
    <dgm:cxn modelId="{4C630642-179A-4A0E-BF75-4029D656AF00}" srcId="{89B5433D-F1CF-4EF0-8D3D-84180F07096E}" destId="{A6E7D3FA-B047-446F-BBEB-23DC81C13DFD}" srcOrd="1" destOrd="0" parTransId="{E353BE78-F199-40A8-8DA0-B1E9057F0718}" sibTransId="{E499DCDA-C58C-45BC-AAC5-348E99C2D9CE}"/>
    <dgm:cxn modelId="{9EC5431A-4540-44FA-A95D-A696EF99AE4A}" type="presOf" srcId="{8DE18A55-365D-4846-9A62-66D2EAF036B2}" destId="{E7E87927-FC3E-4236-9401-2077E84085C7}" srcOrd="0" destOrd="0" presId="urn:microsoft.com/office/officeart/2005/8/layout/venn1"/>
    <dgm:cxn modelId="{A5436F5B-73E1-483B-BB60-DE8282C70224}" srcId="{89B5433D-F1CF-4EF0-8D3D-84180F07096E}" destId="{0FCED83C-3C73-49E8-B0CD-B73EF7AA21FA}" srcOrd="3" destOrd="0" parTransId="{BDCB5AF8-F78D-411D-936C-35A5D5C5CDB1}" sibTransId="{683E536F-52D2-4B51-81CD-6D8EB8698C02}"/>
    <dgm:cxn modelId="{94E5CD90-0D0F-44E8-B8DC-DF5D55D332AC}" type="presOf" srcId="{0FCED83C-3C73-49E8-B0CD-B73EF7AA21FA}" destId="{BB67DC32-73DC-46B3-9477-5F5F21C41E9D}" srcOrd="0" destOrd="0" presId="urn:microsoft.com/office/officeart/2005/8/layout/venn1"/>
    <dgm:cxn modelId="{2EF80ECC-A0C0-49A8-B43E-B195259A6907}" type="presOf" srcId="{89B5433D-F1CF-4EF0-8D3D-84180F07096E}" destId="{86C7CFC6-5F75-4707-B184-E711755F6E6D}" srcOrd="0" destOrd="0" presId="urn:microsoft.com/office/officeart/2005/8/layout/venn1"/>
    <dgm:cxn modelId="{5858AF81-4804-4DF9-819F-E68369971663}" srcId="{89B5433D-F1CF-4EF0-8D3D-84180F07096E}" destId="{4D459F11-033A-4FE4-92EE-43CEF327BC29}" srcOrd="4" destOrd="0" parTransId="{804443D2-B25E-4CC9-AD94-885E16785560}" sibTransId="{984EA399-0330-4969-9A4E-60CC8F370CE4}"/>
    <dgm:cxn modelId="{5ADEA64D-666D-4E4D-A34A-0EC2B8945B03}" srcId="{89B5433D-F1CF-4EF0-8D3D-84180F07096E}" destId="{8DE18A55-365D-4846-9A62-66D2EAF036B2}" srcOrd="5" destOrd="0" parTransId="{7B53A0DF-1446-4974-8671-E4490A4F4A06}" sibTransId="{F4380685-7EED-495D-99B9-65A20C94412F}"/>
    <dgm:cxn modelId="{481F2265-FFA4-475F-8636-FB126D24C12C}" type="presParOf" srcId="{86C7CFC6-5F75-4707-B184-E711755F6E6D}" destId="{EE928368-353E-489A-BE44-8C13F05921D9}" srcOrd="0" destOrd="0" presId="urn:microsoft.com/office/officeart/2005/8/layout/venn1"/>
    <dgm:cxn modelId="{EB83C5DB-CA07-459B-91E2-13679584ED79}" type="presParOf" srcId="{86C7CFC6-5F75-4707-B184-E711755F6E6D}" destId="{1BF7BFD6-2BE2-4B6A-B165-A52E108C76C5}" srcOrd="1" destOrd="0" presId="urn:microsoft.com/office/officeart/2005/8/layout/venn1"/>
    <dgm:cxn modelId="{4289DF9C-C85D-4742-974C-CA1135810F8B}" type="presParOf" srcId="{86C7CFC6-5F75-4707-B184-E711755F6E6D}" destId="{8781B96C-4227-479E-B8C6-1BCE58F81087}" srcOrd="2" destOrd="0" presId="urn:microsoft.com/office/officeart/2005/8/layout/venn1"/>
    <dgm:cxn modelId="{D3864081-3D21-48AC-A304-28A19F26629F}" type="presParOf" srcId="{86C7CFC6-5F75-4707-B184-E711755F6E6D}" destId="{F309ED33-907E-499E-AF5C-44B0C9867BDE}" srcOrd="3" destOrd="0" presId="urn:microsoft.com/office/officeart/2005/8/layout/venn1"/>
    <dgm:cxn modelId="{102B7C7B-F49F-4519-AB4E-092C7B2E66C7}" type="presParOf" srcId="{86C7CFC6-5F75-4707-B184-E711755F6E6D}" destId="{41853AB2-D728-4244-A35E-5DA3FD591C88}" srcOrd="4" destOrd="0" presId="urn:microsoft.com/office/officeart/2005/8/layout/venn1"/>
    <dgm:cxn modelId="{0B59CFC1-3E09-4B1F-A571-680FD998CA14}" type="presParOf" srcId="{86C7CFC6-5F75-4707-B184-E711755F6E6D}" destId="{D5A86722-7573-419F-9B28-52B3ABDB137B}" srcOrd="5" destOrd="0" presId="urn:microsoft.com/office/officeart/2005/8/layout/venn1"/>
    <dgm:cxn modelId="{DBD52AF3-12F7-426F-B46C-D26D13D48FE4}" type="presParOf" srcId="{86C7CFC6-5F75-4707-B184-E711755F6E6D}" destId="{B3C7B4F1-00ED-4A1D-86E3-035CD09C87C7}" srcOrd="6" destOrd="0" presId="urn:microsoft.com/office/officeart/2005/8/layout/venn1"/>
    <dgm:cxn modelId="{AE2A5808-0843-4CC5-B0E0-2990FD7FDBFA}" type="presParOf" srcId="{86C7CFC6-5F75-4707-B184-E711755F6E6D}" destId="{BB67DC32-73DC-46B3-9477-5F5F21C41E9D}" srcOrd="7" destOrd="0" presId="urn:microsoft.com/office/officeart/2005/8/layout/venn1"/>
    <dgm:cxn modelId="{05DBBE6C-D538-4069-8238-FE2B3DBDD1C0}" type="presParOf" srcId="{86C7CFC6-5F75-4707-B184-E711755F6E6D}" destId="{EB7B18E2-5BE2-4549-BAF1-13A673F7020D}" srcOrd="8" destOrd="0" presId="urn:microsoft.com/office/officeart/2005/8/layout/venn1"/>
    <dgm:cxn modelId="{98B7F568-56E2-4990-9B24-41B17AE9B6B2}" type="presParOf" srcId="{86C7CFC6-5F75-4707-B184-E711755F6E6D}" destId="{F0E0EF38-6F39-4B59-98C4-AFA8B6F86684}" srcOrd="9" destOrd="0" presId="urn:microsoft.com/office/officeart/2005/8/layout/venn1"/>
    <dgm:cxn modelId="{D3BEE203-65E6-43AF-AC5E-EBDBD91623AC}" type="presParOf" srcId="{86C7CFC6-5F75-4707-B184-E711755F6E6D}" destId="{78CEFD03-4E26-4F36-AE4F-1847E02C8F48}" srcOrd="10" destOrd="0" presId="urn:microsoft.com/office/officeart/2005/8/layout/venn1"/>
    <dgm:cxn modelId="{66883345-03A3-4936-BE48-EDE40CC616EC}" type="presParOf" srcId="{86C7CFC6-5F75-4707-B184-E711755F6E6D}" destId="{E7E87927-FC3E-4236-9401-2077E84085C7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3D8C7BF-CE9A-48D5-8C64-43C2680459D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</dgm:pt>
    <dgm:pt modelId="{8ABE5171-D998-4943-9B72-B2D2D7B5163A}">
      <dgm:prSet/>
      <dgm:spPr/>
      <dgm:t>
        <a:bodyPr/>
        <a:lstStyle/>
        <a:p>
          <a:endParaRPr lang="en-US"/>
        </a:p>
      </dgm:t>
    </dgm:pt>
    <dgm:pt modelId="{9BD1EF32-E5DD-4A99-A537-9B0A8B063165}" type="parTrans" cxnId="{E7E4AED2-39EC-4FA6-A228-4CC394803D1C}">
      <dgm:prSet/>
      <dgm:spPr/>
    </dgm:pt>
    <dgm:pt modelId="{917DD5C7-6D3D-4180-B53A-D4B71E0FF589}" type="sibTrans" cxnId="{E7E4AED2-39EC-4FA6-A228-4CC394803D1C}">
      <dgm:prSet/>
      <dgm:spPr/>
    </dgm:pt>
    <dgm:pt modelId="{5DC0F255-3106-45EC-9F53-5CB38384E38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bg-BG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</a:t>
          </a: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bg-BG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1CE8A561-55ED-4954-BE98-17CB874FB002}" type="parTrans" cxnId="{26C9B397-F6ED-4F1D-8BD3-519B352F69CF}">
      <dgm:prSet/>
      <dgm:spPr/>
    </dgm:pt>
    <dgm:pt modelId="{9E3E6FB8-64ED-4CD8-ACBA-DAB00BDC397E}" type="sibTrans" cxnId="{26C9B397-F6ED-4F1D-8BD3-519B352F69CF}">
      <dgm:prSet/>
      <dgm:spPr/>
    </dgm:pt>
    <dgm:pt modelId="{32251A65-4A38-468A-8F42-FA7569868458}">
      <dgm:prSet/>
      <dgm:spPr/>
      <dgm:t>
        <a:bodyPr/>
        <a:lstStyle/>
        <a:p>
          <a:endParaRPr lang="en-US"/>
        </a:p>
      </dgm:t>
    </dgm:pt>
    <dgm:pt modelId="{F03DE683-4CF7-4CF8-A41C-2430F376D606}" type="parTrans" cxnId="{4DA71019-42A5-4546-9592-2E79A70D98C2}">
      <dgm:prSet/>
      <dgm:spPr/>
    </dgm:pt>
    <dgm:pt modelId="{41050D84-2BE1-4D8B-9EF3-A3C7425D6F72}" type="sibTrans" cxnId="{4DA71019-42A5-4546-9592-2E79A70D98C2}">
      <dgm:prSet/>
      <dgm:spPr/>
    </dgm:pt>
    <dgm:pt modelId="{69C6E309-D55C-4B83-B4CB-E6A2073FD524}">
      <dgm:prSet/>
      <dgm:spPr/>
      <dgm:t>
        <a:bodyPr/>
        <a:lstStyle/>
        <a:p>
          <a:endParaRPr lang="en-US"/>
        </a:p>
      </dgm:t>
    </dgm:pt>
    <dgm:pt modelId="{547550D7-05E6-4F3B-80F0-B03AFBD8F718}" type="parTrans" cxnId="{EDC8C788-E90E-40AA-8EC9-392A91D69731}">
      <dgm:prSet/>
      <dgm:spPr/>
    </dgm:pt>
    <dgm:pt modelId="{546ED272-4760-417B-9169-F0F6B34EC0CC}" type="sibTrans" cxnId="{EDC8C788-E90E-40AA-8EC9-392A91D69731}">
      <dgm:prSet/>
      <dgm:spPr/>
    </dgm:pt>
    <dgm:pt modelId="{31697CC2-791D-46CC-B8E9-DEA2AE6EEB02}">
      <dgm:prSet/>
      <dgm:spPr/>
      <dgm:t>
        <a:bodyPr/>
        <a:lstStyle/>
        <a:p>
          <a:endParaRPr lang="en-US"/>
        </a:p>
      </dgm:t>
    </dgm:pt>
    <dgm:pt modelId="{BCFCA5D0-7AF2-4475-B011-8D2FFDD3FEE0}" type="parTrans" cxnId="{0CE73A86-AAC3-4C82-B811-4D529F7CF671}">
      <dgm:prSet/>
      <dgm:spPr/>
    </dgm:pt>
    <dgm:pt modelId="{3932A4C3-7A2B-453B-9FBA-42CCC65F4547}" type="sibTrans" cxnId="{0CE73A86-AAC3-4C82-B811-4D529F7CF671}">
      <dgm:prSet/>
      <dgm:spPr/>
    </dgm:pt>
    <dgm:pt modelId="{948E520A-5F6D-4033-887E-40B22D7FAA2E}">
      <dgm:prSet/>
      <dgm:spPr/>
      <dgm:t>
        <a:bodyPr/>
        <a:lstStyle/>
        <a:p>
          <a:endParaRPr lang="en-US"/>
        </a:p>
      </dgm:t>
    </dgm:pt>
    <dgm:pt modelId="{673A554B-FDDD-405F-92EF-D41B21166757}" type="parTrans" cxnId="{F4FB7DA7-A510-4765-A187-3D2348342634}">
      <dgm:prSet/>
      <dgm:spPr/>
    </dgm:pt>
    <dgm:pt modelId="{F90E129A-5A0F-409A-A096-FE70F39C8879}" type="sibTrans" cxnId="{F4FB7DA7-A510-4765-A187-3D2348342634}">
      <dgm:prSet/>
      <dgm:spPr/>
    </dgm:pt>
    <dgm:pt modelId="{94EE83CA-B6EC-46D5-B750-19F30D4E24FD}" type="pres">
      <dgm:prSet presAssocID="{03D8C7BF-CE9A-48D5-8C64-43C2680459D6}" presName="compositeShape" presStyleCnt="0">
        <dgm:presLayoutVars>
          <dgm:chMax val="7"/>
          <dgm:dir/>
          <dgm:resizeHandles val="exact"/>
        </dgm:presLayoutVars>
      </dgm:prSet>
      <dgm:spPr/>
    </dgm:pt>
    <dgm:pt modelId="{75D29D54-9D9B-4B2D-BF94-1851DF828A4F}" type="pres">
      <dgm:prSet presAssocID="{8ABE5171-D998-4943-9B72-B2D2D7B5163A}" presName="circ1" presStyleLbl="vennNode1" presStyleIdx="0" presStyleCnt="6"/>
      <dgm:spPr/>
    </dgm:pt>
    <dgm:pt modelId="{2CB2F506-FE50-413D-89D5-868AEC1F2E39}" type="pres">
      <dgm:prSet presAssocID="{8ABE5171-D998-4943-9B72-B2D2D7B5163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DD809B6-E118-4A1E-99AF-F59AE4A48037}" type="pres">
      <dgm:prSet presAssocID="{5DC0F255-3106-45EC-9F53-5CB38384E386}" presName="circ2" presStyleLbl="vennNode1" presStyleIdx="1" presStyleCnt="6"/>
      <dgm:spPr/>
    </dgm:pt>
    <dgm:pt modelId="{08573928-614E-442A-9A9C-D53F4AD05374}" type="pres">
      <dgm:prSet presAssocID="{5DC0F255-3106-45EC-9F53-5CB38384E38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2CCDA01-F486-4B61-A607-8B4953F34DB0}" type="pres">
      <dgm:prSet presAssocID="{32251A65-4A38-468A-8F42-FA7569868458}" presName="circ3" presStyleLbl="vennNode1" presStyleIdx="2" presStyleCnt="6"/>
      <dgm:spPr/>
    </dgm:pt>
    <dgm:pt modelId="{8D6A1A4E-0EF6-4B0D-B80A-9C85C5D469A2}" type="pres">
      <dgm:prSet presAssocID="{32251A65-4A38-468A-8F42-FA756986845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787151C-C65A-45AB-BB57-16B2736225BB}" type="pres">
      <dgm:prSet presAssocID="{69C6E309-D55C-4B83-B4CB-E6A2073FD524}" presName="circ4" presStyleLbl="vennNode1" presStyleIdx="3" presStyleCnt="6"/>
      <dgm:spPr/>
    </dgm:pt>
    <dgm:pt modelId="{9C95E500-5F59-45BD-8FBB-793518BC94C7}" type="pres">
      <dgm:prSet presAssocID="{69C6E309-D55C-4B83-B4CB-E6A2073FD524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DE7ADDF-9FD0-4D6F-85E4-073FA78BEF49}" type="pres">
      <dgm:prSet presAssocID="{31697CC2-791D-46CC-B8E9-DEA2AE6EEB02}" presName="circ5" presStyleLbl="vennNode1" presStyleIdx="4" presStyleCnt="6"/>
      <dgm:spPr/>
    </dgm:pt>
    <dgm:pt modelId="{AF1C5B1D-2666-4BE4-AE42-49680B6518F1}" type="pres">
      <dgm:prSet presAssocID="{31697CC2-791D-46CC-B8E9-DEA2AE6EEB02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B0F5A33-B68A-4FDD-8FEA-83757C674C92}" type="pres">
      <dgm:prSet presAssocID="{948E520A-5F6D-4033-887E-40B22D7FAA2E}" presName="circ6" presStyleLbl="vennNode1" presStyleIdx="5" presStyleCnt="6"/>
      <dgm:spPr/>
    </dgm:pt>
    <dgm:pt modelId="{4ECE221B-763D-4D28-A1BD-4BDB591C6DDA}" type="pres">
      <dgm:prSet presAssocID="{948E520A-5F6D-4033-887E-40B22D7FAA2E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7E4AED2-39EC-4FA6-A228-4CC394803D1C}" srcId="{03D8C7BF-CE9A-48D5-8C64-43C2680459D6}" destId="{8ABE5171-D998-4943-9B72-B2D2D7B5163A}" srcOrd="0" destOrd="0" parTransId="{9BD1EF32-E5DD-4A99-A537-9B0A8B063165}" sibTransId="{917DD5C7-6D3D-4180-B53A-D4B71E0FF589}"/>
    <dgm:cxn modelId="{F4FB7DA7-A510-4765-A187-3D2348342634}" srcId="{03D8C7BF-CE9A-48D5-8C64-43C2680459D6}" destId="{948E520A-5F6D-4033-887E-40B22D7FAA2E}" srcOrd="5" destOrd="0" parTransId="{673A554B-FDDD-405F-92EF-D41B21166757}" sibTransId="{F90E129A-5A0F-409A-A096-FE70F39C8879}"/>
    <dgm:cxn modelId="{4DA71019-42A5-4546-9592-2E79A70D98C2}" srcId="{03D8C7BF-CE9A-48D5-8C64-43C2680459D6}" destId="{32251A65-4A38-468A-8F42-FA7569868458}" srcOrd="2" destOrd="0" parTransId="{F03DE683-4CF7-4CF8-A41C-2430F376D606}" sibTransId="{41050D84-2BE1-4D8B-9EF3-A3C7425D6F72}"/>
    <dgm:cxn modelId="{879A8A0C-CB85-4382-884C-C69B3BB1F78C}" type="presOf" srcId="{8ABE5171-D998-4943-9B72-B2D2D7B5163A}" destId="{2CB2F506-FE50-413D-89D5-868AEC1F2E39}" srcOrd="0" destOrd="0" presId="urn:microsoft.com/office/officeart/2005/8/layout/venn1"/>
    <dgm:cxn modelId="{D727CADA-483E-4AC3-B827-65E83747BD50}" type="presOf" srcId="{948E520A-5F6D-4033-887E-40B22D7FAA2E}" destId="{4ECE221B-763D-4D28-A1BD-4BDB591C6DDA}" srcOrd="0" destOrd="0" presId="urn:microsoft.com/office/officeart/2005/8/layout/venn1"/>
    <dgm:cxn modelId="{B84AD7CC-52BA-4F0E-BA00-1C2248FC0449}" type="presOf" srcId="{5DC0F255-3106-45EC-9F53-5CB38384E386}" destId="{08573928-614E-442A-9A9C-D53F4AD05374}" srcOrd="0" destOrd="0" presId="urn:microsoft.com/office/officeart/2005/8/layout/venn1"/>
    <dgm:cxn modelId="{EDC8C788-E90E-40AA-8EC9-392A91D69731}" srcId="{03D8C7BF-CE9A-48D5-8C64-43C2680459D6}" destId="{69C6E309-D55C-4B83-B4CB-E6A2073FD524}" srcOrd="3" destOrd="0" parTransId="{547550D7-05E6-4F3B-80F0-B03AFBD8F718}" sibTransId="{546ED272-4760-417B-9169-F0F6B34EC0CC}"/>
    <dgm:cxn modelId="{B9DD9001-B9C4-4A82-8D89-D621FADC1AF7}" type="presOf" srcId="{03D8C7BF-CE9A-48D5-8C64-43C2680459D6}" destId="{94EE83CA-B6EC-46D5-B750-19F30D4E24FD}" srcOrd="0" destOrd="0" presId="urn:microsoft.com/office/officeart/2005/8/layout/venn1"/>
    <dgm:cxn modelId="{B3F4F81B-CB18-4A14-91C7-246A11B33320}" type="presOf" srcId="{31697CC2-791D-46CC-B8E9-DEA2AE6EEB02}" destId="{AF1C5B1D-2666-4BE4-AE42-49680B6518F1}" srcOrd="0" destOrd="0" presId="urn:microsoft.com/office/officeart/2005/8/layout/venn1"/>
    <dgm:cxn modelId="{0CE73A86-AAC3-4C82-B811-4D529F7CF671}" srcId="{03D8C7BF-CE9A-48D5-8C64-43C2680459D6}" destId="{31697CC2-791D-46CC-B8E9-DEA2AE6EEB02}" srcOrd="4" destOrd="0" parTransId="{BCFCA5D0-7AF2-4475-B011-8D2FFDD3FEE0}" sibTransId="{3932A4C3-7A2B-453B-9FBA-42CCC65F4547}"/>
    <dgm:cxn modelId="{26C9B397-F6ED-4F1D-8BD3-519B352F69CF}" srcId="{03D8C7BF-CE9A-48D5-8C64-43C2680459D6}" destId="{5DC0F255-3106-45EC-9F53-5CB38384E386}" srcOrd="1" destOrd="0" parTransId="{1CE8A561-55ED-4954-BE98-17CB874FB002}" sibTransId="{9E3E6FB8-64ED-4CD8-ACBA-DAB00BDC397E}"/>
    <dgm:cxn modelId="{8DB25263-5A34-4C9A-BA86-39433A8F66AA}" type="presOf" srcId="{69C6E309-D55C-4B83-B4CB-E6A2073FD524}" destId="{9C95E500-5F59-45BD-8FBB-793518BC94C7}" srcOrd="0" destOrd="0" presId="urn:microsoft.com/office/officeart/2005/8/layout/venn1"/>
    <dgm:cxn modelId="{67895FF4-D85E-43E2-AC87-16B224FB1499}" type="presOf" srcId="{32251A65-4A38-468A-8F42-FA7569868458}" destId="{8D6A1A4E-0EF6-4B0D-B80A-9C85C5D469A2}" srcOrd="0" destOrd="0" presId="urn:microsoft.com/office/officeart/2005/8/layout/venn1"/>
    <dgm:cxn modelId="{2B9DDCED-3ADD-437F-9672-16BBA3777FCD}" type="presParOf" srcId="{94EE83CA-B6EC-46D5-B750-19F30D4E24FD}" destId="{75D29D54-9D9B-4B2D-BF94-1851DF828A4F}" srcOrd="0" destOrd="0" presId="urn:microsoft.com/office/officeart/2005/8/layout/venn1"/>
    <dgm:cxn modelId="{FC7FD7C5-4AA8-4058-B71E-FE69406AB32C}" type="presParOf" srcId="{94EE83CA-B6EC-46D5-B750-19F30D4E24FD}" destId="{2CB2F506-FE50-413D-89D5-868AEC1F2E39}" srcOrd="1" destOrd="0" presId="urn:microsoft.com/office/officeart/2005/8/layout/venn1"/>
    <dgm:cxn modelId="{D773000F-5838-405A-8EE0-4B5910676B6D}" type="presParOf" srcId="{94EE83CA-B6EC-46D5-B750-19F30D4E24FD}" destId="{0DD809B6-E118-4A1E-99AF-F59AE4A48037}" srcOrd="2" destOrd="0" presId="urn:microsoft.com/office/officeart/2005/8/layout/venn1"/>
    <dgm:cxn modelId="{5DA87D67-7745-403A-B160-57B68699B57B}" type="presParOf" srcId="{94EE83CA-B6EC-46D5-B750-19F30D4E24FD}" destId="{08573928-614E-442A-9A9C-D53F4AD05374}" srcOrd="3" destOrd="0" presId="urn:microsoft.com/office/officeart/2005/8/layout/venn1"/>
    <dgm:cxn modelId="{46999EFD-3FEE-46EC-8173-45E83307D7BB}" type="presParOf" srcId="{94EE83CA-B6EC-46D5-B750-19F30D4E24FD}" destId="{72CCDA01-F486-4B61-A607-8B4953F34DB0}" srcOrd="4" destOrd="0" presId="urn:microsoft.com/office/officeart/2005/8/layout/venn1"/>
    <dgm:cxn modelId="{24380673-05E8-4E47-9F27-DE48ADD9E33B}" type="presParOf" srcId="{94EE83CA-B6EC-46D5-B750-19F30D4E24FD}" destId="{8D6A1A4E-0EF6-4B0D-B80A-9C85C5D469A2}" srcOrd="5" destOrd="0" presId="urn:microsoft.com/office/officeart/2005/8/layout/venn1"/>
    <dgm:cxn modelId="{66962650-7664-42F6-ABC9-609A14FE0344}" type="presParOf" srcId="{94EE83CA-B6EC-46D5-B750-19F30D4E24FD}" destId="{7787151C-C65A-45AB-BB57-16B2736225BB}" srcOrd="6" destOrd="0" presId="urn:microsoft.com/office/officeart/2005/8/layout/venn1"/>
    <dgm:cxn modelId="{4A68E32C-BD19-40D0-8B21-1CA519ECC960}" type="presParOf" srcId="{94EE83CA-B6EC-46D5-B750-19F30D4E24FD}" destId="{9C95E500-5F59-45BD-8FBB-793518BC94C7}" srcOrd="7" destOrd="0" presId="urn:microsoft.com/office/officeart/2005/8/layout/venn1"/>
    <dgm:cxn modelId="{B127EE94-6B79-4EC1-8291-A011576883DF}" type="presParOf" srcId="{94EE83CA-B6EC-46D5-B750-19F30D4E24FD}" destId="{CDE7ADDF-9FD0-4D6F-85E4-073FA78BEF49}" srcOrd="8" destOrd="0" presId="urn:microsoft.com/office/officeart/2005/8/layout/venn1"/>
    <dgm:cxn modelId="{0028537D-A8F0-403F-9018-27CEE4856A07}" type="presParOf" srcId="{94EE83CA-B6EC-46D5-B750-19F30D4E24FD}" destId="{AF1C5B1D-2666-4BE4-AE42-49680B6518F1}" srcOrd="9" destOrd="0" presId="urn:microsoft.com/office/officeart/2005/8/layout/venn1"/>
    <dgm:cxn modelId="{0443F549-14D8-485E-9E2C-C0978E20A22B}" type="presParOf" srcId="{94EE83CA-B6EC-46D5-B750-19F30D4E24FD}" destId="{3B0F5A33-B68A-4FDD-8FEA-83757C674C92}" srcOrd="10" destOrd="0" presId="urn:microsoft.com/office/officeart/2005/8/layout/venn1"/>
    <dgm:cxn modelId="{C1F319C5-EF07-4332-B1B0-CDA5079FEFF3}" type="presParOf" srcId="{94EE83CA-B6EC-46D5-B750-19F30D4E24FD}" destId="{4ECE221B-763D-4D28-A1BD-4BDB591C6DDA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668CAD-ECF5-4E90-A8E6-006D85EFF2AC}" type="doc">
      <dgm:prSet loTypeId="urn:microsoft.com/office/officeart/2005/8/layout/funnel1" loCatId="relationship" qsTypeId="urn:microsoft.com/office/officeart/2005/8/quickstyle/simple1" qsCatId="simple" csTypeId="urn:microsoft.com/office/officeart/2005/8/colors/colorful4" csCatId="colorful" phldr="0"/>
      <dgm:spPr/>
      <dgm:t>
        <a:bodyPr/>
        <a:lstStyle/>
        <a:p>
          <a:endParaRPr lang="en-GB"/>
        </a:p>
      </dgm:t>
    </dgm:pt>
    <dgm:pt modelId="{4F407E6E-1895-4763-9E31-2C6CC37BB54F}">
      <dgm:prSet phldrT="[Text]" phldr="1"/>
      <dgm:spPr/>
      <dgm:t>
        <a:bodyPr/>
        <a:lstStyle/>
        <a:p>
          <a:endParaRPr lang="en-GB" dirty="0"/>
        </a:p>
      </dgm:t>
    </dgm:pt>
    <dgm:pt modelId="{7016F3E7-77C9-4959-AD89-A1AF9FDE4875}" type="parTrans" cxnId="{4F3F9B61-194F-4265-BF1D-2EDCFB685A47}">
      <dgm:prSet/>
      <dgm:spPr/>
      <dgm:t>
        <a:bodyPr/>
        <a:lstStyle/>
        <a:p>
          <a:endParaRPr lang="en-GB"/>
        </a:p>
      </dgm:t>
    </dgm:pt>
    <dgm:pt modelId="{E5B348A0-B590-46F9-BFCA-DBF0D72C664E}" type="sibTrans" cxnId="{4F3F9B61-194F-4265-BF1D-2EDCFB685A47}">
      <dgm:prSet/>
      <dgm:spPr/>
      <dgm:t>
        <a:bodyPr/>
        <a:lstStyle/>
        <a:p>
          <a:endParaRPr lang="en-GB"/>
        </a:p>
      </dgm:t>
    </dgm:pt>
    <dgm:pt modelId="{13835477-1838-4B67-9ECC-7E48D9D2A1FF}">
      <dgm:prSet phldrT="[Text]" phldr="1"/>
      <dgm:spPr/>
      <dgm:t>
        <a:bodyPr/>
        <a:lstStyle/>
        <a:p>
          <a:endParaRPr lang="en-GB" dirty="0"/>
        </a:p>
      </dgm:t>
    </dgm:pt>
    <dgm:pt modelId="{7BB894F0-540C-4247-9762-C4E73C6600A3}" type="parTrans" cxnId="{016428D8-782D-4580-9C52-8C346028C3BC}">
      <dgm:prSet/>
      <dgm:spPr/>
      <dgm:t>
        <a:bodyPr/>
        <a:lstStyle/>
        <a:p>
          <a:endParaRPr lang="en-GB"/>
        </a:p>
      </dgm:t>
    </dgm:pt>
    <dgm:pt modelId="{E3E2CD2D-1C91-4172-A494-69CB16A63A61}" type="sibTrans" cxnId="{016428D8-782D-4580-9C52-8C346028C3BC}">
      <dgm:prSet/>
      <dgm:spPr/>
      <dgm:t>
        <a:bodyPr/>
        <a:lstStyle/>
        <a:p>
          <a:endParaRPr lang="en-GB"/>
        </a:p>
      </dgm:t>
    </dgm:pt>
    <dgm:pt modelId="{FF58848B-6425-4432-A55D-B5DB420F1804}">
      <dgm:prSet phldrT="[Text]" phldr="1"/>
      <dgm:spPr/>
      <dgm:t>
        <a:bodyPr/>
        <a:lstStyle/>
        <a:p>
          <a:endParaRPr lang="en-GB" dirty="0"/>
        </a:p>
      </dgm:t>
    </dgm:pt>
    <dgm:pt modelId="{51F026FA-4844-43CC-BCB0-DD9E62C633B7}" type="parTrans" cxnId="{F9552152-6E8F-4356-881D-49F92D100A6A}">
      <dgm:prSet/>
      <dgm:spPr/>
      <dgm:t>
        <a:bodyPr/>
        <a:lstStyle/>
        <a:p>
          <a:endParaRPr lang="en-GB"/>
        </a:p>
      </dgm:t>
    </dgm:pt>
    <dgm:pt modelId="{38864AB8-8191-46E4-AEC3-CBD0283BB183}" type="sibTrans" cxnId="{F9552152-6E8F-4356-881D-49F92D100A6A}">
      <dgm:prSet/>
      <dgm:spPr/>
      <dgm:t>
        <a:bodyPr/>
        <a:lstStyle/>
        <a:p>
          <a:endParaRPr lang="en-GB"/>
        </a:p>
      </dgm:t>
    </dgm:pt>
    <dgm:pt modelId="{88C5A6B7-6DE6-449C-847D-936001080B17}">
      <dgm:prSet phldrT="[Text]" phldr="1"/>
      <dgm:spPr/>
      <dgm:t>
        <a:bodyPr/>
        <a:lstStyle/>
        <a:p>
          <a:endParaRPr lang="en-GB" dirty="0"/>
        </a:p>
      </dgm:t>
    </dgm:pt>
    <dgm:pt modelId="{DD0F5D30-AFB5-4532-B9B9-C6AB0D5F0E63}" type="parTrans" cxnId="{04B60CB0-67E3-4754-98CD-EBBCC5D33BAE}">
      <dgm:prSet/>
      <dgm:spPr/>
      <dgm:t>
        <a:bodyPr/>
        <a:lstStyle/>
        <a:p>
          <a:endParaRPr lang="en-GB"/>
        </a:p>
      </dgm:t>
    </dgm:pt>
    <dgm:pt modelId="{BFEC878E-8171-4060-9169-FDBCEB5B1DD4}" type="sibTrans" cxnId="{04B60CB0-67E3-4754-98CD-EBBCC5D33BAE}">
      <dgm:prSet/>
      <dgm:spPr/>
      <dgm:t>
        <a:bodyPr/>
        <a:lstStyle/>
        <a:p>
          <a:endParaRPr lang="en-GB"/>
        </a:p>
      </dgm:t>
    </dgm:pt>
    <dgm:pt modelId="{4FE6F9A4-93DB-4E61-9A55-1A7DA3C93778}" type="pres">
      <dgm:prSet presAssocID="{13668CAD-ECF5-4E90-A8E6-006D85EFF2A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D3EA175-3F7F-4D68-9184-46A9AA57F9AE}" type="pres">
      <dgm:prSet presAssocID="{13668CAD-ECF5-4E90-A8E6-006D85EFF2AC}" presName="ellipse" presStyleLbl="trBgShp" presStyleIdx="0" presStyleCnt="1" custLinFactY="33017" custLinFactNeighborX="5019" custLinFactNeighborY="100000"/>
      <dgm:spPr/>
    </dgm:pt>
    <dgm:pt modelId="{461C45D6-8916-4CBA-A3D3-53986800190B}" type="pres">
      <dgm:prSet presAssocID="{13668CAD-ECF5-4E90-A8E6-006D85EFF2AC}" presName="arrow1" presStyleLbl="fgShp" presStyleIdx="0" presStyleCnt="1" custAng="10800000" custLinFactX="123894" custLinFactY="-400000" custLinFactNeighborX="200000" custLinFactNeighborY="-437205"/>
      <dgm:spPr/>
      <dgm:t>
        <a:bodyPr/>
        <a:lstStyle/>
        <a:p>
          <a:endParaRPr lang="en-GB"/>
        </a:p>
      </dgm:t>
    </dgm:pt>
    <dgm:pt modelId="{1626D814-2939-4963-B2FD-DD13E636CC3D}" type="pres">
      <dgm:prSet presAssocID="{13668CAD-ECF5-4E90-A8E6-006D85EFF2AC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E9865A-8B2C-4BD4-9C73-74F0259BABAC}" type="pres">
      <dgm:prSet presAssocID="{13835477-1838-4B67-9ECC-7E48D9D2A1FF}" presName="item1" presStyleLbl="node1" presStyleIdx="0" presStyleCnt="3" custLinFactNeighborX="-53117" custLinFactNeighborY="70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2484DC1-CFD8-4F23-94AF-DE19C6B16332}" type="pres">
      <dgm:prSet presAssocID="{FF58848B-6425-4432-A55D-B5DB420F1804}" presName="item2" presStyleLbl="node1" presStyleIdx="1" presStyleCnt="3" custLinFactNeighborX="67395" custLinFactNeighborY="-2218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578FC98-8017-4C37-8F60-12695522B05E}" type="pres">
      <dgm:prSet presAssocID="{88C5A6B7-6DE6-449C-847D-936001080B17}" presName="item3" presStyleLbl="node1" presStyleIdx="2" presStyleCnt="3" custLinFactY="12142" custLinFactNeighborX="38608" custLinFactNeighborY="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C25CEE-2A18-420D-A9AA-7B956E40AE2D}" type="pres">
      <dgm:prSet presAssocID="{13668CAD-ECF5-4E90-A8E6-006D85EFF2AC}" presName="funnel" presStyleLbl="trAlignAcc1" presStyleIdx="0" presStyleCnt="1" custAng="10800000" custLinFactNeighborX="542" custLinFactNeighborY="-893"/>
      <dgm:spPr/>
    </dgm:pt>
  </dgm:ptLst>
  <dgm:cxnLst>
    <dgm:cxn modelId="{F99D60E3-C627-4A40-8789-176B1E78FCE3}" type="presOf" srcId="{88C5A6B7-6DE6-449C-847D-936001080B17}" destId="{1626D814-2939-4963-B2FD-DD13E636CC3D}" srcOrd="0" destOrd="0" presId="urn:microsoft.com/office/officeart/2005/8/layout/funnel1"/>
    <dgm:cxn modelId="{4F3F9B61-194F-4265-BF1D-2EDCFB685A47}" srcId="{13668CAD-ECF5-4E90-A8E6-006D85EFF2AC}" destId="{4F407E6E-1895-4763-9E31-2C6CC37BB54F}" srcOrd="0" destOrd="0" parTransId="{7016F3E7-77C9-4959-AD89-A1AF9FDE4875}" sibTransId="{E5B348A0-B590-46F9-BFCA-DBF0D72C664E}"/>
    <dgm:cxn modelId="{016428D8-782D-4580-9C52-8C346028C3BC}" srcId="{13668CAD-ECF5-4E90-A8E6-006D85EFF2AC}" destId="{13835477-1838-4B67-9ECC-7E48D9D2A1FF}" srcOrd="1" destOrd="0" parTransId="{7BB894F0-540C-4247-9762-C4E73C6600A3}" sibTransId="{E3E2CD2D-1C91-4172-A494-69CB16A63A61}"/>
    <dgm:cxn modelId="{04B60CB0-67E3-4754-98CD-EBBCC5D33BAE}" srcId="{13668CAD-ECF5-4E90-A8E6-006D85EFF2AC}" destId="{88C5A6B7-6DE6-449C-847D-936001080B17}" srcOrd="3" destOrd="0" parTransId="{DD0F5D30-AFB5-4532-B9B9-C6AB0D5F0E63}" sibTransId="{BFEC878E-8171-4060-9169-FDBCEB5B1DD4}"/>
    <dgm:cxn modelId="{DA7EA1DB-3D93-4778-AC40-71756223D102}" type="presOf" srcId="{13835477-1838-4B67-9ECC-7E48D9D2A1FF}" destId="{62484DC1-CFD8-4F23-94AF-DE19C6B16332}" srcOrd="0" destOrd="0" presId="urn:microsoft.com/office/officeart/2005/8/layout/funnel1"/>
    <dgm:cxn modelId="{82AE8685-C58F-4C28-A28C-A51E7ECA4DC0}" type="presOf" srcId="{4F407E6E-1895-4763-9E31-2C6CC37BB54F}" destId="{F578FC98-8017-4C37-8F60-12695522B05E}" srcOrd="0" destOrd="0" presId="urn:microsoft.com/office/officeart/2005/8/layout/funnel1"/>
    <dgm:cxn modelId="{2418AD3E-3BF3-4A79-A4C6-CA549DB58B69}" type="presOf" srcId="{13668CAD-ECF5-4E90-A8E6-006D85EFF2AC}" destId="{4FE6F9A4-93DB-4E61-9A55-1A7DA3C93778}" srcOrd="0" destOrd="0" presId="urn:microsoft.com/office/officeart/2005/8/layout/funnel1"/>
    <dgm:cxn modelId="{864E3CBD-F6D0-4E88-A80D-8983423E168A}" type="presOf" srcId="{FF58848B-6425-4432-A55D-B5DB420F1804}" destId="{E6E9865A-8B2C-4BD4-9C73-74F0259BABAC}" srcOrd="0" destOrd="0" presId="urn:microsoft.com/office/officeart/2005/8/layout/funnel1"/>
    <dgm:cxn modelId="{F9552152-6E8F-4356-881D-49F92D100A6A}" srcId="{13668CAD-ECF5-4E90-A8E6-006D85EFF2AC}" destId="{FF58848B-6425-4432-A55D-B5DB420F1804}" srcOrd="2" destOrd="0" parTransId="{51F026FA-4844-43CC-BCB0-DD9E62C633B7}" sibTransId="{38864AB8-8191-46E4-AEC3-CBD0283BB183}"/>
    <dgm:cxn modelId="{9E8DE499-731E-4234-92EA-106A3FAA4375}" type="presParOf" srcId="{4FE6F9A4-93DB-4E61-9A55-1A7DA3C93778}" destId="{CD3EA175-3F7F-4D68-9184-46A9AA57F9AE}" srcOrd="0" destOrd="0" presId="urn:microsoft.com/office/officeart/2005/8/layout/funnel1"/>
    <dgm:cxn modelId="{F08A55BA-5D79-4F54-A719-6458C859BA7E}" type="presParOf" srcId="{4FE6F9A4-93DB-4E61-9A55-1A7DA3C93778}" destId="{461C45D6-8916-4CBA-A3D3-53986800190B}" srcOrd="1" destOrd="0" presId="urn:microsoft.com/office/officeart/2005/8/layout/funnel1"/>
    <dgm:cxn modelId="{2D1BBFA0-69BE-4211-847B-F16BD357AFC1}" type="presParOf" srcId="{4FE6F9A4-93DB-4E61-9A55-1A7DA3C93778}" destId="{1626D814-2939-4963-B2FD-DD13E636CC3D}" srcOrd="2" destOrd="0" presId="urn:microsoft.com/office/officeart/2005/8/layout/funnel1"/>
    <dgm:cxn modelId="{DAA65E30-9AAA-40C6-BB33-3366D4EA7326}" type="presParOf" srcId="{4FE6F9A4-93DB-4E61-9A55-1A7DA3C93778}" destId="{E6E9865A-8B2C-4BD4-9C73-74F0259BABAC}" srcOrd="3" destOrd="0" presId="urn:microsoft.com/office/officeart/2005/8/layout/funnel1"/>
    <dgm:cxn modelId="{CEB4BA72-C51B-41CE-B052-8A6A9B3548B4}" type="presParOf" srcId="{4FE6F9A4-93DB-4E61-9A55-1A7DA3C93778}" destId="{62484DC1-CFD8-4F23-94AF-DE19C6B16332}" srcOrd="4" destOrd="0" presId="urn:microsoft.com/office/officeart/2005/8/layout/funnel1"/>
    <dgm:cxn modelId="{A36D564A-CC36-48BF-8EF4-0FD1D0DC18FE}" type="presParOf" srcId="{4FE6F9A4-93DB-4E61-9A55-1A7DA3C93778}" destId="{F578FC98-8017-4C37-8F60-12695522B05E}" srcOrd="5" destOrd="0" presId="urn:microsoft.com/office/officeart/2005/8/layout/funnel1"/>
    <dgm:cxn modelId="{A3D394E0-6179-4001-8CCE-4E1CDF938644}" type="presParOf" srcId="{4FE6F9A4-93DB-4E61-9A55-1A7DA3C93778}" destId="{06C25CEE-2A18-420D-A9AA-7B956E40AE2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852A313-AF04-45BF-882A-AA2E7974B497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0"/>
      <dgm:spPr/>
    </dgm:pt>
    <dgm:pt modelId="{0E40DA11-B3F6-497E-95A3-ACAEFEF6F35B}">
      <dgm:prSet phldrT="[Text]" phldr="1"/>
      <dgm:spPr/>
      <dgm:t>
        <a:bodyPr/>
        <a:lstStyle/>
        <a:p>
          <a:endParaRPr lang="en-GB" dirty="0"/>
        </a:p>
      </dgm:t>
    </dgm:pt>
    <dgm:pt modelId="{58E6B7FE-7200-4755-9AF9-2E53D50F6F3B}" type="parTrans" cxnId="{7B250C41-3119-4EF5-9AD6-1C7953C7651F}">
      <dgm:prSet/>
      <dgm:spPr/>
      <dgm:t>
        <a:bodyPr/>
        <a:lstStyle/>
        <a:p>
          <a:endParaRPr lang="en-GB"/>
        </a:p>
      </dgm:t>
    </dgm:pt>
    <dgm:pt modelId="{C43F7170-5056-4571-9799-2EC72538A07C}" type="sibTrans" cxnId="{7B250C41-3119-4EF5-9AD6-1C7953C7651F}">
      <dgm:prSet/>
      <dgm:spPr/>
      <dgm:t>
        <a:bodyPr/>
        <a:lstStyle/>
        <a:p>
          <a:endParaRPr lang="en-GB"/>
        </a:p>
      </dgm:t>
    </dgm:pt>
    <dgm:pt modelId="{79818C4E-EA03-4888-8CE4-720A39C7B7BA}">
      <dgm:prSet phldrT="[Text]" phldr="1"/>
      <dgm:spPr/>
      <dgm:t>
        <a:bodyPr/>
        <a:lstStyle/>
        <a:p>
          <a:endParaRPr lang="en-GB" dirty="0"/>
        </a:p>
      </dgm:t>
    </dgm:pt>
    <dgm:pt modelId="{931EEDD7-F80A-472E-859E-04B03A58F41A}" type="parTrans" cxnId="{416AE519-6161-4483-86DD-A7A96FE5C2EE}">
      <dgm:prSet/>
      <dgm:spPr/>
      <dgm:t>
        <a:bodyPr/>
        <a:lstStyle/>
        <a:p>
          <a:endParaRPr lang="en-GB"/>
        </a:p>
      </dgm:t>
    </dgm:pt>
    <dgm:pt modelId="{AB9DB3C1-DEF7-471D-BA66-0D10AAA543AD}" type="sibTrans" cxnId="{416AE519-6161-4483-86DD-A7A96FE5C2EE}">
      <dgm:prSet/>
      <dgm:spPr/>
      <dgm:t>
        <a:bodyPr/>
        <a:lstStyle/>
        <a:p>
          <a:endParaRPr lang="en-GB"/>
        </a:p>
      </dgm:t>
    </dgm:pt>
    <dgm:pt modelId="{EE0BB898-863B-43C0-B5A9-140C153A0AA3}">
      <dgm:prSet phldrT="[Text]" phldr="1"/>
      <dgm:spPr/>
      <dgm:t>
        <a:bodyPr/>
        <a:lstStyle/>
        <a:p>
          <a:endParaRPr lang="en-GB" dirty="0"/>
        </a:p>
      </dgm:t>
    </dgm:pt>
    <dgm:pt modelId="{C8CA67A2-33C2-47EE-8383-F9D3611ADB4A}" type="parTrans" cxnId="{0D8AFB91-CB05-48BE-BDCD-0D9087295DB9}">
      <dgm:prSet/>
      <dgm:spPr/>
      <dgm:t>
        <a:bodyPr/>
        <a:lstStyle/>
        <a:p>
          <a:endParaRPr lang="en-GB"/>
        </a:p>
      </dgm:t>
    </dgm:pt>
    <dgm:pt modelId="{C12D3905-5768-44D2-A8A3-15EFA6BA5102}" type="sibTrans" cxnId="{0D8AFB91-CB05-48BE-BDCD-0D9087295DB9}">
      <dgm:prSet/>
      <dgm:spPr/>
      <dgm:t>
        <a:bodyPr/>
        <a:lstStyle/>
        <a:p>
          <a:endParaRPr lang="en-GB"/>
        </a:p>
      </dgm:t>
    </dgm:pt>
    <dgm:pt modelId="{87E85964-061D-4A4D-94D8-FC7C0078586D}" type="pres">
      <dgm:prSet presAssocID="{1852A313-AF04-45BF-882A-AA2E7974B49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C25A8F6-4074-4201-8603-808C5BA18FFD}" type="pres">
      <dgm:prSet presAssocID="{0E40DA11-B3F6-497E-95A3-ACAEFEF6F35B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3A8F544-4B8C-4034-846F-2D41FE64EF4F}" type="pres">
      <dgm:prSet presAssocID="{0E40DA11-B3F6-497E-95A3-ACAEFEF6F35B}" presName="gear1srcNode" presStyleLbl="node1" presStyleIdx="0" presStyleCnt="3"/>
      <dgm:spPr/>
      <dgm:t>
        <a:bodyPr/>
        <a:lstStyle/>
        <a:p>
          <a:endParaRPr lang="en-GB"/>
        </a:p>
      </dgm:t>
    </dgm:pt>
    <dgm:pt modelId="{27733AA2-04A5-4551-A554-88BBDF48B95E}" type="pres">
      <dgm:prSet presAssocID="{0E40DA11-B3F6-497E-95A3-ACAEFEF6F35B}" presName="gear1dstNode" presStyleLbl="node1" presStyleIdx="0" presStyleCnt="3"/>
      <dgm:spPr/>
      <dgm:t>
        <a:bodyPr/>
        <a:lstStyle/>
        <a:p>
          <a:endParaRPr lang="en-GB"/>
        </a:p>
      </dgm:t>
    </dgm:pt>
    <dgm:pt modelId="{F5D2F07B-E455-4270-B25D-281B75C103E5}" type="pres">
      <dgm:prSet presAssocID="{79818C4E-EA03-4888-8CE4-720A39C7B7BA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2F6444F-993B-47A8-AE01-F32D48374350}" type="pres">
      <dgm:prSet presAssocID="{79818C4E-EA03-4888-8CE4-720A39C7B7BA}" presName="gear2srcNode" presStyleLbl="node1" presStyleIdx="1" presStyleCnt="3"/>
      <dgm:spPr/>
      <dgm:t>
        <a:bodyPr/>
        <a:lstStyle/>
        <a:p>
          <a:endParaRPr lang="en-GB"/>
        </a:p>
      </dgm:t>
    </dgm:pt>
    <dgm:pt modelId="{C206C8D9-3A87-4F7E-96C5-5338B2E309B4}" type="pres">
      <dgm:prSet presAssocID="{79818C4E-EA03-4888-8CE4-720A39C7B7BA}" presName="gear2dstNode" presStyleLbl="node1" presStyleIdx="1" presStyleCnt="3"/>
      <dgm:spPr/>
      <dgm:t>
        <a:bodyPr/>
        <a:lstStyle/>
        <a:p>
          <a:endParaRPr lang="en-GB"/>
        </a:p>
      </dgm:t>
    </dgm:pt>
    <dgm:pt modelId="{6BD5CA9C-6FC8-4DA8-A266-DCB6D92C757F}" type="pres">
      <dgm:prSet presAssocID="{EE0BB898-863B-43C0-B5A9-140C153A0AA3}" presName="gear3" presStyleLbl="node1" presStyleIdx="2" presStyleCnt="3"/>
      <dgm:spPr/>
      <dgm:t>
        <a:bodyPr/>
        <a:lstStyle/>
        <a:p>
          <a:endParaRPr lang="en-GB"/>
        </a:p>
      </dgm:t>
    </dgm:pt>
    <dgm:pt modelId="{92F3DCA8-9777-47A8-A262-4E99E8429FDB}" type="pres">
      <dgm:prSet presAssocID="{EE0BB898-863B-43C0-B5A9-140C153A0AA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73320FF-C5E6-4D2A-88B8-41070B109373}" type="pres">
      <dgm:prSet presAssocID="{EE0BB898-863B-43C0-B5A9-140C153A0AA3}" presName="gear3srcNode" presStyleLbl="node1" presStyleIdx="2" presStyleCnt="3"/>
      <dgm:spPr/>
      <dgm:t>
        <a:bodyPr/>
        <a:lstStyle/>
        <a:p>
          <a:endParaRPr lang="en-GB"/>
        </a:p>
      </dgm:t>
    </dgm:pt>
    <dgm:pt modelId="{436822D8-AF51-4CCC-A9E1-D83C8013CC6A}" type="pres">
      <dgm:prSet presAssocID="{EE0BB898-863B-43C0-B5A9-140C153A0AA3}" presName="gear3dstNode" presStyleLbl="node1" presStyleIdx="2" presStyleCnt="3"/>
      <dgm:spPr/>
      <dgm:t>
        <a:bodyPr/>
        <a:lstStyle/>
        <a:p>
          <a:endParaRPr lang="en-GB"/>
        </a:p>
      </dgm:t>
    </dgm:pt>
    <dgm:pt modelId="{33BE6648-B404-4B51-90A1-67BAFA5ACF8F}" type="pres">
      <dgm:prSet presAssocID="{C43F7170-5056-4571-9799-2EC72538A07C}" presName="connector1" presStyleLbl="sibTrans2D1" presStyleIdx="0" presStyleCnt="3"/>
      <dgm:spPr/>
      <dgm:t>
        <a:bodyPr/>
        <a:lstStyle/>
        <a:p>
          <a:endParaRPr lang="en-GB"/>
        </a:p>
      </dgm:t>
    </dgm:pt>
    <dgm:pt modelId="{1C1D1F15-92B4-4F9D-A46B-74B138BA35CA}" type="pres">
      <dgm:prSet presAssocID="{AB9DB3C1-DEF7-471D-BA66-0D10AAA543AD}" presName="connector2" presStyleLbl="sibTrans2D1" presStyleIdx="1" presStyleCnt="3"/>
      <dgm:spPr/>
      <dgm:t>
        <a:bodyPr/>
        <a:lstStyle/>
        <a:p>
          <a:endParaRPr lang="en-GB"/>
        </a:p>
      </dgm:t>
    </dgm:pt>
    <dgm:pt modelId="{BCB7FE5C-7908-4DAD-900A-0F2C2852C72E}" type="pres">
      <dgm:prSet presAssocID="{C12D3905-5768-44D2-A8A3-15EFA6BA5102}" presName="connector3" presStyleLbl="sibTrans2D1" presStyleIdx="2" presStyleCnt="3"/>
      <dgm:spPr/>
      <dgm:t>
        <a:bodyPr/>
        <a:lstStyle/>
        <a:p>
          <a:endParaRPr lang="en-GB"/>
        </a:p>
      </dgm:t>
    </dgm:pt>
  </dgm:ptLst>
  <dgm:cxnLst>
    <dgm:cxn modelId="{46C87A86-0BC3-4A78-B73E-42ACC8DA8624}" type="presOf" srcId="{C12D3905-5768-44D2-A8A3-15EFA6BA5102}" destId="{BCB7FE5C-7908-4DAD-900A-0F2C2852C72E}" srcOrd="0" destOrd="0" presId="urn:microsoft.com/office/officeart/2005/8/layout/gear1"/>
    <dgm:cxn modelId="{A0D19309-67A9-4F6A-8445-18984F922694}" type="presOf" srcId="{EE0BB898-863B-43C0-B5A9-140C153A0AA3}" destId="{436822D8-AF51-4CCC-A9E1-D83C8013CC6A}" srcOrd="3" destOrd="0" presId="urn:microsoft.com/office/officeart/2005/8/layout/gear1"/>
    <dgm:cxn modelId="{F60B1B84-18F6-4D1A-81F9-EDE9F0D2DFAC}" type="presOf" srcId="{0E40DA11-B3F6-497E-95A3-ACAEFEF6F35B}" destId="{DC25A8F6-4074-4201-8603-808C5BA18FFD}" srcOrd="0" destOrd="0" presId="urn:microsoft.com/office/officeart/2005/8/layout/gear1"/>
    <dgm:cxn modelId="{67BFD6BF-2A96-4646-B8A2-1102E890CBA8}" type="presOf" srcId="{79818C4E-EA03-4888-8CE4-720A39C7B7BA}" destId="{C206C8D9-3A87-4F7E-96C5-5338B2E309B4}" srcOrd="2" destOrd="0" presId="urn:microsoft.com/office/officeart/2005/8/layout/gear1"/>
    <dgm:cxn modelId="{0D8AFB91-CB05-48BE-BDCD-0D9087295DB9}" srcId="{1852A313-AF04-45BF-882A-AA2E7974B497}" destId="{EE0BB898-863B-43C0-B5A9-140C153A0AA3}" srcOrd="2" destOrd="0" parTransId="{C8CA67A2-33C2-47EE-8383-F9D3611ADB4A}" sibTransId="{C12D3905-5768-44D2-A8A3-15EFA6BA5102}"/>
    <dgm:cxn modelId="{5823FE62-F9F6-472E-BB93-C95E9361478A}" type="presOf" srcId="{79818C4E-EA03-4888-8CE4-720A39C7B7BA}" destId="{82F6444F-993B-47A8-AE01-F32D48374350}" srcOrd="1" destOrd="0" presId="urn:microsoft.com/office/officeart/2005/8/layout/gear1"/>
    <dgm:cxn modelId="{A39D096C-419F-4D38-ABE1-4717CFA9CA80}" type="presOf" srcId="{79818C4E-EA03-4888-8CE4-720A39C7B7BA}" destId="{F5D2F07B-E455-4270-B25D-281B75C103E5}" srcOrd="0" destOrd="0" presId="urn:microsoft.com/office/officeart/2005/8/layout/gear1"/>
    <dgm:cxn modelId="{27FEDA07-3914-4D13-B81C-4EE64996F1E3}" type="presOf" srcId="{EE0BB898-863B-43C0-B5A9-140C153A0AA3}" destId="{92F3DCA8-9777-47A8-A262-4E99E8429FDB}" srcOrd="1" destOrd="0" presId="urn:microsoft.com/office/officeart/2005/8/layout/gear1"/>
    <dgm:cxn modelId="{1DBC334A-43BD-4927-9D95-5F9BD602D456}" type="presOf" srcId="{1852A313-AF04-45BF-882A-AA2E7974B497}" destId="{87E85964-061D-4A4D-94D8-FC7C0078586D}" srcOrd="0" destOrd="0" presId="urn:microsoft.com/office/officeart/2005/8/layout/gear1"/>
    <dgm:cxn modelId="{8DB4B05C-C5C1-43C0-8905-7654DF990302}" type="presOf" srcId="{0E40DA11-B3F6-497E-95A3-ACAEFEF6F35B}" destId="{83A8F544-4B8C-4034-846F-2D41FE64EF4F}" srcOrd="1" destOrd="0" presId="urn:microsoft.com/office/officeart/2005/8/layout/gear1"/>
    <dgm:cxn modelId="{78DA4F35-52E2-48A0-B089-A63429F6F978}" type="presOf" srcId="{EE0BB898-863B-43C0-B5A9-140C153A0AA3}" destId="{6BD5CA9C-6FC8-4DA8-A266-DCB6D92C757F}" srcOrd="0" destOrd="0" presId="urn:microsoft.com/office/officeart/2005/8/layout/gear1"/>
    <dgm:cxn modelId="{7B250C41-3119-4EF5-9AD6-1C7953C7651F}" srcId="{1852A313-AF04-45BF-882A-AA2E7974B497}" destId="{0E40DA11-B3F6-497E-95A3-ACAEFEF6F35B}" srcOrd="0" destOrd="0" parTransId="{58E6B7FE-7200-4755-9AF9-2E53D50F6F3B}" sibTransId="{C43F7170-5056-4571-9799-2EC72538A07C}"/>
    <dgm:cxn modelId="{C2E3E1AB-1C31-4B16-8D4F-E8D970191AE5}" type="presOf" srcId="{C43F7170-5056-4571-9799-2EC72538A07C}" destId="{33BE6648-B404-4B51-90A1-67BAFA5ACF8F}" srcOrd="0" destOrd="0" presId="urn:microsoft.com/office/officeart/2005/8/layout/gear1"/>
    <dgm:cxn modelId="{5C6085D8-2426-499D-AF50-F257124DD39A}" type="presOf" srcId="{0E40DA11-B3F6-497E-95A3-ACAEFEF6F35B}" destId="{27733AA2-04A5-4551-A554-88BBDF48B95E}" srcOrd="2" destOrd="0" presId="urn:microsoft.com/office/officeart/2005/8/layout/gear1"/>
    <dgm:cxn modelId="{416AE519-6161-4483-86DD-A7A96FE5C2EE}" srcId="{1852A313-AF04-45BF-882A-AA2E7974B497}" destId="{79818C4E-EA03-4888-8CE4-720A39C7B7BA}" srcOrd="1" destOrd="0" parTransId="{931EEDD7-F80A-472E-859E-04B03A58F41A}" sibTransId="{AB9DB3C1-DEF7-471D-BA66-0D10AAA543AD}"/>
    <dgm:cxn modelId="{502444EC-53C3-4CC0-A89D-4C6CC6F44E90}" type="presOf" srcId="{AB9DB3C1-DEF7-471D-BA66-0D10AAA543AD}" destId="{1C1D1F15-92B4-4F9D-A46B-74B138BA35CA}" srcOrd="0" destOrd="0" presId="urn:microsoft.com/office/officeart/2005/8/layout/gear1"/>
    <dgm:cxn modelId="{8D5F98BC-AD7C-40F6-9D18-C9CB2BAE4BD3}" type="presOf" srcId="{EE0BB898-863B-43C0-B5A9-140C153A0AA3}" destId="{073320FF-C5E6-4D2A-88B8-41070B109373}" srcOrd="2" destOrd="0" presId="urn:microsoft.com/office/officeart/2005/8/layout/gear1"/>
    <dgm:cxn modelId="{DF6A69C3-F4B4-4818-9474-68A15D9D2124}" type="presParOf" srcId="{87E85964-061D-4A4D-94D8-FC7C0078586D}" destId="{DC25A8F6-4074-4201-8603-808C5BA18FFD}" srcOrd="0" destOrd="0" presId="urn:microsoft.com/office/officeart/2005/8/layout/gear1"/>
    <dgm:cxn modelId="{CE4EF3A4-C27E-420F-BC0E-2D763C34F609}" type="presParOf" srcId="{87E85964-061D-4A4D-94D8-FC7C0078586D}" destId="{83A8F544-4B8C-4034-846F-2D41FE64EF4F}" srcOrd="1" destOrd="0" presId="urn:microsoft.com/office/officeart/2005/8/layout/gear1"/>
    <dgm:cxn modelId="{3AF63F33-7348-40AA-B4AC-8D221B9AECDC}" type="presParOf" srcId="{87E85964-061D-4A4D-94D8-FC7C0078586D}" destId="{27733AA2-04A5-4551-A554-88BBDF48B95E}" srcOrd="2" destOrd="0" presId="urn:microsoft.com/office/officeart/2005/8/layout/gear1"/>
    <dgm:cxn modelId="{5F4618F2-C24B-4B27-932F-782C1E4EAAFF}" type="presParOf" srcId="{87E85964-061D-4A4D-94D8-FC7C0078586D}" destId="{F5D2F07B-E455-4270-B25D-281B75C103E5}" srcOrd="3" destOrd="0" presId="urn:microsoft.com/office/officeart/2005/8/layout/gear1"/>
    <dgm:cxn modelId="{CFCB432D-F2D3-433F-984D-A106A6C90B3A}" type="presParOf" srcId="{87E85964-061D-4A4D-94D8-FC7C0078586D}" destId="{82F6444F-993B-47A8-AE01-F32D48374350}" srcOrd="4" destOrd="0" presId="urn:microsoft.com/office/officeart/2005/8/layout/gear1"/>
    <dgm:cxn modelId="{080CA7B7-5519-4632-9E6D-9DE2717C4AA8}" type="presParOf" srcId="{87E85964-061D-4A4D-94D8-FC7C0078586D}" destId="{C206C8D9-3A87-4F7E-96C5-5338B2E309B4}" srcOrd="5" destOrd="0" presId="urn:microsoft.com/office/officeart/2005/8/layout/gear1"/>
    <dgm:cxn modelId="{1C33E879-7ABE-4430-85B5-941A19E2A566}" type="presParOf" srcId="{87E85964-061D-4A4D-94D8-FC7C0078586D}" destId="{6BD5CA9C-6FC8-4DA8-A266-DCB6D92C757F}" srcOrd="6" destOrd="0" presId="urn:microsoft.com/office/officeart/2005/8/layout/gear1"/>
    <dgm:cxn modelId="{796BD42E-BDAF-4E0D-BC1A-5242ED9B1C7B}" type="presParOf" srcId="{87E85964-061D-4A4D-94D8-FC7C0078586D}" destId="{92F3DCA8-9777-47A8-A262-4E99E8429FDB}" srcOrd="7" destOrd="0" presId="urn:microsoft.com/office/officeart/2005/8/layout/gear1"/>
    <dgm:cxn modelId="{211EA6D7-0E97-40B4-892D-9975DCAB157B}" type="presParOf" srcId="{87E85964-061D-4A4D-94D8-FC7C0078586D}" destId="{073320FF-C5E6-4D2A-88B8-41070B109373}" srcOrd="8" destOrd="0" presId="urn:microsoft.com/office/officeart/2005/8/layout/gear1"/>
    <dgm:cxn modelId="{A282F51C-AFCC-4118-969C-FAA5B3C33BB2}" type="presParOf" srcId="{87E85964-061D-4A4D-94D8-FC7C0078586D}" destId="{436822D8-AF51-4CCC-A9E1-D83C8013CC6A}" srcOrd="9" destOrd="0" presId="urn:microsoft.com/office/officeart/2005/8/layout/gear1"/>
    <dgm:cxn modelId="{334222BF-64E1-4746-ABCD-A8DF4268DB27}" type="presParOf" srcId="{87E85964-061D-4A4D-94D8-FC7C0078586D}" destId="{33BE6648-B404-4B51-90A1-67BAFA5ACF8F}" srcOrd="10" destOrd="0" presId="urn:microsoft.com/office/officeart/2005/8/layout/gear1"/>
    <dgm:cxn modelId="{CF997070-6304-41A6-992C-E73449A11F73}" type="presParOf" srcId="{87E85964-061D-4A4D-94D8-FC7C0078586D}" destId="{1C1D1F15-92B4-4F9D-A46B-74B138BA35CA}" srcOrd="11" destOrd="0" presId="urn:microsoft.com/office/officeart/2005/8/layout/gear1"/>
    <dgm:cxn modelId="{D66E96AD-B918-45E6-B3D2-FAC85B66B927}" type="presParOf" srcId="{87E85964-061D-4A4D-94D8-FC7C0078586D}" destId="{BCB7FE5C-7908-4DAD-900A-0F2C2852C72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0DFE7F8-3EAF-4AE0-8EFE-8C0C4297CFBC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35C56A8-D877-406D-8C80-EEBD34C3B135}">
      <dgm:prSet phldrT="[Text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bg-BG" sz="2800" b="0" dirty="0" smtClean="0">
              <a:solidFill>
                <a:schemeClr val="bg1"/>
              </a:solidFill>
              <a:latin typeface="Bookman Old Style" pitchFamily="18" charset="0"/>
            </a:rPr>
            <a:t>Мениджмънт на класа като институционална среда</a:t>
          </a:r>
          <a:endParaRPr lang="en-GB" sz="2800" b="0" dirty="0" smtClean="0">
            <a:solidFill>
              <a:schemeClr val="bg1"/>
            </a:solidFill>
            <a:latin typeface="Bookman Old Style" pitchFamily="18" charset="0"/>
          </a:endParaRPr>
        </a:p>
        <a:p>
          <a:pPr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900" dirty="0"/>
        </a:p>
      </dgm:t>
    </dgm:pt>
    <dgm:pt modelId="{46D1DF8F-A1BA-47AE-8425-D265846E7CEF}" type="parTrans" cxnId="{EBC2C450-6AFC-4C8D-8E11-03DD4B5D7419}">
      <dgm:prSet/>
      <dgm:spPr/>
      <dgm:t>
        <a:bodyPr/>
        <a:lstStyle/>
        <a:p>
          <a:endParaRPr lang="en-GB"/>
        </a:p>
      </dgm:t>
    </dgm:pt>
    <dgm:pt modelId="{B9ADCEE1-995A-48A7-B106-8EEB84D8C510}" type="sibTrans" cxnId="{EBC2C450-6AFC-4C8D-8E11-03DD4B5D7419}">
      <dgm:prSet/>
      <dgm:spPr/>
      <dgm:t>
        <a:bodyPr/>
        <a:lstStyle/>
        <a:p>
          <a:endParaRPr lang="en-GB"/>
        </a:p>
      </dgm:t>
    </dgm:pt>
    <dgm:pt modelId="{A24B8D22-311A-4CE3-AC67-AE0315818586}">
      <dgm:prSet phldrT="[Text]"/>
      <dgm:spPr/>
      <dgm:t>
        <a:bodyPr/>
        <a:lstStyle/>
        <a:p>
          <a:pPr algn="r"/>
          <a:r>
            <a:rPr lang="bg-BG" dirty="0" smtClean="0"/>
            <a:t>Стратегически мениджмънт</a:t>
          </a:r>
          <a:endParaRPr lang="en-GB" dirty="0"/>
        </a:p>
      </dgm:t>
    </dgm:pt>
    <dgm:pt modelId="{2B4D25DF-2184-4E92-ADE4-7073CAF8F63D}" type="parTrans" cxnId="{CFC0674D-E6DD-4A53-9E7A-802C617F3D2F}">
      <dgm:prSet/>
      <dgm:spPr/>
      <dgm:t>
        <a:bodyPr/>
        <a:lstStyle/>
        <a:p>
          <a:endParaRPr lang="en-GB"/>
        </a:p>
      </dgm:t>
    </dgm:pt>
    <dgm:pt modelId="{520190F3-D5D3-4DCB-A668-6BEA88612681}" type="sibTrans" cxnId="{CFC0674D-E6DD-4A53-9E7A-802C617F3D2F}">
      <dgm:prSet/>
      <dgm:spPr/>
      <dgm:t>
        <a:bodyPr/>
        <a:lstStyle/>
        <a:p>
          <a:endParaRPr lang="en-GB"/>
        </a:p>
      </dgm:t>
    </dgm:pt>
    <dgm:pt modelId="{036622BD-BD2E-4A33-B978-E0FADBB67559}">
      <dgm:prSet phldrT="[Text]"/>
      <dgm:spPr/>
      <dgm:t>
        <a:bodyPr/>
        <a:lstStyle/>
        <a:p>
          <a:pPr algn="r"/>
          <a:r>
            <a:rPr lang="bg-BG" dirty="0" smtClean="0"/>
            <a:t>Организационен мениджмънт</a:t>
          </a:r>
          <a:endParaRPr lang="en-GB" dirty="0"/>
        </a:p>
      </dgm:t>
    </dgm:pt>
    <dgm:pt modelId="{AEBFEB54-0976-4246-9394-1B5038A60DF8}" type="parTrans" cxnId="{FEA21E6A-2756-4A62-AA02-2068838D8FF4}">
      <dgm:prSet/>
      <dgm:spPr/>
      <dgm:t>
        <a:bodyPr/>
        <a:lstStyle/>
        <a:p>
          <a:endParaRPr lang="en-GB"/>
        </a:p>
      </dgm:t>
    </dgm:pt>
    <dgm:pt modelId="{83B1C9A7-36FE-4CE5-82F0-69E3D6ABFAA4}" type="sibTrans" cxnId="{FEA21E6A-2756-4A62-AA02-2068838D8FF4}">
      <dgm:prSet/>
      <dgm:spPr/>
      <dgm:t>
        <a:bodyPr/>
        <a:lstStyle/>
        <a:p>
          <a:endParaRPr lang="en-GB"/>
        </a:p>
      </dgm:t>
    </dgm:pt>
    <dgm:pt modelId="{74C7B07A-4F50-4995-A45C-67DC9411A38E}">
      <dgm:prSet/>
      <dgm:spPr/>
      <dgm:t>
        <a:bodyPr/>
        <a:lstStyle/>
        <a:p>
          <a:pPr algn="r"/>
          <a:r>
            <a:rPr lang="bg-BG" dirty="0" smtClean="0"/>
            <a:t>Оперативен / текущ мениджмънт</a:t>
          </a:r>
          <a:endParaRPr lang="en-GB" dirty="0"/>
        </a:p>
      </dgm:t>
    </dgm:pt>
    <dgm:pt modelId="{6642E32E-663E-4F6C-8E6D-830B4346F441}" type="parTrans" cxnId="{333040BF-E896-4B97-842D-B64DBF9C7C9B}">
      <dgm:prSet/>
      <dgm:spPr/>
      <dgm:t>
        <a:bodyPr/>
        <a:lstStyle/>
        <a:p>
          <a:endParaRPr lang="en-GB"/>
        </a:p>
      </dgm:t>
    </dgm:pt>
    <dgm:pt modelId="{0954AE07-2FC2-49AB-850D-CBB4AC70DC21}" type="sibTrans" cxnId="{333040BF-E896-4B97-842D-B64DBF9C7C9B}">
      <dgm:prSet/>
      <dgm:spPr/>
      <dgm:t>
        <a:bodyPr/>
        <a:lstStyle/>
        <a:p>
          <a:endParaRPr lang="en-GB"/>
        </a:p>
      </dgm:t>
    </dgm:pt>
    <dgm:pt modelId="{63C0787C-0585-4377-8A88-8E1C83D23F78}">
      <dgm:prSet/>
      <dgm:spPr/>
      <dgm:t>
        <a:bodyPr/>
        <a:lstStyle/>
        <a:p>
          <a:pPr algn="r"/>
          <a:r>
            <a:rPr lang="bg-BG" dirty="0" smtClean="0"/>
            <a:t>Мениджмънт на човешките ресурси </a:t>
          </a:r>
          <a:endParaRPr lang="en-GB" dirty="0"/>
        </a:p>
      </dgm:t>
    </dgm:pt>
    <dgm:pt modelId="{08F121E0-1C08-4766-863E-BBEC8AF39FC1}" type="sibTrans" cxnId="{C2F4F900-6858-4A04-A8A4-054F6DF3A815}">
      <dgm:prSet/>
      <dgm:spPr/>
      <dgm:t>
        <a:bodyPr/>
        <a:lstStyle/>
        <a:p>
          <a:endParaRPr lang="en-GB"/>
        </a:p>
      </dgm:t>
    </dgm:pt>
    <dgm:pt modelId="{6388E68A-8CEE-4C69-BE53-069705766B9E}" type="parTrans" cxnId="{C2F4F900-6858-4A04-A8A4-054F6DF3A815}">
      <dgm:prSet/>
      <dgm:spPr/>
      <dgm:t>
        <a:bodyPr/>
        <a:lstStyle/>
        <a:p>
          <a:endParaRPr lang="en-GB"/>
        </a:p>
      </dgm:t>
    </dgm:pt>
    <dgm:pt modelId="{218D94C9-5C9C-432C-AEE0-C8D2C68C8E65}" type="pres">
      <dgm:prSet presAssocID="{A0DFE7F8-3EAF-4AE0-8EFE-8C0C4297CFB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BF04F398-412D-4049-A372-F7ADE4DB054F}" type="pres">
      <dgm:prSet presAssocID="{E35C56A8-D877-406D-8C80-EEBD34C3B135}" presName="root" presStyleCnt="0"/>
      <dgm:spPr/>
    </dgm:pt>
    <dgm:pt modelId="{8882218E-5198-4A24-A62F-413303F73D32}" type="pres">
      <dgm:prSet presAssocID="{E35C56A8-D877-406D-8C80-EEBD34C3B135}" presName="rootComposite" presStyleCnt="0"/>
      <dgm:spPr/>
    </dgm:pt>
    <dgm:pt modelId="{3FFF3F19-9BE3-4119-A04B-BE971FC1A57D}" type="pres">
      <dgm:prSet presAssocID="{E35C56A8-D877-406D-8C80-EEBD34C3B135}" presName="rootText" presStyleLbl="node1" presStyleIdx="0" presStyleCnt="1" custScaleX="412719" custScaleY="136321" custLinFactNeighborX="2467" custLinFactNeighborY="-1"/>
      <dgm:spPr/>
      <dgm:t>
        <a:bodyPr/>
        <a:lstStyle/>
        <a:p>
          <a:endParaRPr lang="en-GB"/>
        </a:p>
      </dgm:t>
    </dgm:pt>
    <dgm:pt modelId="{6F8324A1-7EB7-4ADF-97AC-F9D618C8D113}" type="pres">
      <dgm:prSet presAssocID="{E35C56A8-D877-406D-8C80-EEBD34C3B135}" presName="rootConnector" presStyleLbl="node1" presStyleIdx="0" presStyleCnt="1"/>
      <dgm:spPr/>
      <dgm:t>
        <a:bodyPr/>
        <a:lstStyle/>
        <a:p>
          <a:endParaRPr lang="en-GB"/>
        </a:p>
      </dgm:t>
    </dgm:pt>
    <dgm:pt modelId="{C796EC53-2B22-4E77-9A3C-FD638B3CDC5B}" type="pres">
      <dgm:prSet presAssocID="{E35C56A8-D877-406D-8C80-EEBD34C3B135}" presName="childShape" presStyleCnt="0"/>
      <dgm:spPr/>
    </dgm:pt>
    <dgm:pt modelId="{24978190-405F-48B7-8A3E-0CE28AD4EB77}" type="pres">
      <dgm:prSet presAssocID="{2B4D25DF-2184-4E92-ADE4-7073CAF8F63D}" presName="Name13" presStyleLbl="parChTrans1D2" presStyleIdx="0" presStyleCnt="4"/>
      <dgm:spPr/>
      <dgm:t>
        <a:bodyPr/>
        <a:lstStyle/>
        <a:p>
          <a:endParaRPr lang="en-GB"/>
        </a:p>
      </dgm:t>
    </dgm:pt>
    <dgm:pt modelId="{5E927F6A-19BC-461C-A725-83F60FD7BBE4}" type="pres">
      <dgm:prSet presAssocID="{A24B8D22-311A-4CE3-AC67-AE0315818586}" presName="childText" presStyleLbl="bgAcc1" presStyleIdx="0" presStyleCnt="4" custScaleX="365730" custLinFactNeighborX="3888" custLinFactNeighborY="52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F4A734D-3EFB-421A-BA82-47C0172245F2}" type="pres">
      <dgm:prSet presAssocID="{AEBFEB54-0976-4246-9394-1B5038A60DF8}" presName="Name13" presStyleLbl="parChTrans1D2" presStyleIdx="1" presStyleCnt="4"/>
      <dgm:spPr/>
      <dgm:t>
        <a:bodyPr/>
        <a:lstStyle/>
        <a:p>
          <a:endParaRPr lang="en-GB"/>
        </a:p>
      </dgm:t>
    </dgm:pt>
    <dgm:pt modelId="{AE0D2F81-5C29-44E9-BD2A-A43591C9E09D}" type="pres">
      <dgm:prSet presAssocID="{036622BD-BD2E-4A33-B978-E0FADBB67559}" presName="childText" presStyleLbl="bgAcc1" presStyleIdx="1" presStyleCnt="4" custScaleX="36790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B82DB30-5AF8-4D57-86CD-2C52D245C9F7}" type="pres">
      <dgm:prSet presAssocID="{6642E32E-663E-4F6C-8E6D-830B4346F441}" presName="Name13" presStyleLbl="parChTrans1D2" presStyleIdx="2" presStyleCnt="4"/>
      <dgm:spPr/>
      <dgm:t>
        <a:bodyPr/>
        <a:lstStyle/>
        <a:p>
          <a:endParaRPr lang="en-GB"/>
        </a:p>
      </dgm:t>
    </dgm:pt>
    <dgm:pt modelId="{25167B2B-5E7C-43B4-852B-1997F1B4B03D}" type="pres">
      <dgm:prSet presAssocID="{74C7B07A-4F50-4995-A45C-67DC9411A38E}" presName="childText" presStyleLbl="bgAcc1" presStyleIdx="2" presStyleCnt="4" custScaleX="36174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F3EB0A4-27C8-40FE-AF71-4F0CB77C3583}" type="pres">
      <dgm:prSet presAssocID="{6388E68A-8CEE-4C69-BE53-069705766B9E}" presName="Name13" presStyleLbl="parChTrans1D2" presStyleIdx="3" presStyleCnt="4"/>
      <dgm:spPr/>
      <dgm:t>
        <a:bodyPr/>
        <a:lstStyle/>
        <a:p>
          <a:endParaRPr lang="en-GB"/>
        </a:p>
      </dgm:t>
    </dgm:pt>
    <dgm:pt modelId="{884D8A70-5A34-4EC2-BF1C-0A1017D06045}" type="pres">
      <dgm:prSet presAssocID="{63C0787C-0585-4377-8A88-8E1C83D23F78}" presName="childText" presStyleLbl="bgAcc1" presStyleIdx="3" presStyleCnt="4" custScaleX="36790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2F4F900-6858-4A04-A8A4-054F6DF3A815}" srcId="{E35C56A8-D877-406D-8C80-EEBD34C3B135}" destId="{63C0787C-0585-4377-8A88-8E1C83D23F78}" srcOrd="3" destOrd="0" parTransId="{6388E68A-8CEE-4C69-BE53-069705766B9E}" sibTransId="{08F121E0-1C08-4766-863E-BBEC8AF39FC1}"/>
    <dgm:cxn modelId="{4A7D7194-DFF2-4FE8-B8F8-A5DAA59593C2}" type="presOf" srcId="{6388E68A-8CEE-4C69-BE53-069705766B9E}" destId="{3F3EB0A4-27C8-40FE-AF71-4F0CB77C3583}" srcOrd="0" destOrd="0" presId="urn:microsoft.com/office/officeart/2005/8/layout/hierarchy3"/>
    <dgm:cxn modelId="{EBC2C450-6AFC-4C8D-8E11-03DD4B5D7419}" srcId="{A0DFE7F8-3EAF-4AE0-8EFE-8C0C4297CFBC}" destId="{E35C56A8-D877-406D-8C80-EEBD34C3B135}" srcOrd="0" destOrd="0" parTransId="{46D1DF8F-A1BA-47AE-8425-D265846E7CEF}" sibTransId="{B9ADCEE1-995A-48A7-B106-8EEB84D8C510}"/>
    <dgm:cxn modelId="{E8D85358-9691-4A76-B0BB-47D980BC5204}" type="presOf" srcId="{E35C56A8-D877-406D-8C80-EEBD34C3B135}" destId="{6F8324A1-7EB7-4ADF-97AC-F9D618C8D113}" srcOrd="1" destOrd="0" presId="urn:microsoft.com/office/officeart/2005/8/layout/hierarchy3"/>
    <dgm:cxn modelId="{45CE0583-526B-4D0A-8ABC-34BB99DD2675}" type="presOf" srcId="{2B4D25DF-2184-4E92-ADE4-7073CAF8F63D}" destId="{24978190-405F-48B7-8A3E-0CE28AD4EB77}" srcOrd="0" destOrd="0" presId="urn:microsoft.com/office/officeart/2005/8/layout/hierarchy3"/>
    <dgm:cxn modelId="{3C433E83-8A27-4E67-82CC-90AA57CEB055}" type="presOf" srcId="{E35C56A8-D877-406D-8C80-EEBD34C3B135}" destId="{3FFF3F19-9BE3-4119-A04B-BE971FC1A57D}" srcOrd="0" destOrd="0" presId="urn:microsoft.com/office/officeart/2005/8/layout/hierarchy3"/>
    <dgm:cxn modelId="{0D9BCBA0-4984-4FF8-92DF-EC39176C0222}" type="presOf" srcId="{A24B8D22-311A-4CE3-AC67-AE0315818586}" destId="{5E927F6A-19BC-461C-A725-83F60FD7BBE4}" srcOrd="0" destOrd="0" presId="urn:microsoft.com/office/officeart/2005/8/layout/hierarchy3"/>
    <dgm:cxn modelId="{CFC0674D-E6DD-4A53-9E7A-802C617F3D2F}" srcId="{E35C56A8-D877-406D-8C80-EEBD34C3B135}" destId="{A24B8D22-311A-4CE3-AC67-AE0315818586}" srcOrd="0" destOrd="0" parTransId="{2B4D25DF-2184-4E92-ADE4-7073CAF8F63D}" sibTransId="{520190F3-D5D3-4DCB-A668-6BEA88612681}"/>
    <dgm:cxn modelId="{C591E8E5-F20A-4921-B058-77B9AB501709}" type="presOf" srcId="{AEBFEB54-0976-4246-9394-1B5038A60DF8}" destId="{1F4A734D-3EFB-421A-BA82-47C0172245F2}" srcOrd="0" destOrd="0" presId="urn:microsoft.com/office/officeart/2005/8/layout/hierarchy3"/>
    <dgm:cxn modelId="{42627A0A-253E-4D77-BABF-9EAE247056D6}" type="presOf" srcId="{036622BD-BD2E-4A33-B978-E0FADBB67559}" destId="{AE0D2F81-5C29-44E9-BD2A-A43591C9E09D}" srcOrd="0" destOrd="0" presId="urn:microsoft.com/office/officeart/2005/8/layout/hierarchy3"/>
    <dgm:cxn modelId="{531A8BFD-701B-404E-8DD6-F48872AFEA3F}" type="presOf" srcId="{63C0787C-0585-4377-8A88-8E1C83D23F78}" destId="{884D8A70-5A34-4EC2-BF1C-0A1017D06045}" srcOrd="0" destOrd="0" presId="urn:microsoft.com/office/officeart/2005/8/layout/hierarchy3"/>
    <dgm:cxn modelId="{333040BF-E896-4B97-842D-B64DBF9C7C9B}" srcId="{E35C56A8-D877-406D-8C80-EEBD34C3B135}" destId="{74C7B07A-4F50-4995-A45C-67DC9411A38E}" srcOrd="2" destOrd="0" parTransId="{6642E32E-663E-4F6C-8E6D-830B4346F441}" sibTransId="{0954AE07-2FC2-49AB-850D-CBB4AC70DC21}"/>
    <dgm:cxn modelId="{339DF74E-DA37-4890-A118-F24EB785E65B}" type="presOf" srcId="{74C7B07A-4F50-4995-A45C-67DC9411A38E}" destId="{25167B2B-5E7C-43B4-852B-1997F1B4B03D}" srcOrd="0" destOrd="0" presId="urn:microsoft.com/office/officeart/2005/8/layout/hierarchy3"/>
    <dgm:cxn modelId="{301F3565-D9B9-40A0-8CFF-8EFB8D89E14B}" type="presOf" srcId="{A0DFE7F8-3EAF-4AE0-8EFE-8C0C4297CFBC}" destId="{218D94C9-5C9C-432C-AEE0-C8D2C68C8E65}" srcOrd="0" destOrd="0" presId="urn:microsoft.com/office/officeart/2005/8/layout/hierarchy3"/>
    <dgm:cxn modelId="{FEA21E6A-2756-4A62-AA02-2068838D8FF4}" srcId="{E35C56A8-D877-406D-8C80-EEBD34C3B135}" destId="{036622BD-BD2E-4A33-B978-E0FADBB67559}" srcOrd="1" destOrd="0" parTransId="{AEBFEB54-0976-4246-9394-1B5038A60DF8}" sibTransId="{83B1C9A7-36FE-4CE5-82F0-69E3D6ABFAA4}"/>
    <dgm:cxn modelId="{50E24500-610D-49CF-A779-809476A9EA03}" type="presOf" srcId="{6642E32E-663E-4F6C-8E6D-830B4346F441}" destId="{8B82DB30-5AF8-4D57-86CD-2C52D245C9F7}" srcOrd="0" destOrd="0" presId="urn:microsoft.com/office/officeart/2005/8/layout/hierarchy3"/>
    <dgm:cxn modelId="{3C91BC5C-42FB-439A-8142-5836AB8CD660}" type="presParOf" srcId="{218D94C9-5C9C-432C-AEE0-C8D2C68C8E65}" destId="{BF04F398-412D-4049-A372-F7ADE4DB054F}" srcOrd="0" destOrd="0" presId="urn:microsoft.com/office/officeart/2005/8/layout/hierarchy3"/>
    <dgm:cxn modelId="{C0A63D26-5CED-4D8C-99D5-DF16DB0DCF05}" type="presParOf" srcId="{BF04F398-412D-4049-A372-F7ADE4DB054F}" destId="{8882218E-5198-4A24-A62F-413303F73D32}" srcOrd="0" destOrd="0" presId="urn:microsoft.com/office/officeart/2005/8/layout/hierarchy3"/>
    <dgm:cxn modelId="{E85AE694-8C2C-4169-829D-D050AD486DA1}" type="presParOf" srcId="{8882218E-5198-4A24-A62F-413303F73D32}" destId="{3FFF3F19-9BE3-4119-A04B-BE971FC1A57D}" srcOrd="0" destOrd="0" presId="urn:microsoft.com/office/officeart/2005/8/layout/hierarchy3"/>
    <dgm:cxn modelId="{5D762836-2F87-4664-A254-238692003788}" type="presParOf" srcId="{8882218E-5198-4A24-A62F-413303F73D32}" destId="{6F8324A1-7EB7-4ADF-97AC-F9D618C8D113}" srcOrd="1" destOrd="0" presId="urn:microsoft.com/office/officeart/2005/8/layout/hierarchy3"/>
    <dgm:cxn modelId="{F241E576-5985-473A-9A1A-121F64CD1CE9}" type="presParOf" srcId="{BF04F398-412D-4049-A372-F7ADE4DB054F}" destId="{C796EC53-2B22-4E77-9A3C-FD638B3CDC5B}" srcOrd="1" destOrd="0" presId="urn:microsoft.com/office/officeart/2005/8/layout/hierarchy3"/>
    <dgm:cxn modelId="{965FCE70-FFF4-492D-B7F5-586150AA8E55}" type="presParOf" srcId="{C796EC53-2B22-4E77-9A3C-FD638B3CDC5B}" destId="{24978190-405F-48B7-8A3E-0CE28AD4EB77}" srcOrd="0" destOrd="0" presId="urn:microsoft.com/office/officeart/2005/8/layout/hierarchy3"/>
    <dgm:cxn modelId="{71A8AEC1-B316-43D9-B23F-96347D9F9D30}" type="presParOf" srcId="{C796EC53-2B22-4E77-9A3C-FD638B3CDC5B}" destId="{5E927F6A-19BC-461C-A725-83F60FD7BBE4}" srcOrd="1" destOrd="0" presId="urn:microsoft.com/office/officeart/2005/8/layout/hierarchy3"/>
    <dgm:cxn modelId="{D4F7C8D6-2F63-41B8-B85B-E687BF080615}" type="presParOf" srcId="{C796EC53-2B22-4E77-9A3C-FD638B3CDC5B}" destId="{1F4A734D-3EFB-421A-BA82-47C0172245F2}" srcOrd="2" destOrd="0" presId="urn:microsoft.com/office/officeart/2005/8/layout/hierarchy3"/>
    <dgm:cxn modelId="{78B5409F-143A-4025-A3D9-C0A2447BF006}" type="presParOf" srcId="{C796EC53-2B22-4E77-9A3C-FD638B3CDC5B}" destId="{AE0D2F81-5C29-44E9-BD2A-A43591C9E09D}" srcOrd="3" destOrd="0" presId="urn:microsoft.com/office/officeart/2005/8/layout/hierarchy3"/>
    <dgm:cxn modelId="{C6AC686D-321F-4957-8299-10AEAAE2E40F}" type="presParOf" srcId="{C796EC53-2B22-4E77-9A3C-FD638B3CDC5B}" destId="{8B82DB30-5AF8-4D57-86CD-2C52D245C9F7}" srcOrd="4" destOrd="0" presId="urn:microsoft.com/office/officeart/2005/8/layout/hierarchy3"/>
    <dgm:cxn modelId="{EEDD0DF3-D2BE-42D1-8845-6143FB9F1354}" type="presParOf" srcId="{C796EC53-2B22-4E77-9A3C-FD638B3CDC5B}" destId="{25167B2B-5E7C-43B4-852B-1997F1B4B03D}" srcOrd="5" destOrd="0" presId="urn:microsoft.com/office/officeart/2005/8/layout/hierarchy3"/>
    <dgm:cxn modelId="{99651A46-651C-423D-BABA-48365B37863D}" type="presParOf" srcId="{C796EC53-2B22-4E77-9A3C-FD638B3CDC5B}" destId="{3F3EB0A4-27C8-40FE-AF71-4F0CB77C3583}" srcOrd="6" destOrd="0" presId="urn:microsoft.com/office/officeart/2005/8/layout/hierarchy3"/>
    <dgm:cxn modelId="{F196E726-A2AD-4DB9-9B2A-2C374BFDF9D0}" type="presParOf" srcId="{C796EC53-2B22-4E77-9A3C-FD638B3CDC5B}" destId="{884D8A70-5A34-4EC2-BF1C-0A1017D06045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2FC3654-074B-42BE-AD5C-CE89486D4B4F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37AA41E-048E-4905-B8A5-0F80D2ADAFE7}">
      <dgm:prSet phldrT="[Text]"/>
      <dgm:spPr/>
      <dgm:t>
        <a:bodyPr/>
        <a:lstStyle/>
        <a:p>
          <a:r>
            <a:rPr lang="bg-BG" dirty="0" smtClean="0">
              <a:solidFill>
                <a:schemeClr val="bg1"/>
              </a:solidFill>
              <a:latin typeface="Bookman Old Style" pitchFamily="18" charset="0"/>
            </a:rPr>
            <a:t>Мениджмънт на класа като среда за развитие на учениците</a:t>
          </a:r>
          <a:endParaRPr lang="en-GB" dirty="0">
            <a:solidFill>
              <a:schemeClr val="bg1"/>
            </a:solidFill>
            <a:latin typeface="Bookman Old Style" pitchFamily="18" charset="0"/>
          </a:endParaRPr>
        </a:p>
      </dgm:t>
    </dgm:pt>
    <dgm:pt modelId="{3F53A0C5-D8F2-4199-B203-E4E88CA42CC8}" type="parTrans" cxnId="{64E352F1-D9D6-4ED5-B0A1-C3B690C26397}">
      <dgm:prSet/>
      <dgm:spPr/>
      <dgm:t>
        <a:bodyPr/>
        <a:lstStyle/>
        <a:p>
          <a:endParaRPr lang="en-GB"/>
        </a:p>
      </dgm:t>
    </dgm:pt>
    <dgm:pt modelId="{FF8879D3-A35F-4619-889A-C823863E59A2}" type="sibTrans" cxnId="{64E352F1-D9D6-4ED5-B0A1-C3B690C26397}">
      <dgm:prSet/>
      <dgm:spPr/>
      <dgm:t>
        <a:bodyPr/>
        <a:lstStyle/>
        <a:p>
          <a:endParaRPr lang="en-GB"/>
        </a:p>
      </dgm:t>
    </dgm:pt>
    <dgm:pt modelId="{2EAD80A8-345E-41F9-9E91-E7F1AE998D98}">
      <dgm:prSet phldrT="[Text]"/>
      <dgm:spPr/>
      <dgm:t>
        <a:bodyPr/>
        <a:lstStyle/>
        <a:p>
          <a:pPr algn="r"/>
          <a:r>
            <a:rPr lang="bg-BG" dirty="0" smtClean="0"/>
            <a:t>Мениджмънт на обучението</a:t>
          </a:r>
          <a:endParaRPr lang="en-GB" dirty="0"/>
        </a:p>
      </dgm:t>
    </dgm:pt>
    <dgm:pt modelId="{62BA95B6-C114-4415-A3D2-252E18389D45}" type="parTrans" cxnId="{D40C8CE7-EFC6-4C31-A840-1F5E4C437026}">
      <dgm:prSet/>
      <dgm:spPr/>
      <dgm:t>
        <a:bodyPr/>
        <a:lstStyle/>
        <a:p>
          <a:endParaRPr lang="en-GB"/>
        </a:p>
      </dgm:t>
    </dgm:pt>
    <dgm:pt modelId="{2A0C76E5-B283-429E-965C-2C12D31D7D30}" type="sibTrans" cxnId="{D40C8CE7-EFC6-4C31-A840-1F5E4C437026}">
      <dgm:prSet/>
      <dgm:spPr/>
      <dgm:t>
        <a:bodyPr/>
        <a:lstStyle/>
        <a:p>
          <a:endParaRPr lang="en-GB"/>
        </a:p>
      </dgm:t>
    </dgm:pt>
    <dgm:pt modelId="{CA67B052-80BE-4160-9DAC-07E979746AEB}">
      <dgm:prSet phldrT="[Text]"/>
      <dgm:spPr/>
      <dgm:t>
        <a:bodyPr/>
        <a:lstStyle/>
        <a:p>
          <a:pPr algn="r"/>
          <a:r>
            <a:rPr lang="bg-BG" dirty="0" smtClean="0"/>
            <a:t>Мениджмънт на възпитателните и социално-педагогически  взаимодействия</a:t>
          </a:r>
          <a:endParaRPr lang="en-GB" dirty="0"/>
        </a:p>
      </dgm:t>
    </dgm:pt>
    <dgm:pt modelId="{686B18D7-87F3-4867-9344-F21D65E0F6B8}" type="parTrans" cxnId="{F759BD12-F4AC-4B2D-8743-DA566347871F}">
      <dgm:prSet/>
      <dgm:spPr/>
      <dgm:t>
        <a:bodyPr/>
        <a:lstStyle/>
        <a:p>
          <a:endParaRPr lang="en-GB"/>
        </a:p>
      </dgm:t>
    </dgm:pt>
    <dgm:pt modelId="{C6406400-E2D7-4C1C-9EEE-C89BDC8DC542}" type="sibTrans" cxnId="{F759BD12-F4AC-4B2D-8743-DA566347871F}">
      <dgm:prSet/>
      <dgm:spPr/>
      <dgm:t>
        <a:bodyPr/>
        <a:lstStyle/>
        <a:p>
          <a:endParaRPr lang="en-GB"/>
        </a:p>
      </dgm:t>
    </dgm:pt>
    <dgm:pt modelId="{A9561B02-00AF-4476-A6BF-8261E22FDE97}" type="pres">
      <dgm:prSet presAssocID="{92FC3654-074B-42BE-AD5C-CE89486D4B4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21186132-5E0B-4394-AEED-D2B92E2DDAAB}" type="pres">
      <dgm:prSet presAssocID="{737AA41E-048E-4905-B8A5-0F80D2ADAFE7}" presName="root" presStyleCnt="0"/>
      <dgm:spPr/>
    </dgm:pt>
    <dgm:pt modelId="{E938D23F-4534-4C20-80B3-FF2C3A92F01F}" type="pres">
      <dgm:prSet presAssocID="{737AA41E-048E-4905-B8A5-0F80D2ADAFE7}" presName="rootComposite" presStyleCnt="0"/>
      <dgm:spPr/>
    </dgm:pt>
    <dgm:pt modelId="{C45EF5AA-0FD5-4FE2-B17D-A32868286AE2}" type="pres">
      <dgm:prSet presAssocID="{737AA41E-048E-4905-B8A5-0F80D2ADAFE7}" presName="rootText" presStyleLbl="node1" presStyleIdx="0" presStyleCnt="1" custScaleX="254323"/>
      <dgm:spPr/>
      <dgm:t>
        <a:bodyPr/>
        <a:lstStyle/>
        <a:p>
          <a:endParaRPr lang="en-GB"/>
        </a:p>
      </dgm:t>
    </dgm:pt>
    <dgm:pt modelId="{7BDF40D9-0958-4BBD-A3B0-C81F8BA9A18B}" type="pres">
      <dgm:prSet presAssocID="{737AA41E-048E-4905-B8A5-0F80D2ADAFE7}" presName="rootConnector" presStyleLbl="node1" presStyleIdx="0" presStyleCnt="1"/>
      <dgm:spPr/>
      <dgm:t>
        <a:bodyPr/>
        <a:lstStyle/>
        <a:p>
          <a:endParaRPr lang="en-GB"/>
        </a:p>
      </dgm:t>
    </dgm:pt>
    <dgm:pt modelId="{C4EE6A5C-D05B-4B03-9397-A6D8C64213F2}" type="pres">
      <dgm:prSet presAssocID="{737AA41E-048E-4905-B8A5-0F80D2ADAFE7}" presName="childShape" presStyleCnt="0"/>
      <dgm:spPr/>
    </dgm:pt>
    <dgm:pt modelId="{39E7CC3C-A4AB-4437-88C1-F7F66348C863}" type="pres">
      <dgm:prSet presAssocID="{62BA95B6-C114-4415-A3D2-252E18389D45}" presName="Name13" presStyleLbl="parChTrans1D2" presStyleIdx="0" presStyleCnt="2"/>
      <dgm:spPr/>
      <dgm:t>
        <a:bodyPr/>
        <a:lstStyle/>
        <a:p>
          <a:endParaRPr lang="en-GB"/>
        </a:p>
      </dgm:t>
    </dgm:pt>
    <dgm:pt modelId="{7272B6D8-F53A-42A5-B22A-54D23B1F6F83}" type="pres">
      <dgm:prSet presAssocID="{2EAD80A8-345E-41F9-9E91-E7F1AE998D98}" presName="childText" presStyleLbl="bgAcc1" presStyleIdx="0" presStyleCnt="2" custScaleX="24581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C5DC14E-6EFD-4CE0-9B83-24D03D8AACE5}" type="pres">
      <dgm:prSet presAssocID="{686B18D7-87F3-4867-9344-F21D65E0F6B8}" presName="Name13" presStyleLbl="parChTrans1D2" presStyleIdx="1" presStyleCnt="2"/>
      <dgm:spPr/>
      <dgm:t>
        <a:bodyPr/>
        <a:lstStyle/>
        <a:p>
          <a:endParaRPr lang="en-GB"/>
        </a:p>
      </dgm:t>
    </dgm:pt>
    <dgm:pt modelId="{D298269D-19FB-458A-B0EB-C6D3744CC278}" type="pres">
      <dgm:prSet presAssocID="{CA67B052-80BE-4160-9DAC-07E979746AEB}" presName="childText" presStyleLbl="bgAcc1" presStyleIdx="1" presStyleCnt="2" custScaleX="24732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A62FCEE-74A0-4D0C-A1F1-3EF37FB095C7}" type="presOf" srcId="{62BA95B6-C114-4415-A3D2-252E18389D45}" destId="{39E7CC3C-A4AB-4437-88C1-F7F66348C863}" srcOrd="0" destOrd="0" presId="urn:microsoft.com/office/officeart/2005/8/layout/hierarchy3"/>
    <dgm:cxn modelId="{E125CC04-78D4-41F1-B588-43AED43D1A7C}" type="presOf" srcId="{92FC3654-074B-42BE-AD5C-CE89486D4B4F}" destId="{A9561B02-00AF-4476-A6BF-8261E22FDE97}" srcOrd="0" destOrd="0" presId="urn:microsoft.com/office/officeart/2005/8/layout/hierarchy3"/>
    <dgm:cxn modelId="{2D881B08-9C9B-483E-BA25-73C02C185303}" type="presOf" srcId="{CA67B052-80BE-4160-9DAC-07E979746AEB}" destId="{D298269D-19FB-458A-B0EB-C6D3744CC278}" srcOrd="0" destOrd="0" presId="urn:microsoft.com/office/officeart/2005/8/layout/hierarchy3"/>
    <dgm:cxn modelId="{64E352F1-D9D6-4ED5-B0A1-C3B690C26397}" srcId="{92FC3654-074B-42BE-AD5C-CE89486D4B4F}" destId="{737AA41E-048E-4905-B8A5-0F80D2ADAFE7}" srcOrd="0" destOrd="0" parTransId="{3F53A0C5-D8F2-4199-B203-E4E88CA42CC8}" sibTransId="{FF8879D3-A35F-4619-889A-C823863E59A2}"/>
    <dgm:cxn modelId="{45230257-D4E4-4F04-BAB8-954B541E085B}" type="presOf" srcId="{737AA41E-048E-4905-B8A5-0F80D2ADAFE7}" destId="{7BDF40D9-0958-4BBD-A3B0-C81F8BA9A18B}" srcOrd="1" destOrd="0" presId="urn:microsoft.com/office/officeart/2005/8/layout/hierarchy3"/>
    <dgm:cxn modelId="{8728DB2D-E9DD-416C-BB7C-661A65A56876}" type="presOf" srcId="{2EAD80A8-345E-41F9-9E91-E7F1AE998D98}" destId="{7272B6D8-F53A-42A5-B22A-54D23B1F6F83}" srcOrd="0" destOrd="0" presId="urn:microsoft.com/office/officeart/2005/8/layout/hierarchy3"/>
    <dgm:cxn modelId="{79508927-D65A-4E09-96FA-394B361D61BF}" type="presOf" srcId="{686B18D7-87F3-4867-9344-F21D65E0F6B8}" destId="{FC5DC14E-6EFD-4CE0-9B83-24D03D8AACE5}" srcOrd="0" destOrd="0" presId="urn:microsoft.com/office/officeart/2005/8/layout/hierarchy3"/>
    <dgm:cxn modelId="{D40C8CE7-EFC6-4C31-A840-1F5E4C437026}" srcId="{737AA41E-048E-4905-B8A5-0F80D2ADAFE7}" destId="{2EAD80A8-345E-41F9-9E91-E7F1AE998D98}" srcOrd="0" destOrd="0" parTransId="{62BA95B6-C114-4415-A3D2-252E18389D45}" sibTransId="{2A0C76E5-B283-429E-965C-2C12D31D7D30}"/>
    <dgm:cxn modelId="{17F33CB6-007F-4BD2-A9E0-63621A5ACE85}" type="presOf" srcId="{737AA41E-048E-4905-B8A5-0F80D2ADAFE7}" destId="{C45EF5AA-0FD5-4FE2-B17D-A32868286AE2}" srcOrd="0" destOrd="0" presId="urn:microsoft.com/office/officeart/2005/8/layout/hierarchy3"/>
    <dgm:cxn modelId="{F759BD12-F4AC-4B2D-8743-DA566347871F}" srcId="{737AA41E-048E-4905-B8A5-0F80D2ADAFE7}" destId="{CA67B052-80BE-4160-9DAC-07E979746AEB}" srcOrd="1" destOrd="0" parTransId="{686B18D7-87F3-4867-9344-F21D65E0F6B8}" sibTransId="{C6406400-E2D7-4C1C-9EEE-C89BDC8DC542}"/>
    <dgm:cxn modelId="{0E3B3A98-3DC3-45CD-A827-7A6064BB05BF}" type="presParOf" srcId="{A9561B02-00AF-4476-A6BF-8261E22FDE97}" destId="{21186132-5E0B-4394-AEED-D2B92E2DDAAB}" srcOrd="0" destOrd="0" presId="urn:microsoft.com/office/officeart/2005/8/layout/hierarchy3"/>
    <dgm:cxn modelId="{4B9493EE-F9A8-47AB-ABE8-C45F88B8747B}" type="presParOf" srcId="{21186132-5E0B-4394-AEED-D2B92E2DDAAB}" destId="{E938D23F-4534-4C20-80B3-FF2C3A92F01F}" srcOrd="0" destOrd="0" presId="urn:microsoft.com/office/officeart/2005/8/layout/hierarchy3"/>
    <dgm:cxn modelId="{8EE8716F-B7C8-4204-9961-0E1010EACFCE}" type="presParOf" srcId="{E938D23F-4534-4C20-80B3-FF2C3A92F01F}" destId="{C45EF5AA-0FD5-4FE2-B17D-A32868286AE2}" srcOrd="0" destOrd="0" presId="urn:microsoft.com/office/officeart/2005/8/layout/hierarchy3"/>
    <dgm:cxn modelId="{31DEE0D3-8C54-41A0-9C90-BBA30807FC93}" type="presParOf" srcId="{E938D23F-4534-4C20-80B3-FF2C3A92F01F}" destId="{7BDF40D9-0958-4BBD-A3B0-C81F8BA9A18B}" srcOrd="1" destOrd="0" presId="urn:microsoft.com/office/officeart/2005/8/layout/hierarchy3"/>
    <dgm:cxn modelId="{AC358277-5196-4782-A17A-4285C1EE0DC8}" type="presParOf" srcId="{21186132-5E0B-4394-AEED-D2B92E2DDAAB}" destId="{C4EE6A5C-D05B-4B03-9397-A6D8C64213F2}" srcOrd="1" destOrd="0" presId="urn:microsoft.com/office/officeart/2005/8/layout/hierarchy3"/>
    <dgm:cxn modelId="{9BFFFAB6-81A4-4254-8429-EFB2C435F1F9}" type="presParOf" srcId="{C4EE6A5C-D05B-4B03-9397-A6D8C64213F2}" destId="{39E7CC3C-A4AB-4437-88C1-F7F66348C863}" srcOrd="0" destOrd="0" presId="urn:microsoft.com/office/officeart/2005/8/layout/hierarchy3"/>
    <dgm:cxn modelId="{785EE2F6-633A-47E3-A0D3-A9CE70F6751D}" type="presParOf" srcId="{C4EE6A5C-D05B-4B03-9397-A6D8C64213F2}" destId="{7272B6D8-F53A-42A5-B22A-54D23B1F6F83}" srcOrd="1" destOrd="0" presId="urn:microsoft.com/office/officeart/2005/8/layout/hierarchy3"/>
    <dgm:cxn modelId="{7DECE340-78F3-4BF3-91F2-321FE11C29B6}" type="presParOf" srcId="{C4EE6A5C-D05B-4B03-9397-A6D8C64213F2}" destId="{FC5DC14E-6EFD-4CE0-9B83-24D03D8AACE5}" srcOrd="2" destOrd="0" presId="urn:microsoft.com/office/officeart/2005/8/layout/hierarchy3"/>
    <dgm:cxn modelId="{8A5F141B-8884-4889-BE05-79B7CFEF22BB}" type="presParOf" srcId="{C4EE6A5C-D05B-4B03-9397-A6D8C64213F2}" destId="{D298269D-19FB-458A-B0EB-C6D3744CC27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933CEC0-525F-493E-880F-52AD5EDDC168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4B92C93-C8A5-439B-976F-8D698EF56456}">
      <dgm:prSet phldrT="[Text]"/>
      <dgm:spPr/>
      <dgm:t>
        <a:bodyPr/>
        <a:lstStyle/>
        <a:p>
          <a:r>
            <a:rPr lang="bg-BG" b="0" dirty="0" smtClean="0">
              <a:solidFill>
                <a:schemeClr val="bg1"/>
              </a:solidFill>
              <a:latin typeface="Bookman Old Style" pitchFamily="18" charset="0"/>
            </a:rPr>
            <a:t>Мениджмънт на класа като среда за  професионална реализация  и развитие на учителите</a:t>
          </a:r>
          <a:endParaRPr lang="en-GB" b="0" dirty="0">
            <a:solidFill>
              <a:schemeClr val="bg1"/>
            </a:solidFill>
            <a:latin typeface="Bookman Old Style" pitchFamily="18" charset="0"/>
          </a:endParaRPr>
        </a:p>
      </dgm:t>
    </dgm:pt>
    <dgm:pt modelId="{85569FE6-7B86-4E73-A8B5-DF6869059744}" type="parTrans" cxnId="{EF9DB022-1FEA-4E38-9E1D-20AF4D60A463}">
      <dgm:prSet/>
      <dgm:spPr/>
      <dgm:t>
        <a:bodyPr/>
        <a:lstStyle/>
        <a:p>
          <a:endParaRPr lang="en-GB"/>
        </a:p>
      </dgm:t>
    </dgm:pt>
    <dgm:pt modelId="{0B42CB51-53C6-4035-8355-3EEEEAFCE8A9}" type="sibTrans" cxnId="{EF9DB022-1FEA-4E38-9E1D-20AF4D60A463}">
      <dgm:prSet/>
      <dgm:spPr/>
      <dgm:t>
        <a:bodyPr/>
        <a:lstStyle/>
        <a:p>
          <a:endParaRPr lang="en-GB"/>
        </a:p>
      </dgm:t>
    </dgm:pt>
    <dgm:pt modelId="{47D29132-57EC-4AB5-BBD3-BF3C19C2088E}">
      <dgm:prSet phldrT="[Text]" custT="1"/>
      <dgm:spPr/>
      <dgm:t>
        <a:bodyPr/>
        <a:lstStyle/>
        <a:p>
          <a:pPr algn="r"/>
          <a:r>
            <a:rPr lang="bg-BG" sz="2400" dirty="0" smtClean="0">
              <a:latin typeface="Bookman Old Style" pitchFamily="18" charset="0"/>
            </a:rPr>
            <a:t>Авто-менижиране на професионалното развитие  и  кариера на учителя </a:t>
          </a:r>
          <a:endParaRPr lang="en-GB" sz="2400" dirty="0">
            <a:latin typeface="Bookman Old Style" pitchFamily="18" charset="0"/>
          </a:endParaRPr>
        </a:p>
      </dgm:t>
    </dgm:pt>
    <dgm:pt modelId="{E153B0BB-DCA3-43FD-8945-DFF4D6B6D45C}" type="parTrans" cxnId="{47A6D2EF-5991-4C73-BD2E-3F4ECB6AA565}">
      <dgm:prSet/>
      <dgm:spPr/>
      <dgm:t>
        <a:bodyPr/>
        <a:lstStyle/>
        <a:p>
          <a:endParaRPr lang="en-GB"/>
        </a:p>
      </dgm:t>
    </dgm:pt>
    <dgm:pt modelId="{B223DEE4-738E-4EE8-928D-593011C69236}" type="sibTrans" cxnId="{47A6D2EF-5991-4C73-BD2E-3F4ECB6AA565}">
      <dgm:prSet/>
      <dgm:spPr/>
      <dgm:t>
        <a:bodyPr/>
        <a:lstStyle/>
        <a:p>
          <a:endParaRPr lang="en-GB"/>
        </a:p>
      </dgm:t>
    </dgm:pt>
    <dgm:pt modelId="{B0AA4551-942A-4DB5-85F6-23302B2EECB4}">
      <dgm:prSet phldrT="[Text]" custT="1"/>
      <dgm:spPr/>
      <dgm:t>
        <a:bodyPr/>
        <a:lstStyle/>
        <a:p>
          <a:pPr algn="r"/>
          <a:r>
            <a:rPr lang="bg-BG" sz="2400" dirty="0" smtClean="0">
              <a:latin typeface="Bookman Old Style" pitchFamily="18" charset="0"/>
            </a:rPr>
            <a:t>Мениджмънт на екипите работещи с класа</a:t>
          </a:r>
          <a:endParaRPr lang="en-GB" sz="2400" dirty="0">
            <a:latin typeface="Bookman Old Style" pitchFamily="18" charset="0"/>
          </a:endParaRPr>
        </a:p>
      </dgm:t>
    </dgm:pt>
    <dgm:pt modelId="{7BC83388-1470-43AC-8A1A-A4CAB0510B0A}" type="parTrans" cxnId="{1E3D3416-D222-46A2-ADC1-2A7CA185F304}">
      <dgm:prSet/>
      <dgm:spPr/>
      <dgm:t>
        <a:bodyPr/>
        <a:lstStyle/>
        <a:p>
          <a:endParaRPr lang="en-GB"/>
        </a:p>
      </dgm:t>
    </dgm:pt>
    <dgm:pt modelId="{5C09B304-49F1-45D9-922B-C65B9C6A4856}" type="sibTrans" cxnId="{1E3D3416-D222-46A2-ADC1-2A7CA185F304}">
      <dgm:prSet/>
      <dgm:spPr/>
      <dgm:t>
        <a:bodyPr/>
        <a:lstStyle/>
        <a:p>
          <a:endParaRPr lang="en-GB"/>
        </a:p>
      </dgm:t>
    </dgm:pt>
    <dgm:pt modelId="{B07CEA75-7F60-42FE-8A5E-8F24FF6854E9}" type="pres">
      <dgm:prSet presAssocID="{1933CEC0-525F-493E-880F-52AD5EDDC16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2A15597A-E9BD-420E-8D6A-4D96010BA5D8}" type="pres">
      <dgm:prSet presAssocID="{34B92C93-C8A5-439B-976F-8D698EF56456}" presName="root" presStyleCnt="0"/>
      <dgm:spPr/>
    </dgm:pt>
    <dgm:pt modelId="{F853A610-61DE-4CD4-AFCC-CCCC514F6951}" type="pres">
      <dgm:prSet presAssocID="{34B92C93-C8A5-439B-976F-8D698EF56456}" presName="rootComposite" presStyleCnt="0"/>
      <dgm:spPr/>
    </dgm:pt>
    <dgm:pt modelId="{14146A27-C9E9-4AB2-AA4C-6D8B26C4622A}" type="pres">
      <dgm:prSet presAssocID="{34B92C93-C8A5-439B-976F-8D698EF56456}" presName="rootText" presStyleLbl="node1" presStyleIdx="0" presStyleCnt="1" custScaleX="254323"/>
      <dgm:spPr/>
      <dgm:t>
        <a:bodyPr/>
        <a:lstStyle/>
        <a:p>
          <a:endParaRPr lang="en-GB"/>
        </a:p>
      </dgm:t>
    </dgm:pt>
    <dgm:pt modelId="{B181BF77-B560-4086-B2C3-0315DC408172}" type="pres">
      <dgm:prSet presAssocID="{34B92C93-C8A5-439B-976F-8D698EF56456}" presName="rootConnector" presStyleLbl="node1" presStyleIdx="0" presStyleCnt="1"/>
      <dgm:spPr/>
      <dgm:t>
        <a:bodyPr/>
        <a:lstStyle/>
        <a:p>
          <a:endParaRPr lang="en-GB"/>
        </a:p>
      </dgm:t>
    </dgm:pt>
    <dgm:pt modelId="{0F01350B-3953-4527-92F0-AB1B5B04FC17}" type="pres">
      <dgm:prSet presAssocID="{34B92C93-C8A5-439B-976F-8D698EF56456}" presName="childShape" presStyleCnt="0"/>
      <dgm:spPr/>
    </dgm:pt>
    <dgm:pt modelId="{E3F809D2-3CED-4C3E-ADAB-2DCEA886FDFE}" type="pres">
      <dgm:prSet presAssocID="{E153B0BB-DCA3-43FD-8945-DFF4D6B6D45C}" presName="Name13" presStyleLbl="parChTrans1D2" presStyleIdx="0" presStyleCnt="2"/>
      <dgm:spPr/>
      <dgm:t>
        <a:bodyPr/>
        <a:lstStyle/>
        <a:p>
          <a:endParaRPr lang="en-GB"/>
        </a:p>
      </dgm:t>
    </dgm:pt>
    <dgm:pt modelId="{705D1CB8-6805-4696-86C1-4E9BC6D01610}" type="pres">
      <dgm:prSet presAssocID="{47D29132-57EC-4AB5-BBD3-BF3C19C2088E}" presName="childText" presStyleLbl="bgAcc1" presStyleIdx="0" presStyleCnt="2" custScaleX="24910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841C5A9-BA41-48CF-96D4-56BFB0FD2839}" type="pres">
      <dgm:prSet presAssocID="{7BC83388-1470-43AC-8A1A-A4CAB0510B0A}" presName="Name13" presStyleLbl="parChTrans1D2" presStyleIdx="1" presStyleCnt="2"/>
      <dgm:spPr/>
      <dgm:t>
        <a:bodyPr/>
        <a:lstStyle/>
        <a:p>
          <a:endParaRPr lang="en-GB"/>
        </a:p>
      </dgm:t>
    </dgm:pt>
    <dgm:pt modelId="{4DF17195-E07F-4FD3-B998-A8FDC0D77838}" type="pres">
      <dgm:prSet presAssocID="{B0AA4551-942A-4DB5-85F6-23302B2EECB4}" presName="childText" presStyleLbl="bgAcc1" presStyleIdx="1" presStyleCnt="2" custScaleX="24656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7A6D2EF-5991-4C73-BD2E-3F4ECB6AA565}" srcId="{34B92C93-C8A5-439B-976F-8D698EF56456}" destId="{47D29132-57EC-4AB5-BBD3-BF3C19C2088E}" srcOrd="0" destOrd="0" parTransId="{E153B0BB-DCA3-43FD-8945-DFF4D6B6D45C}" sibTransId="{B223DEE4-738E-4EE8-928D-593011C69236}"/>
    <dgm:cxn modelId="{A1319714-AF3D-42DC-8ED2-27F86995FCB9}" type="presOf" srcId="{E153B0BB-DCA3-43FD-8945-DFF4D6B6D45C}" destId="{E3F809D2-3CED-4C3E-ADAB-2DCEA886FDFE}" srcOrd="0" destOrd="0" presId="urn:microsoft.com/office/officeart/2005/8/layout/hierarchy3"/>
    <dgm:cxn modelId="{2CB1DD58-F2C9-404E-8E17-5921CB6937D1}" type="presOf" srcId="{7BC83388-1470-43AC-8A1A-A4CAB0510B0A}" destId="{5841C5A9-BA41-48CF-96D4-56BFB0FD2839}" srcOrd="0" destOrd="0" presId="urn:microsoft.com/office/officeart/2005/8/layout/hierarchy3"/>
    <dgm:cxn modelId="{1850E1C6-8053-4A95-BE23-B5861E0BB6B3}" type="presOf" srcId="{1933CEC0-525F-493E-880F-52AD5EDDC168}" destId="{B07CEA75-7F60-42FE-8A5E-8F24FF6854E9}" srcOrd="0" destOrd="0" presId="urn:microsoft.com/office/officeart/2005/8/layout/hierarchy3"/>
    <dgm:cxn modelId="{1E3D3416-D222-46A2-ADC1-2A7CA185F304}" srcId="{34B92C93-C8A5-439B-976F-8D698EF56456}" destId="{B0AA4551-942A-4DB5-85F6-23302B2EECB4}" srcOrd="1" destOrd="0" parTransId="{7BC83388-1470-43AC-8A1A-A4CAB0510B0A}" sibTransId="{5C09B304-49F1-45D9-922B-C65B9C6A4856}"/>
    <dgm:cxn modelId="{6F8B9C88-7DFF-4AB2-BA00-84E57FE7D125}" type="presOf" srcId="{47D29132-57EC-4AB5-BBD3-BF3C19C2088E}" destId="{705D1CB8-6805-4696-86C1-4E9BC6D01610}" srcOrd="0" destOrd="0" presId="urn:microsoft.com/office/officeart/2005/8/layout/hierarchy3"/>
    <dgm:cxn modelId="{DFE235B4-B541-4303-B918-E887EA45111D}" type="presOf" srcId="{B0AA4551-942A-4DB5-85F6-23302B2EECB4}" destId="{4DF17195-E07F-4FD3-B998-A8FDC0D77838}" srcOrd="0" destOrd="0" presId="urn:microsoft.com/office/officeart/2005/8/layout/hierarchy3"/>
    <dgm:cxn modelId="{36D52BA2-27D1-4818-BC23-D0BC5DA47989}" type="presOf" srcId="{34B92C93-C8A5-439B-976F-8D698EF56456}" destId="{B181BF77-B560-4086-B2C3-0315DC408172}" srcOrd="1" destOrd="0" presId="urn:microsoft.com/office/officeart/2005/8/layout/hierarchy3"/>
    <dgm:cxn modelId="{8AEB00BD-E734-4CBD-8852-B390730F0CB8}" type="presOf" srcId="{34B92C93-C8A5-439B-976F-8D698EF56456}" destId="{14146A27-C9E9-4AB2-AA4C-6D8B26C4622A}" srcOrd="0" destOrd="0" presId="urn:microsoft.com/office/officeart/2005/8/layout/hierarchy3"/>
    <dgm:cxn modelId="{EF9DB022-1FEA-4E38-9E1D-20AF4D60A463}" srcId="{1933CEC0-525F-493E-880F-52AD5EDDC168}" destId="{34B92C93-C8A5-439B-976F-8D698EF56456}" srcOrd="0" destOrd="0" parTransId="{85569FE6-7B86-4E73-A8B5-DF6869059744}" sibTransId="{0B42CB51-53C6-4035-8355-3EEEEAFCE8A9}"/>
    <dgm:cxn modelId="{E0B4F808-21F1-41AB-895C-D1D2527F8B15}" type="presParOf" srcId="{B07CEA75-7F60-42FE-8A5E-8F24FF6854E9}" destId="{2A15597A-E9BD-420E-8D6A-4D96010BA5D8}" srcOrd="0" destOrd="0" presId="urn:microsoft.com/office/officeart/2005/8/layout/hierarchy3"/>
    <dgm:cxn modelId="{C6DEA0F9-D418-4AE7-BF8D-7FFD20D799FC}" type="presParOf" srcId="{2A15597A-E9BD-420E-8D6A-4D96010BA5D8}" destId="{F853A610-61DE-4CD4-AFCC-CCCC514F6951}" srcOrd="0" destOrd="0" presId="urn:microsoft.com/office/officeart/2005/8/layout/hierarchy3"/>
    <dgm:cxn modelId="{0A2ACBE1-3C77-4AA4-9F61-FCF077B963CB}" type="presParOf" srcId="{F853A610-61DE-4CD4-AFCC-CCCC514F6951}" destId="{14146A27-C9E9-4AB2-AA4C-6D8B26C4622A}" srcOrd="0" destOrd="0" presId="urn:microsoft.com/office/officeart/2005/8/layout/hierarchy3"/>
    <dgm:cxn modelId="{2BB84859-B25A-4C15-A42F-EC1CD401072B}" type="presParOf" srcId="{F853A610-61DE-4CD4-AFCC-CCCC514F6951}" destId="{B181BF77-B560-4086-B2C3-0315DC408172}" srcOrd="1" destOrd="0" presId="urn:microsoft.com/office/officeart/2005/8/layout/hierarchy3"/>
    <dgm:cxn modelId="{ACE05B65-0CA3-4DD0-A791-72FE43EC2FF1}" type="presParOf" srcId="{2A15597A-E9BD-420E-8D6A-4D96010BA5D8}" destId="{0F01350B-3953-4527-92F0-AB1B5B04FC17}" srcOrd="1" destOrd="0" presId="urn:microsoft.com/office/officeart/2005/8/layout/hierarchy3"/>
    <dgm:cxn modelId="{E1645BCE-1D66-484B-9B94-B76B95AB78AE}" type="presParOf" srcId="{0F01350B-3953-4527-92F0-AB1B5B04FC17}" destId="{E3F809D2-3CED-4C3E-ADAB-2DCEA886FDFE}" srcOrd="0" destOrd="0" presId="urn:microsoft.com/office/officeart/2005/8/layout/hierarchy3"/>
    <dgm:cxn modelId="{8065AF26-3E81-45A1-B487-B959327F8511}" type="presParOf" srcId="{0F01350B-3953-4527-92F0-AB1B5B04FC17}" destId="{705D1CB8-6805-4696-86C1-4E9BC6D01610}" srcOrd="1" destOrd="0" presId="urn:microsoft.com/office/officeart/2005/8/layout/hierarchy3"/>
    <dgm:cxn modelId="{127B4B53-F77D-4A9E-8569-CE8B8DBB4E86}" type="presParOf" srcId="{0F01350B-3953-4527-92F0-AB1B5B04FC17}" destId="{5841C5A9-BA41-48CF-96D4-56BFB0FD2839}" srcOrd="2" destOrd="0" presId="urn:microsoft.com/office/officeart/2005/8/layout/hierarchy3"/>
    <dgm:cxn modelId="{8E780038-591A-4EC6-89F5-DAAA95970A9F}" type="presParOf" srcId="{0F01350B-3953-4527-92F0-AB1B5B04FC17}" destId="{4DF17195-E07F-4FD3-B998-A8FDC0D7783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4D505CA3-292F-43EF-847F-101664344046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B6D4403-78E8-4095-884C-D7570575B775}">
      <dgm:prSet phldrT="[Text]"/>
      <dgm:spPr/>
      <dgm:t>
        <a:bodyPr/>
        <a:lstStyle/>
        <a:p>
          <a:r>
            <a:rPr lang="bg-BG" b="1" dirty="0" smtClean="0">
              <a:solidFill>
                <a:schemeClr val="bg1"/>
              </a:solidFill>
            </a:rPr>
            <a:t>Мениджмънт на класа като работна  и  физическа среда </a:t>
          </a:r>
          <a:endParaRPr lang="en-GB" dirty="0">
            <a:solidFill>
              <a:schemeClr val="bg1"/>
            </a:solidFill>
          </a:endParaRPr>
        </a:p>
      </dgm:t>
    </dgm:pt>
    <dgm:pt modelId="{E7756CDD-D5E9-4D2B-BFA4-2A2CD68A3E9F}" type="parTrans" cxnId="{EB2D721C-87EA-4EE0-A17C-A509BA820258}">
      <dgm:prSet/>
      <dgm:spPr/>
      <dgm:t>
        <a:bodyPr/>
        <a:lstStyle/>
        <a:p>
          <a:endParaRPr lang="en-GB"/>
        </a:p>
      </dgm:t>
    </dgm:pt>
    <dgm:pt modelId="{791093A7-72CB-4212-B609-815D97B954E9}" type="sibTrans" cxnId="{EB2D721C-87EA-4EE0-A17C-A509BA820258}">
      <dgm:prSet/>
      <dgm:spPr/>
      <dgm:t>
        <a:bodyPr/>
        <a:lstStyle/>
        <a:p>
          <a:endParaRPr lang="en-GB"/>
        </a:p>
      </dgm:t>
    </dgm:pt>
    <dgm:pt modelId="{44C3ACBA-A325-4D26-999A-03ED2863FA33}">
      <dgm:prSet phldrT="[Text]"/>
      <dgm:spPr/>
      <dgm:t>
        <a:bodyPr/>
        <a:lstStyle/>
        <a:p>
          <a:r>
            <a:rPr lang="bg-BG" dirty="0" smtClean="0"/>
            <a:t>Времеви мениджмънт </a:t>
          </a:r>
          <a:endParaRPr lang="en-GB" b="1" dirty="0"/>
        </a:p>
      </dgm:t>
    </dgm:pt>
    <dgm:pt modelId="{0CC8D79A-2071-44B8-8F8F-F78006F4415D}" type="parTrans" cxnId="{2B4304D0-09D1-4658-8AB1-5F9F1B96211B}">
      <dgm:prSet/>
      <dgm:spPr/>
      <dgm:t>
        <a:bodyPr/>
        <a:lstStyle/>
        <a:p>
          <a:endParaRPr lang="en-GB"/>
        </a:p>
      </dgm:t>
    </dgm:pt>
    <dgm:pt modelId="{E49821DE-3AAE-4BDF-B167-1DA4B3FAB0E4}" type="sibTrans" cxnId="{2B4304D0-09D1-4658-8AB1-5F9F1B96211B}">
      <dgm:prSet/>
      <dgm:spPr/>
      <dgm:t>
        <a:bodyPr/>
        <a:lstStyle/>
        <a:p>
          <a:endParaRPr lang="en-GB"/>
        </a:p>
      </dgm:t>
    </dgm:pt>
    <dgm:pt modelId="{7E48548E-6480-4382-9E78-21B442CE3015}">
      <dgm:prSet/>
      <dgm:spPr/>
      <dgm:t>
        <a:bodyPr/>
        <a:lstStyle/>
        <a:p>
          <a:r>
            <a:rPr lang="bg-BG" dirty="0" smtClean="0"/>
            <a:t>Пространствен мениджмънт </a:t>
          </a:r>
          <a:endParaRPr lang="en-GB" dirty="0"/>
        </a:p>
      </dgm:t>
    </dgm:pt>
    <dgm:pt modelId="{0AAA10DC-F8CB-4E86-A39D-6A37A9B85C27}" type="parTrans" cxnId="{95F74E09-358B-4E24-8D54-475AB0AD458D}">
      <dgm:prSet/>
      <dgm:spPr/>
      <dgm:t>
        <a:bodyPr/>
        <a:lstStyle/>
        <a:p>
          <a:endParaRPr lang="en-GB"/>
        </a:p>
      </dgm:t>
    </dgm:pt>
    <dgm:pt modelId="{5A52943C-BE81-4566-8FA5-C03DF3DF1C16}" type="sibTrans" cxnId="{95F74E09-358B-4E24-8D54-475AB0AD458D}">
      <dgm:prSet/>
      <dgm:spPr/>
      <dgm:t>
        <a:bodyPr/>
        <a:lstStyle/>
        <a:p>
          <a:endParaRPr lang="en-GB"/>
        </a:p>
      </dgm:t>
    </dgm:pt>
    <dgm:pt modelId="{9EFFCCC5-3CD7-446B-87E5-6A2258CE41E2}">
      <dgm:prSet/>
      <dgm:spPr/>
      <dgm:t>
        <a:bodyPr/>
        <a:lstStyle/>
        <a:p>
          <a:r>
            <a:rPr lang="bg-BG" dirty="0" smtClean="0"/>
            <a:t>Документален мениджмънт</a:t>
          </a:r>
          <a:endParaRPr lang="en-GB" dirty="0"/>
        </a:p>
      </dgm:t>
    </dgm:pt>
    <dgm:pt modelId="{AB9DFA0C-F6F7-42DC-9957-0D0A9D7D311F}" type="parTrans" cxnId="{98782078-A694-4BE1-9F29-68BFC0141E55}">
      <dgm:prSet/>
      <dgm:spPr/>
      <dgm:t>
        <a:bodyPr/>
        <a:lstStyle/>
        <a:p>
          <a:endParaRPr lang="en-GB"/>
        </a:p>
      </dgm:t>
    </dgm:pt>
    <dgm:pt modelId="{F3DD1F3E-523A-439C-97B6-1223797B465A}" type="sibTrans" cxnId="{98782078-A694-4BE1-9F29-68BFC0141E55}">
      <dgm:prSet/>
      <dgm:spPr/>
      <dgm:t>
        <a:bodyPr/>
        <a:lstStyle/>
        <a:p>
          <a:endParaRPr lang="en-GB"/>
        </a:p>
      </dgm:t>
    </dgm:pt>
    <dgm:pt modelId="{9BE5C989-D4AA-433F-A52A-E63CB26E340A}">
      <dgm:prSet/>
      <dgm:spPr/>
      <dgm:t>
        <a:bodyPr/>
        <a:lstStyle/>
        <a:p>
          <a:r>
            <a:rPr lang="bg-BG" dirty="0" smtClean="0"/>
            <a:t>Ресурсен и технологичен мениджмънт </a:t>
          </a:r>
          <a:endParaRPr lang="en-GB" dirty="0"/>
        </a:p>
      </dgm:t>
    </dgm:pt>
    <dgm:pt modelId="{E197D2CB-1432-4692-B362-8B7F5CDBB676}" type="parTrans" cxnId="{32677C0F-AC9D-422F-B758-65DF9C052BF0}">
      <dgm:prSet/>
      <dgm:spPr/>
      <dgm:t>
        <a:bodyPr/>
        <a:lstStyle/>
        <a:p>
          <a:endParaRPr lang="en-GB"/>
        </a:p>
      </dgm:t>
    </dgm:pt>
    <dgm:pt modelId="{BB5739B6-9B9B-49E6-A819-3F3AD188715F}" type="sibTrans" cxnId="{32677C0F-AC9D-422F-B758-65DF9C052BF0}">
      <dgm:prSet/>
      <dgm:spPr/>
      <dgm:t>
        <a:bodyPr/>
        <a:lstStyle/>
        <a:p>
          <a:endParaRPr lang="en-GB"/>
        </a:p>
      </dgm:t>
    </dgm:pt>
    <dgm:pt modelId="{E799EE01-CFEA-4F2F-BE07-BBE08AB47B8C}" type="pres">
      <dgm:prSet presAssocID="{4D505CA3-292F-43EF-847F-10166434404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548343B4-1106-4C0E-9EE9-C51412166F5B}" type="pres">
      <dgm:prSet presAssocID="{BB6D4403-78E8-4095-884C-D7570575B775}" presName="root" presStyleCnt="0"/>
      <dgm:spPr/>
    </dgm:pt>
    <dgm:pt modelId="{0CDC8B80-E287-4185-A472-9C545B2BE879}" type="pres">
      <dgm:prSet presAssocID="{BB6D4403-78E8-4095-884C-D7570575B775}" presName="rootComposite" presStyleCnt="0"/>
      <dgm:spPr/>
    </dgm:pt>
    <dgm:pt modelId="{5BF076E3-7E17-496C-8912-5B872576684E}" type="pres">
      <dgm:prSet presAssocID="{BB6D4403-78E8-4095-884C-D7570575B775}" presName="rootText" presStyleLbl="node1" presStyleIdx="0" presStyleCnt="1" custScaleX="369231"/>
      <dgm:spPr/>
      <dgm:t>
        <a:bodyPr/>
        <a:lstStyle/>
        <a:p>
          <a:endParaRPr lang="en-GB"/>
        </a:p>
      </dgm:t>
    </dgm:pt>
    <dgm:pt modelId="{0298EB76-5B20-4229-B5DF-5A4DB015AB13}" type="pres">
      <dgm:prSet presAssocID="{BB6D4403-78E8-4095-884C-D7570575B775}" presName="rootConnector" presStyleLbl="node1" presStyleIdx="0" presStyleCnt="1"/>
      <dgm:spPr/>
      <dgm:t>
        <a:bodyPr/>
        <a:lstStyle/>
        <a:p>
          <a:endParaRPr lang="en-GB"/>
        </a:p>
      </dgm:t>
    </dgm:pt>
    <dgm:pt modelId="{4387544C-F7EE-4303-805A-DEAD62ABEE02}" type="pres">
      <dgm:prSet presAssocID="{BB6D4403-78E8-4095-884C-D7570575B775}" presName="childShape" presStyleCnt="0"/>
      <dgm:spPr/>
    </dgm:pt>
    <dgm:pt modelId="{70C81B3C-2F88-4D8F-9F16-A13E477808CA}" type="pres">
      <dgm:prSet presAssocID="{0CC8D79A-2071-44B8-8F8F-F78006F4415D}" presName="Name13" presStyleLbl="parChTrans1D2" presStyleIdx="0" presStyleCnt="4"/>
      <dgm:spPr/>
      <dgm:t>
        <a:bodyPr/>
        <a:lstStyle/>
        <a:p>
          <a:endParaRPr lang="en-GB"/>
        </a:p>
      </dgm:t>
    </dgm:pt>
    <dgm:pt modelId="{3447F5B6-D20D-40BC-8A00-7673C91F4496}" type="pres">
      <dgm:prSet presAssocID="{44C3ACBA-A325-4D26-999A-03ED2863FA33}" presName="childText" presStyleLbl="bgAcc1" presStyleIdx="0" presStyleCnt="4" custScaleX="31153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C4F3E62-6DF9-4CF8-A472-4FDA6360790D}" type="pres">
      <dgm:prSet presAssocID="{0AAA10DC-F8CB-4E86-A39D-6A37A9B85C27}" presName="Name13" presStyleLbl="parChTrans1D2" presStyleIdx="1" presStyleCnt="4"/>
      <dgm:spPr/>
      <dgm:t>
        <a:bodyPr/>
        <a:lstStyle/>
        <a:p>
          <a:endParaRPr lang="en-GB"/>
        </a:p>
      </dgm:t>
    </dgm:pt>
    <dgm:pt modelId="{A7843F1B-6CAE-4744-8E9F-A92BD5030502}" type="pres">
      <dgm:prSet presAssocID="{7E48548E-6480-4382-9E78-21B442CE3015}" presName="childText" presStyleLbl="bgAcc1" presStyleIdx="1" presStyleCnt="4" custScaleX="32115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215A246-06F1-47EB-95B7-15FD80DD21E1}" type="pres">
      <dgm:prSet presAssocID="{AB9DFA0C-F6F7-42DC-9957-0D0A9D7D311F}" presName="Name13" presStyleLbl="parChTrans1D2" presStyleIdx="2" presStyleCnt="4"/>
      <dgm:spPr/>
      <dgm:t>
        <a:bodyPr/>
        <a:lstStyle/>
        <a:p>
          <a:endParaRPr lang="en-GB"/>
        </a:p>
      </dgm:t>
    </dgm:pt>
    <dgm:pt modelId="{8ECE6D9D-DB63-494D-B409-C13B9D7FF13D}" type="pres">
      <dgm:prSet presAssocID="{9EFFCCC5-3CD7-446B-87E5-6A2258CE41E2}" presName="childText" presStyleLbl="bgAcc1" presStyleIdx="2" presStyleCnt="4" custScaleX="32115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37E5350-F0FA-49B0-8632-FDD408D450F1}" type="pres">
      <dgm:prSet presAssocID="{E197D2CB-1432-4692-B362-8B7F5CDBB676}" presName="Name13" presStyleLbl="parChTrans1D2" presStyleIdx="3" presStyleCnt="4"/>
      <dgm:spPr/>
      <dgm:t>
        <a:bodyPr/>
        <a:lstStyle/>
        <a:p>
          <a:endParaRPr lang="en-GB"/>
        </a:p>
      </dgm:t>
    </dgm:pt>
    <dgm:pt modelId="{0143B86C-DBFF-4C2D-8BB9-A23A0BA646C3}" type="pres">
      <dgm:prSet presAssocID="{9BE5C989-D4AA-433F-A52A-E63CB26E340A}" presName="childText" presStyleLbl="bgAcc1" presStyleIdx="3" presStyleCnt="4" custScaleX="32115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43D2017-A4F5-41E2-84DA-ADDC0300E02A}" type="presOf" srcId="{4D505CA3-292F-43EF-847F-101664344046}" destId="{E799EE01-CFEA-4F2F-BE07-BBE08AB47B8C}" srcOrd="0" destOrd="0" presId="urn:microsoft.com/office/officeart/2005/8/layout/hierarchy3"/>
    <dgm:cxn modelId="{52478BB3-A6E6-46C8-BB05-3A97638F5140}" type="presOf" srcId="{AB9DFA0C-F6F7-42DC-9957-0D0A9D7D311F}" destId="{7215A246-06F1-47EB-95B7-15FD80DD21E1}" srcOrd="0" destOrd="0" presId="urn:microsoft.com/office/officeart/2005/8/layout/hierarchy3"/>
    <dgm:cxn modelId="{03E29ACF-4987-4F7C-821B-512034184E60}" type="presOf" srcId="{9BE5C989-D4AA-433F-A52A-E63CB26E340A}" destId="{0143B86C-DBFF-4C2D-8BB9-A23A0BA646C3}" srcOrd="0" destOrd="0" presId="urn:microsoft.com/office/officeart/2005/8/layout/hierarchy3"/>
    <dgm:cxn modelId="{EA057BFF-C661-4F2C-94C7-4DCC0006A91F}" type="presOf" srcId="{44C3ACBA-A325-4D26-999A-03ED2863FA33}" destId="{3447F5B6-D20D-40BC-8A00-7673C91F4496}" srcOrd="0" destOrd="0" presId="urn:microsoft.com/office/officeart/2005/8/layout/hierarchy3"/>
    <dgm:cxn modelId="{98782078-A694-4BE1-9F29-68BFC0141E55}" srcId="{BB6D4403-78E8-4095-884C-D7570575B775}" destId="{9EFFCCC5-3CD7-446B-87E5-6A2258CE41E2}" srcOrd="2" destOrd="0" parTransId="{AB9DFA0C-F6F7-42DC-9957-0D0A9D7D311F}" sibTransId="{F3DD1F3E-523A-439C-97B6-1223797B465A}"/>
    <dgm:cxn modelId="{0E0C7F9B-8E75-434D-84CA-B535FA79CAA0}" type="presOf" srcId="{9EFFCCC5-3CD7-446B-87E5-6A2258CE41E2}" destId="{8ECE6D9D-DB63-494D-B409-C13B9D7FF13D}" srcOrd="0" destOrd="0" presId="urn:microsoft.com/office/officeart/2005/8/layout/hierarchy3"/>
    <dgm:cxn modelId="{095CB0D0-68F6-4E89-A922-4F3D7DCA0893}" type="presOf" srcId="{7E48548E-6480-4382-9E78-21B442CE3015}" destId="{A7843F1B-6CAE-4744-8E9F-A92BD5030502}" srcOrd="0" destOrd="0" presId="urn:microsoft.com/office/officeart/2005/8/layout/hierarchy3"/>
    <dgm:cxn modelId="{27A3AD4D-841B-48E6-BD43-231F614E9187}" type="presOf" srcId="{BB6D4403-78E8-4095-884C-D7570575B775}" destId="{5BF076E3-7E17-496C-8912-5B872576684E}" srcOrd="0" destOrd="0" presId="urn:microsoft.com/office/officeart/2005/8/layout/hierarchy3"/>
    <dgm:cxn modelId="{7EA9B981-25F8-442A-8E63-C2D5F6087DC0}" type="presOf" srcId="{0CC8D79A-2071-44B8-8F8F-F78006F4415D}" destId="{70C81B3C-2F88-4D8F-9F16-A13E477808CA}" srcOrd="0" destOrd="0" presId="urn:microsoft.com/office/officeart/2005/8/layout/hierarchy3"/>
    <dgm:cxn modelId="{8BC15ED6-4A6A-43C9-8166-FE37F5984D4E}" type="presOf" srcId="{E197D2CB-1432-4692-B362-8B7F5CDBB676}" destId="{F37E5350-F0FA-49B0-8632-FDD408D450F1}" srcOrd="0" destOrd="0" presId="urn:microsoft.com/office/officeart/2005/8/layout/hierarchy3"/>
    <dgm:cxn modelId="{EB2D721C-87EA-4EE0-A17C-A509BA820258}" srcId="{4D505CA3-292F-43EF-847F-101664344046}" destId="{BB6D4403-78E8-4095-884C-D7570575B775}" srcOrd="0" destOrd="0" parTransId="{E7756CDD-D5E9-4D2B-BFA4-2A2CD68A3E9F}" sibTransId="{791093A7-72CB-4212-B609-815D97B954E9}"/>
    <dgm:cxn modelId="{A7571E89-63ED-438A-97EF-38D4E286A16A}" type="presOf" srcId="{0AAA10DC-F8CB-4E86-A39D-6A37A9B85C27}" destId="{9C4F3E62-6DF9-4CF8-A472-4FDA6360790D}" srcOrd="0" destOrd="0" presId="urn:microsoft.com/office/officeart/2005/8/layout/hierarchy3"/>
    <dgm:cxn modelId="{95F74E09-358B-4E24-8D54-475AB0AD458D}" srcId="{BB6D4403-78E8-4095-884C-D7570575B775}" destId="{7E48548E-6480-4382-9E78-21B442CE3015}" srcOrd="1" destOrd="0" parTransId="{0AAA10DC-F8CB-4E86-A39D-6A37A9B85C27}" sibTransId="{5A52943C-BE81-4566-8FA5-C03DF3DF1C16}"/>
    <dgm:cxn modelId="{32677C0F-AC9D-422F-B758-65DF9C052BF0}" srcId="{BB6D4403-78E8-4095-884C-D7570575B775}" destId="{9BE5C989-D4AA-433F-A52A-E63CB26E340A}" srcOrd="3" destOrd="0" parTransId="{E197D2CB-1432-4692-B362-8B7F5CDBB676}" sibTransId="{BB5739B6-9B9B-49E6-A819-3F3AD188715F}"/>
    <dgm:cxn modelId="{2B4304D0-09D1-4658-8AB1-5F9F1B96211B}" srcId="{BB6D4403-78E8-4095-884C-D7570575B775}" destId="{44C3ACBA-A325-4D26-999A-03ED2863FA33}" srcOrd="0" destOrd="0" parTransId="{0CC8D79A-2071-44B8-8F8F-F78006F4415D}" sibTransId="{E49821DE-3AAE-4BDF-B167-1DA4B3FAB0E4}"/>
    <dgm:cxn modelId="{D14B8C90-9E03-4619-9B5F-F58F55C747D4}" type="presOf" srcId="{BB6D4403-78E8-4095-884C-D7570575B775}" destId="{0298EB76-5B20-4229-B5DF-5A4DB015AB13}" srcOrd="1" destOrd="0" presId="urn:microsoft.com/office/officeart/2005/8/layout/hierarchy3"/>
    <dgm:cxn modelId="{83D5CA86-6F97-4A7A-83D3-BB39262410FC}" type="presParOf" srcId="{E799EE01-CFEA-4F2F-BE07-BBE08AB47B8C}" destId="{548343B4-1106-4C0E-9EE9-C51412166F5B}" srcOrd="0" destOrd="0" presId="urn:microsoft.com/office/officeart/2005/8/layout/hierarchy3"/>
    <dgm:cxn modelId="{EFE24EE7-B9E5-45CA-A7A5-2F3242A9FEC0}" type="presParOf" srcId="{548343B4-1106-4C0E-9EE9-C51412166F5B}" destId="{0CDC8B80-E287-4185-A472-9C545B2BE879}" srcOrd="0" destOrd="0" presId="urn:microsoft.com/office/officeart/2005/8/layout/hierarchy3"/>
    <dgm:cxn modelId="{6D53DE2F-1675-4667-B361-2DA8DE1BE770}" type="presParOf" srcId="{0CDC8B80-E287-4185-A472-9C545B2BE879}" destId="{5BF076E3-7E17-496C-8912-5B872576684E}" srcOrd="0" destOrd="0" presId="urn:microsoft.com/office/officeart/2005/8/layout/hierarchy3"/>
    <dgm:cxn modelId="{ED15A893-E02A-4840-9F88-59BAC0ADAB99}" type="presParOf" srcId="{0CDC8B80-E287-4185-A472-9C545B2BE879}" destId="{0298EB76-5B20-4229-B5DF-5A4DB015AB13}" srcOrd="1" destOrd="0" presId="urn:microsoft.com/office/officeart/2005/8/layout/hierarchy3"/>
    <dgm:cxn modelId="{4BA1F00B-59B0-42DE-B382-903BCDE78678}" type="presParOf" srcId="{548343B4-1106-4C0E-9EE9-C51412166F5B}" destId="{4387544C-F7EE-4303-805A-DEAD62ABEE02}" srcOrd="1" destOrd="0" presId="urn:microsoft.com/office/officeart/2005/8/layout/hierarchy3"/>
    <dgm:cxn modelId="{530E3E9B-2CB4-4F77-8DDA-C3DE293588F6}" type="presParOf" srcId="{4387544C-F7EE-4303-805A-DEAD62ABEE02}" destId="{70C81B3C-2F88-4D8F-9F16-A13E477808CA}" srcOrd="0" destOrd="0" presId="urn:microsoft.com/office/officeart/2005/8/layout/hierarchy3"/>
    <dgm:cxn modelId="{C36393A7-CEE3-4676-B0DD-A146C5E391DF}" type="presParOf" srcId="{4387544C-F7EE-4303-805A-DEAD62ABEE02}" destId="{3447F5B6-D20D-40BC-8A00-7673C91F4496}" srcOrd="1" destOrd="0" presId="urn:microsoft.com/office/officeart/2005/8/layout/hierarchy3"/>
    <dgm:cxn modelId="{BFCAA7D6-03E3-4232-A5BA-90F5FC9E330D}" type="presParOf" srcId="{4387544C-F7EE-4303-805A-DEAD62ABEE02}" destId="{9C4F3E62-6DF9-4CF8-A472-4FDA6360790D}" srcOrd="2" destOrd="0" presId="urn:microsoft.com/office/officeart/2005/8/layout/hierarchy3"/>
    <dgm:cxn modelId="{EE433236-28D7-4429-9139-DCE17557CD13}" type="presParOf" srcId="{4387544C-F7EE-4303-805A-DEAD62ABEE02}" destId="{A7843F1B-6CAE-4744-8E9F-A92BD5030502}" srcOrd="3" destOrd="0" presId="urn:microsoft.com/office/officeart/2005/8/layout/hierarchy3"/>
    <dgm:cxn modelId="{C8CC0B79-B3D5-4F90-B12A-13CF248028A7}" type="presParOf" srcId="{4387544C-F7EE-4303-805A-DEAD62ABEE02}" destId="{7215A246-06F1-47EB-95B7-15FD80DD21E1}" srcOrd="4" destOrd="0" presId="urn:microsoft.com/office/officeart/2005/8/layout/hierarchy3"/>
    <dgm:cxn modelId="{A4C610C9-5D27-43BA-8550-92B31C8D38DA}" type="presParOf" srcId="{4387544C-F7EE-4303-805A-DEAD62ABEE02}" destId="{8ECE6D9D-DB63-494D-B409-C13B9D7FF13D}" srcOrd="5" destOrd="0" presId="urn:microsoft.com/office/officeart/2005/8/layout/hierarchy3"/>
    <dgm:cxn modelId="{71BE843F-3C37-4DD2-94F0-72C124203932}" type="presParOf" srcId="{4387544C-F7EE-4303-805A-DEAD62ABEE02}" destId="{F37E5350-F0FA-49B0-8632-FDD408D450F1}" srcOrd="6" destOrd="0" presId="urn:microsoft.com/office/officeart/2005/8/layout/hierarchy3"/>
    <dgm:cxn modelId="{3EFACA0D-5672-4952-A312-769481E4422E}" type="presParOf" srcId="{4387544C-F7EE-4303-805A-DEAD62ABEE02}" destId="{0143B86C-DBFF-4C2D-8BB9-A23A0BA646C3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796E5F1-1807-480C-9778-9286347EBD96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E9633F6-7FDE-4394-B287-6EBE226A39C4}">
      <dgm:prSet phldrT="[Text]"/>
      <dgm:spPr/>
      <dgm:t>
        <a:bodyPr/>
        <a:lstStyle/>
        <a:p>
          <a:r>
            <a:rPr lang="bg-BG" b="0" dirty="0" smtClean="0">
              <a:solidFill>
                <a:schemeClr val="bg1"/>
              </a:solidFill>
              <a:latin typeface="Bookman Old Style" pitchFamily="18" charset="0"/>
            </a:rPr>
            <a:t>Мениджмънт на класа като символна среда</a:t>
          </a:r>
          <a:endParaRPr lang="en-GB" b="0" dirty="0">
            <a:solidFill>
              <a:schemeClr val="bg1"/>
            </a:solidFill>
            <a:latin typeface="Bookman Old Style" pitchFamily="18" charset="0"/>
          </a:endParaRPr>
        </a:p>
      </dgm:t>
    </dgm:pt>
    <dgm:pt modelId="{E6EE101B-3AD4-4F5A-A99D-CC5AC4C2A408}" type="parTrans" cxnId="{228765ED-5E7C-4BC8-BCB8-A6566F673664}">
      <dgm:prSet/>
      <dgm:spPr/>
      <dgm:t>
        <a:bodyPr/>
        <a:lstStyle/>
        <a:p>
          <a:endParaRPr lang="en-GB"/>
        </a:p>
      </dgm:t>
    </dgm:pt>
    <dgm:pt modelId="{EC3E65C5-948F-423A-84A4-F285CFE96864}" type="sibTrans" cxnId="{228765ED-5E7C-4BC8-BCB8-A6566F673664}">
      <dgm:prSet/>
      <dgm:spPr/>
      <dgm:t>
        <a:bodyPr/>
        <a:lstStyle/>
        <a:p>
          <a:endParaRPr lang="en-GB"/>
        </a:p>
      </dgm:t>
    </dgm:pt>
    <dgm:pt modelId="{FD1355AF-FE7B-4FAF-B694-21DAFFED65D8}">
      <dgm:prSet phldrT="[Text]" custT="1"/>
      <dgm:spPr/>
      <dgm:t>
        <a:bodyPr/>
        <a:lstStyle/>
        <a:p>
          <a:r>
            <a:rPr lang="bg-BG" sz="2400" dirty="0" smtClean="0">
              <a:latin typeface="Bookman Old Style" pitchFamily="18" charset="0"/>
            </a:rPr>
            <a:t>Идейна символика</a:t>
          </a:r>
        </a:p>
        <a:p>
          <a:r>
            <a:rPr lang="bg-BG" sz="1800" dirty="0" smtClean="0">
              <a:latin typeface="Bookman Old Style" pitchFamily="18" charset="0"/>
            </a:rPr>
            <a:t>(девиз, верую, кодекс)</a:t>
          </a:r>
          <a:endParaRPr lang="en-GB" sz="1800" dirty="0">
            <a:latin typeface="Bookman Old Style" pitchFamily="18" charset="0"/>
          </a:endParaRPr>
        </a:p>
      </dgm:t>
    </dgm:pt>
    <dgm:pt modelId="{03C84D2B-0F09-4AF2-88E6-2A5AE3456C17}" type="parTrans" cxnId="{1E6D8679-74A8-4B28-8BFE-AC3DF8966E18}">
      <dgm:prSet/>
      <dgm:spPr/>
      <dgm:t>
        <a:bodyPr/>
        <a:lstStyle/>
        <a:p>
          <a:endParaRPr lang="en-GB"/>
        </a:p>
      </dgm:t>
    </dgm:pt>
    <dgm:pt modelId="{E11B903C-3EC8-441F-AC4E-CC5E86463C40}" type="sibTrans" cxnId="{1E6D8679-74A8-4B28-8BFE-AC3DF8966E18}">
      <dgm:prSet/>
      <dgm:spPr/>
      <dgm:t>
        <a:bodyPr/>
        <a:lstStyle/>
        <a:p>
          <a:endParaRPr lang="en-GB"/>
        </a:p>
      </dgm:t>
    </dgm:pt>
    <dgm:pt modelId="{AE9479CB-2504-4AFA-B49F-1570B7286D19}">
      <dgm:prSet phldrT="[Text]" custT="1"/>
      <dgm:spPr/>
      <dgm:t>
        <a:bodyPr/>
        <a:lstStyle/>
        <a:p>
          <a:r>
            <a:rPr lang="bg-BG" sz="2400" dirty="0" smtClean="0">
              <a:latin typeface="Bookman Old Style" pitchFamily="18" charset="0"/>
            </a:rPr>
            <a:t>Дейностна символика</a:t>
          </a:r>
        </a:p>
        <a:p>
          <a:r>
            <a:rPr lang="bg-BG" sz="2000" dirty="0" smtClean="0">
              <a:latin typeface="Bookman Old Style" pitchFamily="18" charset="0"/>
            </a:rPr>
            <a:t>(традиции, празници)</a:t>
          </a:r>
          <a:endParaRPr lang="en-GB" sz="2000" dirty="0">
            <a:latin typeface="Bookman Old Style" pitchFamily="18" charset="0"/>
          </a:endParaRPr>
        </a:p>
      </dgm:t>
    </dgm:pt>
    <dgm:pt modelId="{2D48672A-8B42-47E1-B347-25266E39F87A}" type="parTrans" cxnId="{9D612741-B25D-406B-8B84-D7C520D237C1}">
      <dgm:prSet/>
      <dgm:spPr/>
      <dgm:t>
        <a:bodyPr/>
        <a:lstStyle/>
        <a:p>
          <a:endParaRPr lang="en-GB"/>
        </a:p>
      </dgm:t>
    </dgm:pt>
    <dgm:pt modelId="{EC8F194D-F321-4E73-9B98-02C3EADA1729}" type="sibTrans" cxnId="{9D612741-B25D-406B-8B84-D7C520D237C1}">
      <dgm:prSet/>
      <dgm:spPr/>
      <dgm:t>
        <a:bodyPr/>
        <a:lstStyle/>
        <a:p>
          <a:endParaRPr lang="en-GB"/>
        </a:p>
      </dgm:t>
    </dgm:pt>
    <dgm:pt modelId="{827A7D4C-4832-42E7-A47B-7AB5B04BB907}">
      <dgm:prSet custT="1"/>
      <dgm:spPr/>
      <dgm:t>
        <a:bodyPr/>
        <a:lstStyle/>
        <a:p>
          <a:r>
            <a:rPr lang="bg-BG" sz="2400" dirty="0" smtClean="0">
              <a:latin typeface="Bookman Old Style" pitchFamily="18" charset="0"/>
            </a:rPr>
            <a:t>Организационна символика</a:t>
          </a:r>
        </a:p>
        <a:p>
          <a:r>
            <a:rPr lang="bg-BG" sz="1800" dirty="0" smtClean="0">
              <a:latin typeface="Bookman Old Style" pitchFamily="18" charset="0"/>
            </a:rPr>
            <a:t>(представителни органи, ритуали)</a:t>
          </a:r>
          <a:endParaRPr lang="en-GB" sz="1800" dirty="0">
            <a:latin typeface="Bookman Old Style" pitchFamily="18" charset="0"/>
          </a:endParaRPr>
        </a:p>
      </dgm:t>
    </dgm:pt>
    <dgm:pt modelId="{C84083AC-BDCE-4180-8F89-D23F7F7DA9BB}" type="parTrans" cxnId="{CF17F4A9-AFD7-410F-8ED4-4C3C64A45E56}">
      <dgm:prSet/>
      <dgm:spPr/>
      <dgm:t>
        <a:bodyPr/>
        <a:lstStyle/>
        <a:p>
          <a:endParaRPr lang="en-GB"/>
        </a:p>
      </dgm:t>
    </dgm:pt>
    <dgm:pt modelId="{5822C5F2-D41E-4B20-83D0-CEED581A8387}" type="sibTrans" cxnId="{CF17F4A9-AFD7-410F-8ED4-4C3C64A45E56}">
      <dgm:prSet/>
      <dgm:spPr/>
      <dgm:t>
        <a:bodyPr/>
        <a:lstStyle/>
        <a:p>
          <a:endParaRPr lang="en-GB"/>
        </a:p>
      </dgm:t>
    </dgm:pt>
    <dgm:pt modelId="{9AD865CD-A2A1-4490-BF1A-4DDE9D4605BD}">
      <dgm:prSet custT="1"/>
      <dgm:spPr/>
      <dgm:t>
        <a:bodyPr/>
        <a:lstStyle/>
        <a:p>
          <a:pPr algn="ctr"/>
          <a:r>
            <a:rPr lang="bg-BG" sz="2400" dirty="0" smtClean="0">
              <a:latin typeface="Bookman Old Style" pitchFamily="18" charset="0"/>
            </a:rPr>
            <a:t>Обектна символика</a:t>
          </a:r>
        </a:p>
        <a:p>
          <a:pPr algn="ctr"/>
          <a:r>
            <a:rPr lang="bg-BG" sz="1800" dirty="0" smtClean="0">
              <a:latin typeface="Bookman Old Style" pitchFamily="18" charset="0"/>
            </a:rPr>
            <a:t>(лого, знаме, песен, униформа)</a:t>
          </a:r>
          <a:endParaRPr lang="en-GB" sz="1800" dirty="0">
            <a:latin typeface="Bookman Old Style" pitchFamily="18" charset="0"/>
          </a:endParaRPr>
        </a:p>
      </dgm:t>
    </dgm:pt>
    <dgm:pt modelId="{9D0B87AD-1418-4112-B975-C9ACDE3DD4C8}" type="parTrans" cxnId="{0F733E40-6A7A-4DB3-A320-FF485D73339A}">
      <dgm:prSet/>
      <dgm:spPr/>
      <dgm:t>
        <a:bodyPr/>
        <a:lstStyle/>
        <a:p>
          <a:endParaRPr lang="en-GB"/>
        </a:p>
      </dgm:t>
    </dgm:pt>
    <dgm:pt modelId="{0308CE14-C9EF-4995-B011-D3CDA1360476}" type="sibTrans" cxnId="{0F733E40-6A7A-4DB3-A320-FF485D73339A}">
      <dgm:prSet/>
      <dgm:spPr/>
      <dgm:t>
        <a:bodyPr/>
        <a:lstStyle/>
        <a:p>
          <a:endParaRPr lang="en-GB"/>
        </a:p>
      </dgm:t>
    </dgm:pt>
    <dgm:pt modelId="{B4AC99A0-4B30-4EA5-AFC2-BCA6949148F9}">
      <dgm:prSet/>
      <dgm:spPr/>
      <dgm:t>
        <a:bodyPr/>
        <a:lstStyle/>
        <a:p>
          <a:pPr algn="l"/>
          <a:endParaRPr lang="en-GB" sz="1200" dirty="0"/>
        </a:p>
      </dgm:t>
    </dgm:pt>
    <dgm:pt modelId="{446B9A0D-DA86-4164-B788-993E909C73D9}" type="parTrans" cxnId="{81546BF1-1FF0-4B7E-8F4C-E7DDFBDAF409}">
      <dgm:prSet/>
      <dgm:spPr/>
      <dgm:t>
        <a:bodyPr/>
        <a:lstStyle/>
        <a:p>
          <a:endParaRPr lang="en-GB"/>
        </a:p>
      </dgm:t>
    </dgm:pt>
    <dgm:pt modelId="{D0E96E0C-1AD0-4776-8C0F-6BB07ADBD2C5}" type="sibTrans" cxnId="{81546BF1-1FF0-4B7E-8F4C-E7DDFBDAF409}">
      <dgm:prSet/>
      <dgm:spPr/>
      <dgm:t>
        <a:bodyPr/>
        <a:lstStyle/>
        <a:p>
          <a:endParaRPr lang="en-GB"/>
        </a:p>
      </dgm:t>
    </dgm:pt>
    <dgm:pt modelId="{7ABF4251-D433-482E-9940-5258A2BD906D}" type="pres">
      <dgm:prSet presAssocID="{C796E5F1-1807-480C-9778-9286347EBD9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6E1797B-6676-4AA6-8D63-83226EC2205A}" type="pres">
      <dgm:prSet presAssocID="{4E9633F6-7FDE-4394-B287-6EBE226A39C4}" presName="root" presStyleCnt="0"/>
      <dgm:spPr/>
    </dgm:pt>
    <dgm:pt modelId="{D81833F6-CAD5-4E40-9F8C-9EFAC453D7B2}" type="pres">
      <dgm:prSet presAssocID="{4E9633F6-7FDE-4394-B287-6EBE226A39C4}" presName="rootComposite" presStyleCnt="0"/>
      <dgm:spPr/>
    </dgm:pt>
    <dgm:pt modelId="{E1BEBCE9-0C18-4FD5-8FAD-2B4626C72103}" type="pres">
      <dgm:prSet presAssocID="{4E9633F6-7FDE-4394-B287-6EBE226A39C4}" presName="rootText" presStyleLbl="node1" presStyleIdx="0" presStyleCnt="1" custScaleX="414714" custScaleY="138455"/>
      <dgm:spPr/>
      <dgm:t>
        <a:bodyPr/>
        <a:lstStyle/>
        <a:p>
          <a:endParaRPr lang="en-GB"/>
        </a:p>
      </dgm:t>
    </dgm:pt>
    <dgm:pt modelId="{B91C85C8-4849-4E80-A79D-FA9442BA6E8D}" type="pres">
      <dgm:prSet presAssocID="{4E9633F6-7FDE-4394-B287-6EBE226A39C4}" presName="rootConnector" presStyleLbl="node1" presStyleIdx="0" presStyleCnt="1"/>
      <dgm:spPr/>
      <dgm:t>
        <a:bodyPr/>
        <a:lstStyle/>
        <a:p>
          <a:endParaRPr lang="en-GB"/>
        </a:p>
      </dgm:t>
    </dgm:pt>
    <dgm:pt modelId="{E55B3076-8CFE-499E-9544-7069737E5A28}" type="pres">
      <dgm:prSet presAssocID="{4E9633F6-7FDE-4394-B287-6EBE226A39C4}" presName="childShape" presStyleCnt="0"/>
      <dgm:spPr/>
    </dgm:pt>
    <dgm:pt modelId="{E42E8D43-57FD-4B58-AC09-591FDC14C12A}" type="pres">
      <dgm:prSet presAssocID="{03C84D2B-0F09-4AF2-88E6-2A5AE3456C17}" presName="Name13" presStyleLbl="parChTrans1D2" presStyleIdx="0" presStyleCnt="4"/>
      <dgm:spPr/>
      <dgm:t>
        <a:bodyPr/>
        <a:lstStyle/>
        <a:p>
          <a:endParaRPr lang="en-GB"/>
        </a:p>
      </dgm:t>
    </dgm:pt>
    <dgm:pt modelId="{2A09B712-70D8-4FA9-9E4E-7EB2A42762FD}" type="pres">
      <dgm:prSet presAssocID="{FD1355AF-FE7B-4FAF-B694-21DAFFED65D8}" presName="childText" presStyleLbl="bgAcc1" presStyleIdx="0" presStyleCnt="4" custScaleX="388130" custScaleY="13171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F6F49DE-FD2C-46C7-9705-C05D8E0AB3EC}" type="pres">
      <dgm:prSet presAssocID="{C84083AC-BDCE-4180-8F89-D23F7F7DA9BB}" presName="Name13" presStyleLbl="parChTrans1D2" presStyleIdx="1" presStyleCnt="4"/>
      <dgm:spPr/>
      <dgm:t>
        <a:bodyPr/>
        <a:lstStyle/>
        <a:p>
          <a:endParaRPr lang="en-GB"/>
        </a:p>
      </dgm:t>
    </dgm:pt>
    <dgm:pt modelId="{B8B7C451-2E64-404B-A60C-B678481B9866}" type="pres">
      <dgm:prSet presAssocID="{827A7D4C-4832-42E7-A47B-7AB5B04BB907}" presName="childText" presStyleLbl="bgAcc1" presStyleIdx="1" presStyleCnt="4" custScaleX="3881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EB6B0CB-89F6-4687-8C1F-03C20255F8A3}" type="pres">
      <dgm:prSet presAssocID="{9D0B87AD-1418-4112-B975-C9ACDE3DD4C8}" presName="Name13" presStyleLbl="parChTrans1D2" presStyleIdx="2" presStyleCnt="4"/>
      <dgm:spPr/>
      <dgm:t>
        <a:bodyPr/>
        <a:lstStyle/>
        <a:p>
          <a:endParaRPr lang="en-GB"/>
        </a:p>
      </dgm:t>
    </dgm:pt>
    <dgm:pt modelId="{80A47B54-FF93-4711-BA96-5FAA51B64825}" type="pres">
      <dgm:prSet presAssocID="{9AD865CD-A2A1-4490-BF1A-4DDE9D4605BD}" presName="childText" presStyleLbl="bgAcc1" presStyleIdx="2" presStyleCnt="4" custScaleX="37913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6FEF824-E6BD-4582-9FBF-85A3E15EC8FE}" type="pres">
      <dgm:prSet presAssocID="{2D48672A-8B42-47E1-B347-25266E39F87A}" presName="Name13" presStyleLbl="parChTrans1D2" presStyleIdx="3" presStyleCnt="4"/>
      <dgm:spPr/>
      <dgm:t>
        <a:bodyPr/>
        <a:lstStyle/>
        <a:p>
          <a:endParaRPr lang="en-GB"/>
        </a:p>
      </dgm:t>
    </dgm:pt>
    <dgm:pt modelId="{60DD834D-0CD6-422F-904E-460F20F68401}" type="pres">
      <dgm:prSet presAssocID="{AE9479CB-2504-4AFA-B49F-1570B7286D19}" presName="childText" presStyleLbl="bgAcc1" presStyleIdx="3" presStyleCnt="4" custScaleX="37913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92695AD-FC33-446B-B902-6A72CAE319CA}" type="presOf" srcId="{C84083AC-BDCE-4180-8F89-D23F7F7DA9BB}" destId="{DF6F49DE-FD2C-46C7-9705-C05D8E0AB3EC}" srcOrd="0" destOrd="0" presId="urn:microsoft.com/office/officeart/2005/8/layout/hierarchy3"/>
    <dgm:cxn modelId="{2226F58B-66C4-4036-A228-ED3F9D1845F6}" type="presOf" srcId="{2D48672A-8B42-47E1-B347-25266E39F87A}" destId="{76FEF824-E6BD-4582-9FBF-85A3E15EC8FE}" srcOrd="0" destOrd="0" presId="urn:microsoft.com/office/officeart/2005/8/layout/hierarchy3"/>
    <dgm:cxn modelId="{228765ED-5E7C-4BC8-BCB8-A6566F673664}" srcId="{C796E5F1-1807-480C-9778-9286347EBD96}" destId="{4E9633F6-7FDE-4394-B287-6EBE226A39C4}" srcOrd="0" destOrd="0" parTransId="{E6EE101B-3AD4-4F5A-A99D-CC5AC4C2A408}" sibTransId="{EC3E65C5-948F-423A-84A4-F285CFE96864}"/>
    <dgm:cxn modelId="{99BFEF50-3C75-4EE9-9A82-F133AC90A16F}" type="presOf" srcId="{03C84D2B-0F09-4AF2-88E6-2A5AE3456C17}" destId="{E42E8D43-57FD-4B58-AC09-591FDC14C12A}" srcOrd="0" destOrd="0" presId="urn:microsoft.com/office/officeart/2005/8/layout/hierarchy3"/>
    <dgm:cxn modelId="{1E6D8679-74A8-4B28-8BFE-AC3DF8966E18}" srcId="{4E9633F6-7FDE-4394-B287-6EBE226A39C4}" destId="{FD1355AF-FE7B-4FAF-B694-21DAFFED65D8}" srcOrd="0" destOrd="0" parTransId="{03C84D2B-0F09-4AF2-88E6-2A5AE3456C17}" sibTransId="{E11B903C-3EC8-441F-AC4E-CC5E86463C40}"/>
    <dgm:cxn modelId="{1D14401E-4BF2-4B63-8BF3-9A54581625D9}" type="presOf" srcId="{B4AC99A0-4B30-4EA5-AFC2-BCA6949148F9}" destId="{80A47B54-FF93-4711-BA96-5FAA51B64825}" srcOrd="0" destOrd="1" presId="urn:microsoft.com/office/officeart/2005/8/layout/hierarchy3"/>
    <dgm:cxn modelId="{CF17F4A9-AFD7-410F-8ED4-4C3C64A45E56}" srcId="{4E9633F6-7FDE-4394-B287-6EBE226A39C4}" destId="{827A7D4C-4832-42E7-A47B-7AB5B04BB907}" srcOrd="1" destOrd="0" parTransId="{C84083AC-BDCE-4180-8F89-D23F7F7DA9BB}" sibTransId="{5822C5F2-D41E-4B20-83D0-CEED581A8387}"/>
    <dgm:cxn modelId="{FE4ADD51-6A09-45B5-96AD-ED2752B7C2E4}" type="presOf" srcId="{4E9633F6-7FDE-4394-B287-6EBE226A39C4}" destId="{B91C85C8-4849-4E80-A79D-FA9442BA6E8D}" srcOrd="1" destOrd="0" presId="urn:microsoft.com/office/officeart/2005/8/layout/hierarchy3"/>
    <dgm:cxn modelId="{81546BF1-1FF0-4B7E-8F4C-E7DDFBDAF409}" srcId="{9AD865CD-A2A1-4490-BF1A-4DDE9D4605BD}" destId="{B4AC99A0-4B30-4EA5-AFC2-BCA6949148F9}" srcOrd="0" destOrd="0" parTransId="{446B9A0D-DA86-4164-B788-993E909C73D9}" sibTransId="{D0E96E0C-1AD0-4776-8C0F-6BB07ADBD2C5}"/>
    <dgm:cxn modelId="{0F733E40-6A7A-4DB3-A320-FF485D73339A}" srcId="{4E9633F6-7FDE-4394-B287-6EBE226A39C4}" destId="{9AD865CD-A2A1-4490-BF1A-4DDE9D4605BD}" srcOrd="2" destOrd="0" parTransId="{9D0B87AD-1418-4112-B975-C9ACDE3DD4C8}" sibTransId="{0308CE14-C9EF-4995-B011-D3CDA1360476}"/>
    <dgm:cxn modelId="{9D612741-B25D-406B-8B84-D7C520D237C1}" srcId="{4E9633F6-7FDE-4394-B287-6EBE226A39C4}" destId="{AE9479CB-2504-4AFA-B49F-1570B7286D19}" srcOrd="3" destOrd="0" parTransId="{2D48672A-8B42-47E1-B347-25266E39F87A}" sibTransId="{EC8F194D-F321-4E73-9B98-02C3EADA1729}"/>
    <dgm:cxn modelId="{FF1831D7-5D01-4729-ADFF-B3E6520B6EF8}" type="presOf" srcId="{9D0B87AD-1418-4112-B975-C9ACDE3DD4C8}" destId="{AEB6B0CB-89F6-4687-8C1F-03C20255F8A3}" srcOrd="0" destOrd="0" presId="urn:microsoft.com/office/officeart/2005/8/layout/hierarchy3"/>
    <dgm:cxn modelId="{B788AEAC-925D-45E8-A695-5A673936BE59}" type="presOf" srcId="{4E9633F6-7FDE-4394-B287-6EBE226A39C4}" destId="{E1BEBCE9-0C18-4FD5-8FAD-2B4626C72103}" srcOrd="0" destOrd="0" presId="urn:microsoft.com/office/officeart/2005/8/layout/hierarchy3"/>
    <dgm:cxn modelId="{153D8AE2-E357-44BE-AE56-856D37E9225C}" type="presOf" srcId="{9AD865CD-A2A1-4490-BF1A-4DDE9D4605BD}" destId="{80A47B54-FF93-4711-BA96-5FAA51B64825}" srcOrd="0" destOrd="0" presId="urn:microsoft.com/office/officeart/2005/8/layout/hierarchy3"/>
    <dgm:cxn modelId="{772E25B5-E395-4D5D-A768-CB373A5E34D4}" type="presOf" srcId="{C796E5F1-1807-480C-9778-9286347EBD96}" destId="{7ABF4251-D433-482E-9940-5258A2BD906D}" srcOrd="0" destOrd="0" presId="urn:microsoft.com/office/officeart/2005/8/layout/hierarchy3"/>
    <dgm:cxn modelId="{D837373D-EB17-44DE-B1EC-393AA30C9DFF}" type="presOf" srcId="{FD1355AF-FE7B-4FAF-B694-21DAFFED65D8}" destId="{2A09B712-70D8-4FA9-9E4E-7EB2A42762FD}" srcOrd="0" destOrd="0" presId="urn:microsoft.com/office/officeart/2005/8/layout/hierarchy3"/>
    <dgm:cxn modelId="{FDB0543C-5BC3-4E21-B87C-F65B31BC4E65}" type="presOf" srcId="{827A7D4C-4832-42E7-A47B-7AB5B04BB907}" destId="{B8B7C451-2E64-404B-A60C-B678481B9866}" srcOrd="0" destOrd="0" presId="urn:microsoft.com/office/officeart/2005/8/layout/hierarchy3"/>
    <dgm:cxn modelId="{555CD17D-3B94-4487-8B7D-D7CE164AC4AF}" type="presOf" srcId="{AE9479CB-2504-4AFA-B49F-1570B7286D19}" destId="{60DD834D-0CD6-422F-904E-460F20F68401}" srcOrd="0" destOrd="0" presId="urn:microsoft.com/office/officeart/2005/8/layout/hierarchy3"/>
    <dgm:cxn modelId="{7FEA78E0-C4C8-40E5-BA64-53A2ABCB613D}" type="presParOf" srcId="{7ABF4251-D433-482E-9940-5258A2BD906D}" destId="{16E1797B-6676-4AA6-8D63-83226EC2205A}" srcOrd="0" destOrd="0" presId="urn:microsoft.com/office/officeart/2005/8/layout/hierarchy3"/>
    <dgm:cxn modelId="{9A7D6B9D-17D3-477E-AC52-98D9E4CD4502}" type="presParOf" srcId="{16E1797B-6676-4AA6-8D63-83226EC2205A}" destId="{D81833F6-CAD5-4E40-9F8C-9EFAC453D7B2}" srcOrd="0" destOrd="0" presId="urn:microsoft.com/office/officeart/2005/8/layout/hierarchy3"/>
    <dgm:cxn modelId="{67B59891-AFAD-4770-9EFA-9B0B2BA624D3}" type="presParOf" srcId="{D81833F6-CAD5-4E40-9F8C-9EFAC453D7B2}" destId="{E1BEBCE9-0C18-4FD5-8FAD-2B4626C72103}" srcOrd="0" destOrd="0" presId="urn:microsoft.com/office/officeart/2005/8/layout/hierarchy3"/>
    <dgm:cxn modelId="{49B6FC54-B77D-4DA2-8B1E-A0D2C9E46C06}" type="presParOf" srcId="{D81833F6-CAD5-4E40-9F8C-9EFAC453D7B2}" destId="{B91C85C8-4849-4E80-A79D-FA9442BA6E8D}" srcOrd="1" destOrd="0" presId="urn:microsoft.com/office/officeart/2005/8/layout/hierarchy3"/>
    <dgm:cxn modelId="{642C2496-B86A-4D55-8CA2-E458A41B01A8}" type="presParOf" srcId="{16E1797B-6676-4AA6-8D63-83226EC2205A}" destId="{E55B3076-8CFE-499E-9544-7069737E5A28}" srcOrd="1" destOrd="0" presId="urn:microsoft.com/office/officeart/2005/8/layout/hierarchy3"/>
    <dgm:cxn modelId="{0B31153F-2306-4449-BEF8-46055C2A914A}" type="presParOf" srcId="{E55B3076-8CFE-499E-9544-7069737E5A28}" destId="{E42E8D43-57FD-4B58-AC09-591FDC14C12A}" srcOrd="0" destOrd="0" presId="urn:microsoft.com/office/officeart/2005/8/layout/hierarchy3"/>
    <dgm:cxn modelId="{AA59032D-8139-4149-969B-068AA27AA2EE}" type="presParOf" srcId="{E55B3076-8CFE-499E-9544-7069737E5A28}" destId="{2A09B712-70D8-4FA9-9E4E-7EB2A42762FD}" srcOrd="1" destOrd="0" presId="urn:microsoft.com/office/officeart/2005/8/layout/hierarchy3"/>
    <dgm:cxn modelId="{F5DE1663-66A5-4267-8CCD-31739E96F032}" type="presParOf" srcId="{E55B3076-8CFE-499E-9544-7069737E5A28}" destId="{DF6F49DE-FD2C-46C7-9705-C05D8E0AB3EC}" srcOrd="2" destOrd="0" presId="urn:microsoft.com/office/officeart/2005/8/layout/hierarchy3"/>
    <dgm:cxn modelId="{DD83146A-13FB-4C80-9274-4601718DB85F}" type="presParOf" srcId="{E55B3076-8CFE-499E-9544-7069737E5A28}" destId="{B8B7C451-2E64-404B-A60C-B678481B9866}" srcOrd="3" destOrd="0" presId="urn:microsoft.com/office/officeart/2005/8/layout/hierarchy3"/>
    <dgm:cxn modelId="{4C100432-F055-476A-8896-2FD978BA5FB9}" type="presParOf" srcId="{E55B3076-8CFE-499E-9544-7069737E5A28}" destId="{AEB6B0CB-89F6-4687-8C1F-03C20255F8A3}" srcOrd="4" destOrd="0" presId="urn:microsoft.com/office/officeart/2005/8/layout/hierarchy3"/>
    <dgm:cxn modelId="{9C608330-A417-4902-BD74-A37D1477E6B2}" type="presParOf" srcId="{E55B3076-8CFE-499E-9544-7069737E5A28}" destId="{80A47B54-FF93-4711-BA96-5FAA51B64825}" srcOrd="5" destOrd="0" presId="urn:microsoft.com/office/officeart/2005/8/layout/hierarchy3"/>
    <dgm:cxn modelId="{E16ADF06-ED40-41BF-BA0F-9A114E7B1459}" type="presParOf" srcId="{E55B3076-8CFE-499E-9544-7069737E5A28}" destId="{76FEF824-E6BD-4582-9FBF-85A3E15EC8FE}" srcOrd="6" destOrd="0" presId="urn:microsoft.com/office/officeart/2005/8/layout/hierarchy3"/>
    <dgm:cxn modelId="{6B4E6E9B-1C08-48D5-B5B0-3C7062665D3E}" type="presParOf" srcId="{E55B3076-8CFE-499E-9544-7069737E5A28}" destId="{60DD834D-0CD6-422F-904E-460F20F68401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AB84E83-5FE5-4C22-AF14-EFC2B58F5F6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4D9B3C5-E520-4EF2-A945-41B7C7BB51D9}">
      <dgm:prSet phldrT="[Text]"/>
      <dgm:spPr/>
      <dgm:t>
        <a:bodyPr/>
        <a:lstStyle/>
        <a:p>
          <a:r>
            <a:rPr lang="bg-BG" b="1" dirty="0" smtClean="0">
              <a:solidFill>
                <a:schemeClr val="bg1"/>
              </a:solidFill>
            </a:rPr>
            <a:t>Мениджмънт на класа като поведенческа среда</a:t>
          </a:r>
          <a:endParaRPr lang="en-GB" dirty="0">
            <a:solidFill>
              <a:schemeClr val="bg1"/>
            </a:solidFill>
          </a:endParaRPr>
        </a:p>
      </dgm:t>
    </dgm:pt>
    <dgm:pt modelId="{6E667D1C-995E-4B67-B8A9-05AEC2444FD1}" type="parTrans" cxnId="{1ED39DB4-D4D0-458D-A3A6-89C14ADA532A}">
      <dgm:prSet/>
      <dgm:spPr/>
      <dgm:t>
        <a:bodyPr/>
        <a:lstStyle/>
        <a:p>
          <a:endParaRPr lang="en-GB"/>
        </a:p>
      </dgm:t>
    </dgm:pt>
    <dgm:pt modelId="{E93057D5-F4FE-4C8A-9D9D-4C064351B037}" type="sibTrans" cxnId="{1ED39DB4-D4D0-458D-A3A6-89C14ADA532A}">
      <dgm:prSet/>
      <dgm:spPr/>
      <dgm:t>
        <a:bodyPr/>
        <a:lstStyle/>
        <a:p>
          <a:endParaRPr lang="en-GB"/>
        </a:p>
      </dgm:t>
    </dgm:pt>
    <dgm:pt modelId="{6A2ECCB7-14D4-40B9-B8D1-46D35F1F919C}">
      <dgm:prSet custT="1"/>
      <dgm:spPr/>
      <dgm:t>
        <a:bodyPr/>
        <a:lstStyle/>
        <a:p>
          <a:r>
            <a:rPr lang="bg-BG" sz="2400" dirty="0" smtClean="0">
              <a:latin typeface="Bookman Old Style" pitchFamily="18" charset="0"/>
            </a:rPr>
            <a:t>Мениджмънт на груповото поведение</a:t>
          </a:r>
        </a:p>
        <a:p>
          <a:r>
            <a:rPr lang="bg-BG" sz="1800" dirty="0" smtClean="0">
              <a:latin typeface="Bookman Old Style" pitchFamily="18" charset="0"/>
            </a:rPr>
            <a:t>(базиран на общоприети групови норми и очаквания)</a:t>
          </a:r>
          <a:endParaRPr lang="en-GB" sz="1800" dirty="0">
            <a:latin typeface="Bookman Old Style" pitchFamily="18" charset="0"/>
          </a:endParaRPr>
        </a:p>
      </dgm:t>
    </dgm:pt>
    <dgm:pt modelId="{566CA555-D6AA-4203-94C1-3723E1B4FE82}" type="parTrans" cxnId="{B95698CB-696B-4F9A-AEA2-3D46675964FA}">
      <dgm:prSet/>
      <dgm:spPr/>
      <dgm:t>
        <a:bodyPr/>
        <a:lstStyle/>
        <a:p>
          <a:endParaRPr lang="en-GB"/>
        </a:p>
      </dgm:t>
    </dgm:pt>
    <dgm:pt modelId="{6473C5B3-3E3A-4E35-9BF3-EBBECE3C1358}" type="sibTrans" cxnId="{B95698CB-696B-4F9A-AEA2-3D46675964FA}">
      <dgm:prSet/>
      <dgm:spPr/>
      <dgm:t>
        <a:bodyPr/>
        <a:lstStyle/>
        <a:p>
          <a:endParaRPr lang="en-GB"/>
        </a:p>
      </dgm:t>
    </dgm:pt>
    <dgm:pt modelId="{E171B24F-2487-4406-BB81-C738EC329CE9}">
      <dgm:prSet custT="1"/>
      <dgm:spPr/>
      <dgm:t>
        <a:bodyPr/>
        <a:lstStyle/>
        <a:p>
          <a:r>
            <a:rPr lang="bg-BG" sz="2400" dirty="0" smtClean="0">
              <a:latin typeface="Bookman Old Style" pitchFamily="18" charset="0"/>
            </a:rPr>
            <a:t>Мениджмънт на дисциплината на класа</a:t>
          </a:r>
        </a:p>
        <a:p>
          <a:r>
            <a:rPr lang="bg-BG" sz="1900" dirty="0" smtClean="0"/>
            <a:t>(базиран на легитимни правилници и правила)</a:t>
          </a:r>
          <a:endParaRPr lang="en-GB" sz="1900" dirty="0"/>
        </a:p>
      </dgm:t>
    </dgm:pt>
    <dgm:pt modelId="{AEFF8BB7-9A41-4697-A97B-A1071CC2A147}" type="parTrans" cxnId="{AE81C01A-2455-4E7A-A87C-F36B6D68B11E}">
      <dgm:prSet/>
      <dgm:spPr/>
      <dgm:t>
        <a:bodyPr/>
        <a:lstStyle/>
        <a:p>
          <a:endParaRPr lang="en-GB"/>
        </a:p>
      </dgm:t>
    </dgm:pt>
    <dgm:pt modelId="{EB287428-8583-4E33-820D-49894268E883}" type="sibTrans" cxnId="{AE81C01A-2455-4E7A-A87C-F36B6D68B11E}">
      <dgm:prSet/>
      <dgm:spPr/>
      <dgm:t>
        <a:bodyPr/>
        <a:lstStyle/>
        <a:p>
          <a:endParaRPr lang="en-GB"/>
        </a:p>
      </dgm:t>
    </dgm:pt>
    <dgm:pt modelId="{4C54051D-C93A-4C6F-8F5C-0599D118EE00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bg-BG" sz="2400" dirty="0" smtClean="0">
              <a:latin typeface="Bookman Old Style" pitchFamily="18" charset="0"/>
            </a:rPr>
            <a:t>Мениджмънт на индивидуалното поведение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bg-BG" sz="1800" dirty="0" smtClean="0"/>
            <a:t>(базиран на общоприети норми и очаквания)</a:t>
          </a:r>
          <a:endParaRPr lang="en-GB" sz="1800" dirty="0" smtClean="0"/>
        </a:p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dirty="0"/>
        </a:p>
      </dgm:t>
    </dgm:pt>
    <dgm:pt modelId="{565D1896-4CE0-4150-A8AC-FBA33F03624C}" type="parTrans" cxnId="{838836DE-D855-44CA-91E1-F85B6267455D}">
      <dgm:prSet/>
      <dgm:spPr/>
      <dgm:t>
        <a:bodyPr/>
        <a:lstStyle/>
        <a:p>
          <a:endParaRPr lang="en-GB"/>
        </a:p>
      </dgm:t>
    </dgm:pt>
    <dgm:pt modelId="{DB7BCF62-49EE-4AA9-95AC-C42F24442B50}" type="sibTrans" cxnId="{838836DE-D855-44CA-91E1-F85B6267455D}">
      <dgm:prSet/>
      <dgm:spPr/>
      <dgm:t>
        <a:bodyPr/>
        <a:lstStyle/>
        <a:p>
          <a:endParaRPr lang="en-GB"/>
        </a:p>
      </dgm:t>
    </dgm:pt>
    <dgm:pt modelId="{30DF9BE1-668A-4AFC-8491-DB74B661BDBC}" type="pres">
      <dgm:prSet presAssocID="{DAB84E83-5FE5-4C22-AF14-EFC2B58F5F6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030B8AD5-319D-45A5-B1DB-E5D3B3EB247E}" type="pres">
      <dgm:prSet presAssocID="{F4D9B3C5-E520-4EF2-A945-41B7C7BB51D9}" presName="root" presStyleCnt="0"/>
      <dgm:spPr/>
    </dgm:pt>
    <dgm:pt modelId="{95AE3C04-E89F-46E6-8C74-235D75149026}" type="pres">
      <dgm:prSet presAssocID="{F4D9B3C5-E520-4EF2-A945-41B7C7BB51D9}" presName="rootComposite" presStyleCnt="0"/>
      <dgm:spPr/>
    </dgm:pt>
    <dgm:pt modelId="{E72E1A86-C286-4BE4-859E-1E5859BD26D7}" type="pres">
      <dgm:prSet presAssocID="{F4D9B3C5-E520-4EF2-A945-41B7C7BB51D9}" presName="rootText" presStyleLbl="node1" presStyleIdx="0" presStyleCnt="1" custScaleX="311879"/>
      <dgm:spPr/>
      <dgm:t>
        <a:bodyPr/>
        <a:lstStyle/>
        <a:p>
          <a:endParaRPr lang="en-GB"/>
        </a:p>
      </dgm:t>
    </dgm:pt>
    <dgm:pt modelId="{69ED9D6E-CF85-463E-BDD1-ECAC9DC766C8}" type="pres">
      <dgm:prSet presAssocID="{F4D9B3C5-E520-4EF2-A945-41B7C7BB51D9}" presName="rootConnector" presStyleLbl="node1" presStyleIdx="0" presStyleCnt="1"/>
      <dgm:spPr/>
      <dgm:t>
        <a:bodyPr/>
        <a:lstStyle/>
        <a:p>
          <a:endParaRPr lang="en-GB"/>
        </a:p>
      </dgm:t>
    </dgm:pt>
    <dgm:pt modelId="{0ADDA9CD-5F88-481E-B9CD-CECA478D1754}" type="pres">
      <dgm:prSet presAssocID="{F4D9B3C5-E520-4EF2-A945-41B7C7BB51D9}" presName="childShape" presStyleCnt="0"/>
      <dgm:spPr/>
    </dgm:pt>
    <dgm:pt modelId="{2DE1C9D8-18F9-4B9D-978C-4C8989F3E90A}" type="pres">
      <dgm:prSet presAssocID="{AEFF8BB7-9A41-4697-A97B-A1071CC2A147}" presName="Name13" presStyleLbl="parChTrans1D2" presStyleIdx="0" presStyleCnt="3"/>
      <dgm:spPr/>
      <dgm:t>
        <a:bodyPr/>
        <a:lstStyle/>
        <a:p>
          <a:endParaRPr lang="en-GB"/>
        </a:p>
      </dgm:t>
    </dgm:pt>
    <dgm:pt modelId="{7790E97B-E443-4937-9192-669AC81376DF}" type="pres">
      <dgm:prSet presAssocID="{E171B24F-2487-4406-BB81-C738EC329CE9}" presName="childText" presStyleLbl="bgAcc1" presStyleIdx="0" presStyleCnt="3" custScaleX="29624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878A0C3-9F1F-4246-92B6-E31AB7782876}" type="pres">
      <dgm:prSet presAssocID="{565D1896-4CE0-4150-A8AC-FBA33F03624C}" presName="Name13" presStyleLbl="parChTrans1D2" presStyleIdx="1" presStyleCnt="3"/>
      <dgm:spPr/>
      <dgm:t>
        <a:bodyPr/>
        <a:lstStyle/>
        <a:p>
          <a:endParaRPr lang="en-GB"/>
        </a:p>
      </dgm:t>
    </dgm:pt>
    <dgm:pt modelId="{77160BBC-3499-4E21-A59D-C88781AE738D}" type="pres">
      <dgm:prSet presAssocID="{4C54051D-C93A-4C6F-8F5C-0599D118EE00}" presName="childText" presStyleLbl="bgAcc1" presStyleIdx="1" presStyleCnt="3" custScaleX="29417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C5F4B88-A14F-4E42-AD78-2531EB90CF5B}" type="pres">
      <dgm:prSet presAssocID="{566CA555-D6AA-4203-94C1-3723E1B4FE82}" presName="Name13" presStyleLbl="parChTrans1D2" presStyleIdx="2" presStyleCnt="3"/>
      <dgm:spPr/>
      <dgm:t>
        <a:bodyPr/>
        <a:lstStyle/>
        <a:p>
          <a:endParaRPr lang="en-GB"/>
        </a:p>
      </dgm:t>
    </dgm:pt>
    <dgm:pt modelId="{19B1A65C-58E8-461E-8AB6-65D50B4D33E3}" type="pres">
      <dgm:prSet presAssocID="{6A2ECCB7-14D4-40B9-B8D1-46D35F1F919C}" presName="childText" presStyleLbl="bgAcc1" presStyleIdx="2" presStyleCnt="3" custScaleX="295450" custScaleY="10033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7223B54-3282-4E50-992A-E7B3F68E2124}" type="presOf" srcId="{4C54051D-C93A-4C6F-8F5C-0599D118EE00}" destId="{77160BBC-3499-4E21-A59D-C88781AE738D}" srcOrd="0" destOrd="0" presId="urn:microsoft.com/office/officeart/2005/8/layout/hierarchy3"/>
    <dgm:cxn modelId="{B95698CB-696B-4F9A-AEA2-3D46675964FA}" srcId="{F4D9B3C5-E520-4EF2-A945-41B7C7BB51D9}" destId="{6A2ECCB7-14D4-40B9-B8D1-46D35F1F919C}" srcOrd="2" destOrd="0" parTransId="{566CA555-D6AA-4203-94C1-3723E1B4FE82}" sibTransId="{6473C5B3-3E3A-4E35-9BF3-EBBECE3C1358}"/>
    <dgm:cxn modelId="{AE81C01A-2455-4E7A-A87C-F36B6D68B11E}" srcId="{F4D9B3C5-E520-4EF2-A945-41B7C7BB51D9}" destId="{E171B24F-2487-4406-BB81-C738EC329CE9}" srcOrd="0" destOrd="0" parTransId="{AEFF8BB7-9A41-4697-A97B-A1071CC2A147}" sibTransId="{EB287428-8583-4E33-820D-49894268E883}"/>
    <dgm:cxn modelId="{42D9CDAC-CD0A-4460-9088-38AA0D413D86}" type="presOf" srcId="{F4D9B3C5-E520-4EF2-A945-41B7C7BB51D9}" destId="{E72E1A86-C286-4BE4-859E-1E5859BD26D7}" srcOrd="0" destOrd="0" presId="urn:microsoft.com/office/officeart/2005/8/layout/hierarchy3"/>
    <dgm:cxn modelId="{2F809C98-FE3F-4AD8-80C1-155CBE13766B}" type="presOf" srcId="{AEFF8BB7-9A41-4697-A97B-A1071CC2A147}" destId="{2DE1C9D8-18F9-4B9D-978C-4C8989F3E90A}" srcOrd="0" destOrd="0" presId="urn:microsoft.com/office/officeart/2005/8/layout/hierarchy3"/>
    <dgm:cxn modelId="{02707E6B-3164-48CA-A16F-4FAE341F28DA}" type="presOf" srcId="{F4D9B3C5-E520-4EF2-A945-41B7C7BB51D9}" destId="{69ED9D6E-CF85-463E-BDD1-ECAC9DC766C8}" srcOrd="1" destOrd="0" presId="urn:microsoft.com/office/officeart/2005/8/layout/hierarchy3"/>
    <dgm:cxn modelId="{9093ECD1-F4A1-4B92-AAEF-CA6FE41A44EF}" type="presOf" srcId="{566CA555-D6AA-4203-94C1-3723E1B4FE82}" destId="{2C5F4B88-A14F-4E42-AD78-2531EB90CF5B}" srcOrd="0" destOrd="0" presId="urn:microsoft.com/office/officeart/2005/8/layout/hierarchy3"/>
    <dgm:cxn modelId="{DCFDB8CC-6330-4088-901A-4DBC42920985}" type="presOf" srcId="{E171B24F-2487-4406-BB81-C738EC329CE9}" destId="{7790E97B-E443-4937-9192-669AC81376DF}" srcOrd="0" destOrd="0" presId="urn:microsoft.com/office/officeart/2005/8/layout/hierarchy3"/>
    <dgm:cxn modelId="{D49B119D-FA11-4022-A373-07E5F5D52650}" type="presOf" srcId="{565D1896-4CE0-4150-A8AC-FBA33F03624C}" destId="{8878A0C3-9F1F-4246-92B6-E31AB7782876}" srcOrd="0" destOrd="0" presId="urn:microsoft.com/office/officeart/2005/8/layout/hierarchy3"/>
    <dgm:cxn modelId="{B8531FFA-BA00-4DDE-BC8C-02E2957CE565}" type="presOf" srcId="{DAB84E83-5FE5-4C22-AF14-EFC2B58F5F67}" destId="{30DF9BE1-668A-4AFC-8491-DB74B661BDBC}" srcOrd="0" destOrd="0" presId="urn:microsoft.com/office/officeart/2005/8/layout/hierarchy3"/>
    <dgm:cxn modelId="{1ED39DB4-D4D0-458D-A3A6-89C14ADA532A}" srcId="{DAB84E83-5FE5-4C22-AF14-EFC2B58F5F67}" destId="{F4D9B3C5-E520-4EF2-A945-41B7C7BB51D9}" srcOrd="0" destOrd="0" parTransId="{6E667D1C-995E-4B67-B8A9-05AEC2444FD1}" sibTransId="{E93057D5-F4FE-4C8A-9D9D-4C064351B037}"/>
    <dgm:cxn modelId="{838836DE-D855-44CA-91E1-F85B6267455D}" srcId="{F4D9B3C5-E520-4EF2-A945-41B7C7BB51D9}" destId="{4C54051D-C93A-4C6F-8F5C-0599D118EE00}" srcOrd="1" destOrd="0" parTransId="{565D1896-4CE0-4150-A8AC-FBA33F03624C}" sibTransId="{DB7BCF62-49EE-4AA9-95AC-C42F24442B50}"/>
    <dgm:cxn modelId="{0EBEB60F-B0EB-4AE9-B79C-7880042F0347}" type="presOf" srcId="{6A2ECCB7-14D4-40B9-B8D1-46D35F1F919C}" destId="{19B1A65C-58E8-461E-8AB6-65D50B4D33E3}" srcOrd="0" destOrd="0" presId="urn:microsoft.com/office/officeart/2005/8/layout/hierarchy3"/>
    <dgm:cxn modelId="{B5BC57AC-B11B-40C6-BDD2-171C9CE58EA5}" type="presParOf" srcId="{30DF9BE1-668A-4AFC-8491-DB74B661BDBC}" destId="{030B8AD5-319D-45A5-B1DB-E5D3B3EB247E}" srcOrd="0" destOrd="0" presId="urn:microsoft.com/office/officeart/2005/8/layout/hierarchy3"/>
    <dgm:cxn modelId="{894EACC7-2D93-4084-98FF-E4241554D2E9}" type="presParOf" srcId="{030B8AD5-319D-45A5-B1DB-E5D3B3EB247E}" destId="{95AE3C04-E89F-46E6-8C74-235D75149026}" srcOrd="0" destOrd="0" presId="urn:microsoft.com/office/officeart/2005/8/layout/hierarchy3"/>
    <dgm:cxn modelId="{704C85A9-03CC-4B7A-B69C-0AB2DECA91E8}" type="presParOf" srcId="{95AE3C04-E89F-46E6-8C74-235D75149026}" destId="{E72E1A86-C286-4BE4-859E-1E5859BD26D7}" srcOrd="0" destOrd="0" presId="urn:microsoft.com/office/officeart/2005/8/layout/hierarchy3"/>
    <dgm:cxn modelId="{8C37D327-DAB8-4D99-88EC-442A2EB8655A}" type="presParOf" srcId="{95AE3C04-E89F-46E6-8C74-235D75149026}" destId="{69ED9D6E-CF85-463E-BDD1-ECAC9DC766C8}" srcOrd="1" destOrd="0" presId="urn:microsoft.com/office/officeart/2005/8/layout/hierarchy3"/>
    <dgm:cxn modelId="{DA8D492E-2596-449F-A89D-DFF98E5B1210}" type="presParOf" srcId="{030B8AD5-319D-45A5-B1DB-E5D3B3EB247E}" destId="{0ADDA9CD-5F88-481E-B9CD-CECA478D1754}" srcOrd="1" destOrd="0" presId="urn:microsoft.com/office/officeart/2005/8/layout/hierarchy3"/>
    <dgm:cxn modelId="{B6D83DF2-EBFC-4D0E-8C79-57F6DA07B082}" type="presParOf" srcId="{0ADDA9CD-5F88-481E-B9CD-CECA478D1754}" destId="{2DE1C9D8-18F9-4B9D-978C-4C8989F3E90A}" srcOrd="0" destOrd="0" presId="urn:microsoft.com/office/officeart/2005/8/layout/hierarchy3"/>
    <dgm:cxn modelId="{61A8D031-C23E-4717-8EAD-DF66ACDF2193}" type="presParOf" srcId="{0ADDA9CD-5F88-481E-B9CD-CECA478D1754}" destId="{7790E97B-E443-4937-9192-669AC81376DF}" srcOrd="1" destOrd="0" presId="urn:microsoft.com/office/officeart/2005/8/layout/hierarchy3"/>
    <dgm:cxn modelId="{B219BB44-E4EA-4907-9618-538154D8356D}" type="presParOf" srcId="{0ADDA9CD-5F88-481E-B9CD-CECA478D1754}" destId="{8878A0C3-9F1F-4246-92B6-E31AB7782876}" srcOrd="2" destOrd="0" presId="urn:microsoft.com/office/officeart/2005/8/layout/hierarchy3"/>
    <dgm:cxn modelId="{2D86F189-4759-40A4-9CA7-9B0D9F256777}" type="presParOf" srcId="{0ADDA9CD-5F88-481E-B9CD-CECA478D1754}" destId="{77160BBC-3499-4E21-A59D-C88781AE738D}" srcOrd="3" destOrd="0" presId="urn:microsoft.com/office/officeart/2005/8/layout/hierarchy3"/>
    <dgm:cxn modelId="{E27284F4-A9E0-4210-A218-C953E096BFE6}" type="presParOf" srcId="{0ADDA9CD-5F88-481E-B9CD-CECA478D1754}" destId="{2C5F4B88-A14F-4E42-AD78-2531EB90CF5B}" srcOrd="4" destOrd="0" presId="urn:microsoft.com/office/officeart/2005/8/layout/hierarchy3"/>
    <dgm:cxn modelId="{3BE447A4-1F08-4A78-89F6-D9E5EF163509}" type="presParOf" srcId="{0ADDA9CD-5F88-481E-B9CD-CECA478D1754}" destId="{19B1A65C-58E8-461E-8AB6-65D50B4D33E3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90D269ED-81B5-4637-9A0F-9DADC5FE2571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2503492-9F84-4386-952D-51E0C8E5E139}">
      <dgm:prSet phldrT="[Text]" custT="1"/>
      <dgm:spPr/>
      <dgm:t>
        <a:bodyPr/>
        <a:lstStyle/>
        <a:p>
          <a:r>
            <a:rPr lang="bg-BG" sz="3600" b="0" dirty="0" smtClean="0">
              <a:solidFill>
                <a:schemeClr val="bg1"/>
              </a:solidFill>
              <a:latin typeface="Bookman Old Style" pitchFamily="18" charset="0"/>
            </a:rPr>
            <a:t>Мениджмънт на класа като комуникационна среда</a:t>
          </a:r>
          <a:endParaRPr lang="en-GB" sz="3600" b="0" dirty="0">
            <a:solidFill>
              <a:schemeClr val="bg1"/>
            </a:solidFill>
            <a:latin typeface="Bookman Old Style" pitchFamily="18" charset="0"/>
          </a:endParaRPr>
        </a:p>
      </dgm:t>
    </dgm:pt>
    <dgm:pt modelId="{E6E0121A-1B1D-48A1-B0B4-81E2B05D6A98}" type="parTrans" cxnId="{A82895A7-B560-44D7-B5A2-3E8CB787DE26}">
      <dgm:prSet/>
      <dgm:spPr/>
      <dgm:t>
        <a:bodyPr/>
        <a:lstStyle/>
        <a:p>
          <a:endParaRPr lang="en-GB"/>
        </a:p>
      </dgm:t>
    </dgm:pt>
    <dgm:pt modelId="{97DEF987-2EE6-4A9D-A95A-CCEEA919E461}" type="sibTrans" cxnId="{A82895A7-B560-44D7-B5A2-3E8CB787DE26}">
      <dgm:prSet/>
      <dgm:spPr/>
      <dgm:t>
        <a:bodyPr/>
        <a:lstStyle/>
        <a:p>
          <a:endParaRPr lang="en-GB"/>
        </a:p>
      </dgm:t>
    </dgm:pt>
    <dgm:pt modelId="{26E3D42D-72C3-4E90-B1CF-94322F6878AD}">
      <dgm:prSet phldrT="[Text]" custT="1"/>
      <dgm:spPr/>
      <dgm:t>
        <a:bodyPr/>
        <a:lstStyle/>
        <a:p>
          <a:r>
            <a:rPr lang="bg-BG" sz="2400" dirty="0" smtClean="0">
              <a:latin typeface="Bookman Old Style" pitchFamily="18" charset="0"/>
            </a:rPr>
            <a:t>Мениджмънт на комуникацията в класа</a:t>
          </a:r>
          <a:endParaRPr lang="en-GB" sz="2400" dirty="0">
            <a:latin typeface="Bookman Old Style" pitchFamily="18" charset="0"/>
          </a:endParaRPr>
        </a:p>
      </dgm:t>
    </dgm:pt>
    <dgm:pt modelId="{1E472EA7-888F-4E1C-B8E4-3025BB6D828E}" type="parTrans" cxnId="{8E21782D-AAFD-44A2-8818-0390C79C730B}">
      <dgm:prSet/>
      <dgm:spPr/>
      <dgm:t>
        <a:bodyPr/>
        <a:lstStyle/>
        <a:p>
          <a:endParaRPr lang="en-GB"/>
        </a:p>
      </dgm:t>
    </dgm:pt>
    <dgm:pt modelId="{44952E4C-BB84-4209-9BE6-EA5C4D957D0D}" type="sibTrans" cxnId="{8E21782D-AAFD-44A2-8818-0390C79C730B}">
      <dgm:prSet/>
      <dgm:spPr/>
      <dgm:t>
        <a:bodyPr/>
        <a:lstStyle/>
        <a:p>
          <a:endParaRPr lang="en-GB"/>
        </a:p>
      </dgm:t>
    </dgm:pt>
    <dgm:pt modelId="{7B18D9A6-75A7-4A1F-A882-64CF5B3A5920}">
      <dgm:prSet phldrT="[Text]" custT="1"/>
      <dgm:spPr/>
      <dgm:t>
        <a:bodyPr/>
        <a:lstStyle/>
        <a:p>
          <a:r>
            <a:rPr lang="bg-BG" sz="2400" dirty="0" smtClean="0">
              <a:latin typeface="Bookman Old Style" pitchFamily="18" charset="0"/>
            </a:rPr>
            <a:t>Мениджмънт на комуникацията със социалното</a:t>
          </a:r>
          <a:r>
            <a:rPr lang="en-GB" sz="2400" dirty="0" smtClean="0">
              <a:latin typeface="Bookman Old Style" pitchFamily="18" charset="0"/>
            </a:rPr>
            <a:t> </a:t>
          </a:r>
          <a:r>
            <a:rPr lang="bg-BG" sz="2400" dirty="0" smtClean="0">
              <a:latin typeface="Bookman Old Style" pitchFamily="18" charset="0"/>
            </a:rPr>
            <a:t>обкръжение на класа</a:t>
          </a:r>
          <a:endParaRPr lang="en-GB" sz="2400" dirty="0">
            <a:latin typeface="Bookman Old Style" pitchFamily="18" charset="0"/>
          </a:endParaRPr>
        </a:p>
      </dgm:t>
    </dgm:pt>
    <dgm:pt modelId="{1103B0A6-D841-4A95-8948-4FF5ADC97C01}" type="parTrans" cxnId="{84F72D83-0EA4-499F-880B-591115195063}">
      <dgm:prSet/>
      <dgm:spPr/>
      <dgm:t>
        <a:bodyPr/>
        <a:lstStyle/>
        <a:p>
          <a:endParaRPr lang="en-GB"/>
        </a:p>
      </dgm:t>
    </dgm:pt>
    <dgm:pt modelId="{DA4BBE38-6FCA-4288-88BD-C5C0F1129220}" type="sibTrans" cxnId="{84F72D83-0EA4-499F-880B-591115195063}">
      <dgm:prSet/>
      <dgm:spPr/>
      <dgm:t>
        <a:bodyPr/>
        <a:lstStyle/>
        <a:p>
          <a:endParaRPr lang="en-GB"/>
        </a:p>
      </dgm:t>
    </dgm:pt>
    <dgm:pt modelId="{391D4A00-B4FB-4B40-B66D-73530C806257}" type="pres">
      <dgm:prSet presAssocID="{90D269ED-81B5-4637-9A0F-9DADC5FE257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B912E91-2D3E-4C56-9C4E-156AA2DE0435}" type="pres">
      <dgm:prSet presAssocID="{D2503492-9F84-4386-952D-51E0C8E5E139}" presName="root" presStyleCnt="0"/>
      <dgm:spPr/>
    </dgm:pt>
    <dgm:pt modelId="{17C87C46-277F-47C1-8469-9AC165587F9B}" type="pres">
      <dgm:prSet presAssocID="{D2503492-9F84-4386-952D-51E0C8E5E139}" presName="rootComposite" presStyleCnt="0"/>
      <dgm:spPr/>
    </dgm:pt>
    <dgm:pt modelId="{4EDC83D4-BE08-459B-8307-6189B62728BE}" type="pres">
      <dgm:prSet presAssocID="{D2503492-9F84-4386-952D-51E0C8E5E139}" presName="rootText" presStyleLbl="node1" presStyleIdx="0" presStyleCnt="1" custScaleX="190783"/>
      <dgm:spPr/>
      <dgm:t>
        <a:bodyPr/>
        <a:lstStyle/>
        <a:p>
          <a:endParaRPr lang="en-GB"/>
        </a:p>
      </dgm:t>
    </dgm:pt>
    <dgm:pt modelId="{DEE832FF-C68E-4FE6-9293-30605732CD9A}" type="pres">
      <dgm:prSet presAssocID="{D2503492-9F84-4386-952D-51E0C8E5E139}" presName="rootConnector" presStyleLbl="node1" presStyleIdx="0" presStyleCnt="1"/>
      <dgm:spPr/>
      <dgm:t>
        <a:bodyPr/>
        <a:lstStyle/>
        <a:p>
          <a:endParaRPr lang="en-GB"/>
        </a:p>
      </dgm:t>
    </dgm:pt>
    <dgm:pt modelId="{0660C6FA-9078-4926-A851-329823F5C7F5}" type="pres">
      <dgm:prSet presAssocID="{D2503492-9F84-4386-952D-51E0C8E5E139}" presName="childShape" presStyleCnt="0"/>
      <dgm:spPr/>
    </dgm:pt>
    <dgm:pt modelId="{5E829663-CA8A-4953-A716-24945BF5DF4C}" type="pres">
      <dgm:prSet presAssocID="{1E472EA7-888F-4E1C-B8E4-3025BB6D828E}" presName="Name13" presStyleLbl="parChTrans1D2" presStyleIdx="0" presStyleCnt="2"/>
      <dgm:spPr/>
      <dgm:t>
        <a:bodyPr/>
        <a:lstStyle/>
        <a:p>
          <a:endParaRPr lang="en-GB"/>
        </a:p>
      </dgm:t>
    </dgm:pt>
    <dgm:pt modelId="{57793DAB-71A7-418C-98A4-40BA5C3AA35F}" type="pres">
      <dgm:prSet presAssocID="{26E3D42D-72C3-4E90-B1CF-94322F6878AD}" presName="childText" presStyleLbl="bgAcc1" presStyleIdx="0" presStyleCnt="2" custScaleX="188585" custScaleY="6284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42FE9F3-CF74-46F3-B45E-45DDBDC7C49A}" type="pres">
      <dgm:prSet presAssocID="{1103B0A6-D841-4A95-8948-4FF5ADC97C01}" presName="Name13" presStyleLbl="parChTrans1D2" presStyleIdx="1" presStyleCnt="2"/>
      <dgm:spPr/>
      <dgm:t>
        <a:bodyPr/>
        <a:lstStyle/>
        <a:p>
          <a:endParaRPr lang="en-GB"/>
        </a:p>
      </dgm:t>
    </dgm:pt>
    <dgm:pt modelId="{F57C56BE-5B99-4010-A145-D8CAE227AA84}" type="pres">
      <dgm:prSet presAssocID="{7B18D9A6-75A7-4A1F-A882-64CF5B3A5920}" presName="childText" presStyleLbl="bgAcc1" presStyleIdx="1" presStyleCnt="2" custScaleX="188254" custScaleY="7611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049E8CB-0A5B-4910-9E61-79E11089618F}" type="presOf" srcId="{26E3D42D-72C3-4E90-B1CF-94322F6878AD}" destId="{57793DAB-71A7-418C-98A4-40BA5C3AA35F}" srcOrd="0" destOrd="0" presId="urn:microsoft.com/office/officeart/2005/8/layout/hierarchy3"/>
    <dgm:cxn modelId="{8E3B62D5-3402-4B62-BB41-7711BB72A5B6}" type="presOf" srcId="{D2503492-9F84-4386-952D-51E0C8E5E139}" destId="{DEE832FF-C68E-4FE6-9293-30605732CD9A}" srcOrd="1" destOrd="0" presId="urn:microsoft.com/office/officeart/2005/8/layout/hierarchy3"/>
    <dgm:cxn modelId="{8E21782D-AAFD-44A2-8818-0390C79C730B}" srcId="{D2503492-9F84-4386-952D-51E0C8E5E139}" destId="{26E3D42D-72C3-4E90-B1CF-94322F6878AD}" srcOrd="0" destOrd="0" parTransId="{1E472EA7-888F-4E1C-B8E4-3025BB6D828E}" sibTransId="{44952E4C-BB84-4209-9BE6-EA5C4D957D0D}"/>
    <dgm:cxn modelId="{A82895A7-B560-44D7-B5A2-3E8CB787DE26}" srcId="{90D269ED-81B5-4637-9A0F-9DADC5FE2571}" destId="{D2503492-9F84-4386-952D-51E0C8E5E139}" srcOrd="0" destOrd="0" parTransId="{E6E0121A-1B1D-48A1-B0B4-81E2B05D6A98}" sibTransId="{97DEF987-2EE6-4A9D-A95A-CCEEA919E461}"/>
    <dgm:cxn modelId="{AB792481-6EA5-4D5A-93C0-9DC685FFFC22}" type="presOf" srcId="{D2503492-9F84-4386-952D-51E0C8E5E139}" destId="{4EDC83D4-BE08-459B-8307-6189B62728BE}" srcOrd="0" destOrd="0" presId="urn:microsoft.com/office/officeart/2005/8/layout/hierarchy3"/>
    <dgm:cxn modelId="{3DED7BD4-5287-4E1A-AABC-733913FD7DB7}" type="presOf" srcId="{1E472EA7-888F-4E1C-B8E4-3025BB6D828E}" destId="{5E829663-CA8A-4953-A716-24945BF5DF4C}" srcOrd="0" destOrd="0" presId="urn:microsoft.com/office/officeart/2005/8/layout/hierarchy3"/>
    <dgm:cxn modelId="{5B0391B5-39D1-4949-B2C0-13D92452E536}" type="presOf" srcId="{90D269ED-81B5-4637-9A0F-9DADC5FE2571}" destId="{391D4A00-B4FB-4B40-B66D-73530C806257}" srcOrd="0" destOrd="0" presId="urn:microsoft.com/office/officeart/2005/8/layout/hierarchy3"/>
    <dgm:cxn modelId="{375AEB4D-4673-402C-BF9A-5525F5972686}" type="presOf" srcId="{7B18D9A6-75A7-4A1F-A882-64CF5B3A5920}" destId="{F57C56BE-5B99-4010-A145-D8CAE227AA84}" srcOrd="0" destOrd="0" presId="urn:microsoft.com/office/officeart/2005/8/layout/hierarchy3"/>
    <dgm:cxn modelId="{84F72D83-0EA4-499F-880B-591115195063}" srcId="{D2503492-9F84-4386-952D-51E0C8E5E139}" destId="{7B18D9A6-75A7-4A1F-A882-64CF5B3A5920}" srcOrd="1" destOrd="0" parTransId="{1103B0A6-D841-4A95-8948-4FF5ADC97C01}" sibTransId="{DA4BBE38-6FCA-4288-88BD-C5C0F1129220}"/>
    <dgm:cxn modelId="{B003E7FF-ED08-4BBF-ACA8-2FA8D2BB3DBB}" type="presOf" srcId="{1103B0A6-D841-4A95-8948-4FF5ADC97C01}" destId="{542FE9F3-CF74-46F3-B45E-45DDBDC7C49A}" srcOrd="0" destOrd="0" presId="urn:microsoft.com/office/officeart/2005/8/layout/hierarchy3"/>
    <dgm:cxn modelId="{36E0766B-58D8-4E65-B10C-C1B01287B65B}" type="presParOf" srcId="{391D4A00-B4FB-4B40-B66D-73530C806257}" destId="{7B912E91-2D3E-4C56-9C4E-156AA2DE0435}" srcOrd="0" destOrd="0" presId="urn:microsoft.com/office/officeart/2005/8/layout/hierarchy3"/>
    <dgm:cxn modelId="{C0DD7169-FC9A-4831-8F8E-A0AD8EB005DD}" type="presParOf" srcId="{7B912E91-2D3E-4C56-9C4E-156AA2DE0435}" destId="{17C87C46-277F-47C1-8469-9AC165587F9B}" srcOrd="0" destOrd="0" presId="urn:microsoft.com/office/officeart/2005/8/layout/hierarchy3"/>
    <dgm:cxn modelId="{1FA0B0D9-E76F-4DE3-B706-8B13BCB04837}" type="presParOf" srcId="{17C87C46-277F-47C1-8469-9AC165587F9B}" destId="{4EDC83D4-BE08-459B-8307-6189B62728BE}" srcOrd="0" destOrd="0" presId="urn:microsoft.com/office/officeart/2005/8/layout/hierarchy3"/>
    <dgm:cxn modelId="{E245F78A-8270-46CD-9B12-DD3D83D92110}" type="presParOf" srcId="{17C87C46-277F-47C1-8469-9AC165587F9B}" destId="{DEE832FF-C68E-4FE6-9293-30605732CD9A}" srcOrd="1" destOrd="0" presId="urn:microsoft.com/office/officeart/2005/8/layout/hierarchy3"/>
    <dgm:cxn modelId="{DF393394-7661-414F-9E5E-35DB17162FE1}" type="presParOf" srcId="{7B912E91-2D3E-4C56-9C4E-156AA2DE0435}" destId="{0660C6FA-9078-4926-A851-329823F5C7F5}" srcOrd="1" destOrd="0" presId="urn:microsoft.com/office/officeart/2005/8/layout/hierarchy3"/>
    <dgm:cxn modelId="{E8046CD9-B641-424A-87F1-E4D3F784A256}" type="presParOf" srcId="{0660C6FA-9078-4926-A851-329823F5C7F5}" destId="{5E829663-CA8A-4953-A716-24945BF5DF4C}" srcOrd="0" destOrd="0" presId="urn:microsoft.com/office/officeart/2005/8/layout/hierarchy3"/>
    <dgm:cxn modelId="{21EDEE11-DFB9-4431-8B64-792A4AAC5606}" type="presParOf" srcId="{0660C6FA-9078-4926-A851-329823F5C7F5}" destId="{57793DAB-71A7-418C-98A4-40BA5C3AA35F}" srcOrd="1" destOrd="0" presId="urn:microsoft.com/office/officeart/2005/8/layout/hierarchy3"/>
    <dgm:cxn modelId="{9BD3D0C9-BEC1-4928-89D8-5F8988872689}" type="presParOf" srcId="{0660C6FA-9078-4926-A851-329823F5C7F5}" destId="{542FE9F3-CF74-46F3-B45E-45DDBDC7C49A}" srcOrd="2" destOrd="0" presId="urn:microsoft.com/office/officeart/2005/8/layout/hierarchy3"/>
    <dgm:cxn modelId="{1B18A9B9-ED2D-42AA-8A63-81BDD393D2E6}" type="presParOf" srcId="{0660C6FA-9078-4926-A851-329823F5C7F5}" destId="{F57C56BE-5B99-4010-A145-D8CAE227AA8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8E89CD-2F6E-46D9-9991-3DE5E5E99573}" type="doc">
      <dgm:prSet loTypeId="urn:microsoft.com/office/officeart/2005/8/layout/gear1" loCatId="cycle" qsTypeId="urn:microsoft.com/office/officeart/2005/8/quickstyle/simple1" qsCatId="simple" csTypeId="urn:microsoft.com/office/officeart/2005/8/colors/colorful4" csCatId="colorful" phldr="0"/>
      <dgm:spPr/>
    </dgm:pt>
    <dgm:pt modelId="{4B9B0EFC-41F0-41A9-86EF-55D4F38006DB}">
      <dgm:prSet phldrT="[Text]" phldr="1"/>
      <dgm:spPr/>
      <dgm:t>
        <a:bodyPr/>
        <a:lstStyle/>
        <a:p>
          <a:endParaRPr lang="en-GB" dirty="0"/>
        </a:p>
      </dgm:t>
    </dgm:pt>
    <dgm:pt modelId="{A22748CA-5AA2-4BF0-82E4-7CD771BD9471}" type="parTrans" cxnId="{25E3096A-4AD7-4E83-97D0-B19165236515}">
      <dgm:prSet/>
      <dgm:spPr/>
      <dgm:t>
        <a:bodyPr/>
        <a:lstStyle/>
        <a:p>
          <a:endParaRPr lang="en-GB"/>
        </a:p>
      </dgm:t>
    </dgm:pt>
    <dgm:pt modelId="{AE2FD4BD-9792-4E12-BADE-0B90241CD856}" type="sibTrans" cxnId="{25E3096A-4AD7-4E83-97D0-B19165236515}">
      <dgm:prSet/>
      <dgm:spPr/>
      <dgm:t>
        <a:bodyPr/>
        <a:lstStyle/>
        <a:p>
          <a:endParaRPr lang="en-GB"/>
        </a:p>
      </dgm:t>
    </dgm:pt>
    <dgm:pt modelId="{347382B6-43B4-47B1-9F31-9B13992DB676}">
      <dgm:prSet phldrT="[Text]" phldr="1"/>
      <dgm:spPr/>
      <dgm:t>
        <a:bodyPr/>
        <a:lstStyle/>
        <a:p>
          <a:endParaRPr lang="en-GB" dirty="0"/>
        </a:p>
      </dgm:t>
    </dgm:pt>
    <dgm:pt modelId="{794D11BE-0D0A-4B9F-AC6F-C8610042E294}" type="parTrans" cxnId="{8A993E92-53F8-4507-A9FA-6D0ED3C70A0A}">
      <dgm:prSet/>
      <dgm:spPr/>
      <dgm:t>
        <a:bodyPr/>
        <a:lstStyle/>
        <a:p>
          <a:endParaRPr lang="en-GB"/>
        </a:p>
      </dgm:t>
    </dgm:pt>
    <dgm:pt modelId="{3981E930-95E4-4E42-A7BD-AA9ADA6F00D4}" type="sibTrans" cxnId="{8A993E92-53F8-4507-A9FA-6D0ED3C70A0A}">
      <dgm:prSet/>
      <dgm:spPr/>
      <dgm:t>
        <a:bodyPr/>
        <a:lstStyle/>
        <a:p>
          <a:endParaRPr lang="en-GB"/>
        </a:p>
      </dgm:t>
    </dgm:pt>
    <dgm:pt modelId="{3DE25D98-AF94-4DED-B628-26B99D9F9DF0}">
      <dgm:prSet phldrT="[Text]" phldr="1"/>
      <dgm:spPr/>
      <dgm:t>
        <a:bodyPr/>
        <a:lstStyle/>
        <a:p>
          <a:endParaRPr lang="en-GB" dirty="0"/>
        </a:p>
      </dgm:t>
    </dgm:pt>
    <dgm:pt modelId="{BCF007D3-B12E-4E23-9C2E-C862E314E96C}" type="parTrans" cxnId="{C1E2B06E-8A31-4647-96B2-0A8758FB1044}">
      <dgm:prSet/>
      <dgm:spPr/>
      <dgm:t>
        <a:bodyPr/>
        <a:lstStyle/>
        <a:p>
          <a:endParaRPr lang="en-GB"/>
        </a:p>
      </dgm:t>
    </dgm:pt>
    <dgm:pt modelId="{D4686B6E-6124-49BD-BE98-4D18721FCFA5}" type="sibTrans" cxnId="{C1E2B06E-8A31-4647-96B2-0A8758FB1044}">
      <dgm:prSet/>
      <dgm:spPr/>
      <dgm:t>
        <a:bodyPr/>
        <a:lstStyle/>
        <a:p>
          <a:endParaRPr lang="en-GB"/>
        </a:p>
      </dgm:t>
    </dgm:pt>
    <dgm:pt modelId="{F8829DAE-5A8E-4391-8D9D-B4D5C79BDFE4}" type="pres">
      <dgm:prSet presAssocID="{4B8E89CD-2F6E-46D9-9991-3DE5E5E9957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EAFAA41-0570-45B3-9163-30FA1BFB3644}" type="pres">
      <dgm:prSet presAssocID="{4B9B0EFC-41F0-41A9-86EF-55D4F38006DB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01121AC-F9C7-4D7A-9865-BE6FDC791542}" type="pres">
      <dgm:prSet presAssocID="{4B9B0EFC-41F0-41A9-86EF-55D4F38006DB}" presName="gear1srcNode" presStyleLbl="node1" presStyleIdx="0" presStyleCnt="3"/>
      <dgm:spPr/>
      <dgm:t>
        <a:bodyPr/>
        <a:lstStyle/>
        <a:p>
          <a:endParaRPr lang="en-GB"/>
        </a:p>
      </dgm:t>
    </dgm:pt>
    <dgm:pt modelId="{B59EEF1A-4959-4372-A99F-8A30FB1A0D91}" type="pres">
      <dgm:prSet presAssocID="{4B9B0EFC-41F0-41A9-86EF-55D4F38006DB}" presName="gear1dstNode" presStyleLbl="node1" presStyleIdx="0" presStyleCnt="3"/>
      <dgm:spPr/>
      <dgm:t>
        <a:bodyPr/>
        <a:lstStyle/>
        <a:p>
          <a:endParaRPr lang="en-GB"/>
        </a:p>
      </dgm:t>
    </dgm:pt>
    <dgm:pt modelId="{7B7F334D-500E-48B6-A57C-92BC22B37805}" type="pres">
      <dgm:prSet presAssocID="{347382B6-43B4-47B1-9F31-9B13992DB67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BCA131C-997D-427F-ADC2-B84DF50238BC}" type="pres">
      <dgm:prSet presAssocID="{347382B6-43B4-47B1-9F31-9B13992DB676}" presName="gear2srcNode" presStyleLbl="node1" presStyleIdx="1" presStyleCnt="3"/>
      <dgm:spPr/>
      <dgm:t>
        <a:bodyPr/>
        <a:lstStyle/>
        <a:p>
          <a:endParaRPr lang="en-GB"/>
        </a:p>
      </dgm:t>
    </dgm:pt>
    <dgm:pt modelId="{504883EB-65D4-4B20-8F68-7A0B9B21A66C}" type="pres">
      <dgm:prSet presAssocID="{347382B6-43B4-47B1-9F31-9B13992DB676}" presName="gear2dstNode" presStyleLbl="node1" presStyleIdx="1" presStyleCnt="3"/>
      <dgm:spPr/>
      <dgm:t>
        <a:bodyPr/>
        <a:lstStyle/>
        <a:p>
          <a:endParaRPr lang="en-GB"/>
        </a:p>
      </dgm:t>
    </dgm:pt>
    <dgm:pt modelId="{1D1F7F36-862F-407D-87DD-523B3A45266D}" type="pres">
      <dgm:prSet presAssocID="{3DE25D98-AF94-4DED-B628-26B99D9F9DF0}" presName="gear3" presStyleLbl="node1" presStyleIdx="2" presStyleCnt="3"/>
      <dgm:spPr/>
      <dgm:t>
        <a:bodyPr/>
        <a:lstStyle/>
        <a:p>
          <a:endParaRPr lang="en-GB"/>
        </a:p>
      </dgm:t>
    </dgm:pt>
    <dgm:pt modelId="{6C2B6C64-4D66-432F-ADDF-5ABEEC66019E}" type="pres">
      <dgm:prSet presAssocID="{3DE25D98-AF94-4DED-B628-26B99D9F9DF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680528E-45F6-4BEB-82A4-8EEBEB72934D}" type="pres">
      <dgm:prSet presAssocID="{3DE25D98-AF94-4DED-B628-26B99D9F9DF0}" presName="gear3srcNode" presStyleLbl="node1" presStyleIdx="2" presStyleCnt="3"/>
      <dgm:spPr/>
      <dgm:t>
        <a:bodyPr/>
        <a:lstStyle/>
        <a:p>
          <a:endParaRPr lang="en-GB"/>
        </a:p>
      </dgm:t>
    </dgm:pt>
    <dgm:pt modelId="{0DE8564B-B3F4-49EC-9F09-5C10A1C3DC4A}" type="pres">
      <dgm:prSet presAssocID="{3DE25D98-AF94-4DED-B628-26B99D9F9DF0}" presName="gear3dstNode" presStyleLbl="node1" presStyleIdx="2" presStyleCnt="3"/>
      <dgm:spPr/>
      <dgm:t>
        <a:bodyPr/>
        <a:lstStyle/>
        <a:p>
          <a:endParaRPr lang="en-GB"/>
        </a:p>
      </dgm:t>
    </dgm:pt>
    <dgm:pt modelId="{12719775-15D2-41E7-B82C-ED15DA5CC55C}" type="pres">
      <dgm:prSet presAssocID="{AE2FD4BD-9792-4E12-BADE-0B90241CD856}" presName="connector1" presStyleLbl="sibTrans2D1" presStyleIdx="0" presStyleCnt="3"/>
      <dgm:spPr/>
      <dgm:t>
        <a:bodyPr/>
        <a:lstStyle/>
        <a:p>
          <a:endParaRPr lang="en-GB"/>
        </a:p>
      </dgm:t>
    </dgm:pt>
    <dgm:pt modelId="{1B2F2A60-44F6-42AF-964F-CC10DC47BCBD}" type="pres">
      <dgm:prSet presAssocID="{3981E930-95E4-4E42-A7BD-AA9ADA6F00D4}" presName="connector2" presStyleLbl="sibTrans2D1" presStyleIdx="1" presStyleCnt="3"/>
      <dgm:spPr/>
      <dgm:t>
        <a:bodyPr/>
        <a:lstStyle/>
        <a:p>
          <a:endParaRPr lang="en-GB"/>
        </a:p>
      </dgm:t>
    </dgm:pt>
    <dgm:pt modelId="{BD3C890D-880B-4790-BF36-EAB14A375D65}" type="pres">
      <dgm:prSet presAssocID="{D4686B6E-6124-49BD-BE98-4D18721FCFA5}" presName="connector3" presStyleLbl="sibTrans2D1" presStyleIdx="2" presStyleCnt="3"/>
      <dgm:spPr/>
      <dgm:t>
        <a:bodyPr/>
        <a:lstStyle/>
        <a:p>
          <a:endParaRPr lang="en-GB"/>
        </a:p>
      </dgm:t>
    </dgm:pt>
  </dgm:ptLst>
  <dgm:cxnLst>
    <dgm:cxn modelId="{EF47C356-AEF6-4C19-8873-6981836DDCFA}" type="presOf" srcId="{D4686B6E-6124-49BD-BE98-4D18721FCFA5}" destId="{BD3C890D-880B-4790-BF36-EAB14A375D65}" srcOrd="0" destOrd="0" presId="urn:microsoft.com/office/officeart/2005/8/layout/gear1"/>
    <dgm:cxn modelId="{8A993E92-53F8-4507-A9FA-6D0ED3C70A0A}" srcId="{4B8E89CD-2F6E-46D9-9991-3DE5E5E99573}" destId="{347382B6-43B4-47B1-9F31-9B13992DB676}" srcOrd="1" destOrd="0" parTransId="{794D11BE-0D0A-4B9F-AC6F-C8610042E294}" sibTransId="{3981E930-95E4-4E42-A7BD-AA9ADA6F00D4}"/>
    <dgm:cxn modelId="{989D0E6B-C6CF-4495-8185-DE99C0DDA29F}" type="presOf" srcId="{347382B6-43B4-47B1-9F31-9B13992DB676}" destId="{504883EB-65D4-4B20-8F68-7A0B9B21A66C}" srcOrd="2" destOrd="0" presId="urn:microsoft.com/office/officeart/2005/8/layout/gear1"/>
    <dgm:cxn modelId="{E816A9B3-E976-4A90-A67C-9E61CBE7E21A}" type="presOf" srcId="{4B9B0EFC-41F0-41A9-86EF-55D4F38006DB}" destId="{B59EEF1A-4959-4372-A99F-8A30FB1A0D91}" srcOrd="2" destOrd="0" presId="urn:microsoft.com/office/officeart/2005/8/layout/gear1"/>
    <dgm:cxn modelId="{FF205113-156E-45F2-A723-2E2888159A06}" type="presOf" srcId="{3DE25D98-AF94-4DED-B628-26B99D9F9DF0}" destId="{A680528E-45F6-4BEB-82A4-8EEBEB72934D}" srcOrd="2" destOrd="0" presId="urn:microsoft.com/office/officeart/2005/8/layout/gear1"/>
    <dgm:cxn modelId="{91F22946-C253-4316-A526-CEA1543D2676}" type="presOf" srcId="{3981E930-95E4-4E42-A7BD-AA9ADA6F00D4}" destId="{1B2F2A60-44F6-42AF-964F-CC10DC47BCBD}" srcOrd="0" destOrd="0" presId="urn:microsoft.com/office/officeart/2005/8/layout/gear1"/>
    <dgm:cxn modelId="{25E3096A-4AD7-4E83-97D0-B19165236515}" srcId="{4B8E89CD-2F6E-46D9-9991-3DE5E5E99573}" destId="{4B9B0EFC-41F0-41A9-86EF-55D4F38006DB}" srcOrd="0" destOrd="0" parTransId="{A22748CA-5AA2-4BF0-82E4-7CD771BD9471}" sibTransId="{AE2FD4BD-9792-4E12-BADE-0B90241CD856}"/>
    <dgm:cxn modelId="{48206167-561D-4E1D-90F5-8A4B71EF9B93}" type="presOf" srcId="{3DE25D98-AF94-4DED-B628-26B99D9F9DF0}" destId="{1D1F7F36-862F-407D-87DD-523B3A45266D}" srcOrd="0" destOrd="0" presId="urn:microsoft.com/office/officeart/2005/8/layout/gear1"/>
    <dgm:cxn modelId="{9AC6D1BE-7441-44DF-95F9-2DD3B874833D}" type="presOf" srcId="{4B8E89CD-2F6E-46D9-9991-3DE5E5E99573}" destId="{F8829DAE-5A8E-4391-8D9D-B4D5C79BDFE4}" srcOrd="0" destOrd="0" presId="urn:microsoft.com/office/officeart/2005/8/layout/gear1"/>
    <dgm:cxn modelId="{C1E2B06E-8A31-4647-96B2-0A8758FB1044}" srcId="{4B8E89CD-2F6E-46D9-9991-3DE5E5E99573}" destId="{3DE25D98-AF94-4DED-B628-26B99D9F9DF0}" srcOrd="2" destOrd="0" parTransId="{BCF007D3-B12E-4E23-9C2E-C862E314E96C}" sibTransId="{D4686B6E-6124-49BD-BE98-4D18721FCFA5}"/>
    <dgm:cxn modelId="{CFA76A92-402D-4C46-9432-04EEC63B030D}" type="presOf" srcId="{347382B6-43B4-47B1-9F31-9B13992DB676}" destId="{2BCA131C-997D-427F-ADC2-B84DF50238BC}" srcOrd="1" destOrd="0" presId="urn:microsoft.com/office/officeart/2005/8/layout/gear1"/>
    <dgm:cxn modelId="{4096270C-B289-41A0-B0D1-54EF6C042C1F}" type="presOf" srcId="{4B9B0EFC-41F0-41A9-86EF-55D4F38006DB}" destId="{C01121AC-F9C7-4D7A-9865-BE6FDC791542}" srcOrd="1" destOrd="0" presId="urn:microsoft.com/office/officeart/2005/8/layout/gear1"/>
    <dgm:cxn modelId="{9764533A-6AE3-4BB0-93D1-3B7DEA4D01DE}" type="presOf" srcId="{4B9B0EFC-41F0-41A9-86EF-55D4F38006DB}" destId="{CEAFAA41-0570-45B3-9163-30FA1BFB3644}" srcOrd="0" destOrd="0" presId="urn:microsoft.com/office/officeart/2005/8/layout/gear1"/>
    <dgm:cxn modelId="{E0F109BF-DB83-402D-957B-30A3D8E261A1}" type="presOf" srcId="{3DE25D98-AF94-4DED-B628-26B99D9F9DF0}" destId="{6C2B6C64-4D66-432F-ADDF-5ABEEC66019E}" srcOrd="1" destOrd="0" presId="urn:microsoft.com/office/officeart/2005/8/layout/gear1"/>
    <dgm:cxn modelId="{4067E017-CE22-4649-86F5-CB5C2E002640}" type="presOf" srcId="{3DE25D98-AF94-4DED-B628-26B99D9F9DF0}" destId="{0DE8564B-B3F4-49EC-9F09-5C10A1C3DC4A}" srcOrd="3" destOrd="0" presId="urn:microsoft.com/office/officeart/2005/8/layout/gear1"/>
    <dgm:cxn modelId="{022A8874-1DC5-496A-903D-3B08A4B6F9CD}" type="presOf" srcId="{AE2FD4BD-9792-4E12-BADE-0B90241CD856}" destId="{12719775-15D2-41E7-B82C-ED15DA5CC55C}" srcOrd="0" destOrd="0" presId="urn:microsoft.com/office/officeart/2005/8/layout/gear1"/>
    <dgm:cxn modelId="{E375CACA-9D1A-49CF-8B9F-ABED0AD85B8B}" type="presOf" srcId="{347382B6-43B4-47B1-9F31-9B13992DB676}" destId="{7B7F334D-500E-48B6-A57C-92BC22B37805}" srcOrd="0" destOrd="0" presId="urn:microsoft.com/office/officeart/2005/8/layout/gear1"/>
    <dgm:cxn modelId="{A4751356-A5B3-4635-847E-D8FF96D6CA8C}" type="presParOf" srcId="{F8829DAE-5A8E-4391-8D9D-B4D5C79BDFE4}" destId="{CEAFAA41-0570-45B3-9163-30FA1BFB3644}" srcOrd="0" destOrd="0" presId="urn:microsoft.com/office/officeart/2005/8/layout/gear1"/>
    <dgm:cxn modelId="{80DA45BD-C055-4DFE-9D6C-7BE25A9CED1C}" type="presParOf" srcId="{F8829DAE-5A8E-4391-8D9D-B4D5C79BDFE4}" destId="{C01121AC-F9C7-4D7A-9865-BE6FDC791542}" srcOrd="1" destOrd="0" presId="urn:microsoft.com/office/officeart/2005/8/layout/gear1"/>
    <dgm:cxn modelId="{83919708-3480-4FD4-AEE2-BD1E427DE5A7}" type="presParOf" srcId="{F8829DAE-5A8E-4391-8D9D-B4D5C79BDFE4}" destId="{B59EEF1A-4959-4372-A99F-8A30FB1A0D91}" srcOrd="2" destOrd="0" presId="urn:microsoft.com/office/officeart/2005/8/layout/gear1"/>
    <dgm:cxn modelId="{BB582C96-1DD4-48A7-9B32-DDC7059AD8DD}" type="presParOf" srcId="{F8829DAE-5A8E-4391-8D9D-B4D5C79BDFE4}" destId="{7B7F334D-500E-48B6-A57C-92BC22B37805}" srcOrd="3" destOrd="0" presId="urn:microsoft.com/office/officeart/2005/8/layout/gear1"/>
    <dgm:cxn modelId="{D89B5F2D-BE4C-45D7-B05A-5F5BE4DC85CE}" type="presParOf" srcId="{F8829DAE-5A8E-4391-8D9D-B4D5C79BDFE4}" destId="{2BCA131C-997D-427F-ADC2-B84DF50238BC}" srcOrd="4" destOrd="0" presId="urn:microsoft.com/office/officeart/2005/8/layout/gear1"/>
    <dgm:cxn modelId="{C6610739-D983-445C-8D04-60A615EA5E80}" type="presParOf" srcId="{F8829DAE-5A8E-4391-8D9D-B4D5C79BDFE4}" destId="{504883EB-65D4-4B20-8F68-7A0B9B21A66C}" srcOrd="5" destOrd="0" presId="urn:microsoft.com/office/officeart/2005/8/layout/gear1"/>
    <dgm:cxn modelId="{5DFBF7B5-02E4-49B7-A62C-965D70B143DA}" type="presParOf" srcId="{F8829DAE-5A8E-4391-8D9D-B4D5C79BDFE4}" destId="{1D1F7F36-862F-407D-87DD-523B3A45266D}" srcOrd="6" destOrd="0" presId="urn:microsoft.com/office/officeart/2005/8/layout/gear1"/>
    <dgm:cxn modelId="{B54D977B-2A6D-4598-BB5F-DB5944C7A4FC}" type="presParOf" srcId="{F8829DAE-5A8E-4391-8D9D-B4D5C79BDFE4}" destId="{6C2B6C64-4D66-432F-ADDF-5ABEEC66019E}" srcOrd="7" destOrd="0" presId="urn:microsoft.com/office/officeart/2005/8/layout/gear1"/>
    <dgm:cxn modelId="{75BC61E5-A888-4105-A76C-4FB44476D47B}" type="presParOf" srcId="{F8829DAE-5A8E-4391-8D9D-B4D5C79BDFE4}" destId="{A680528E-45F6-4BEB-82A4-8EEBEB72934D}" srcOrd="8" destOrd="0" presId="urn:microsoft.com/office/officeart/2005/8/layout/gear1"/>
    <dgm:cxn modelId="{69B7AF19-035C-4C63-9B61-C06BE62EE343}" type="presParOf" srcId="{F8829DAE-5A8E-4391-8D9D-B4D5C79BDFE4}" destId="{0DE8564B-B3F4-49EC-9F09-5C10A1C3DC4A}" srcOrd="9" destOrd="0" presId="urn:microsoft.com/office/officeart/2005/8/layout/gear1"/>
    <dgm:cxn modelId="{F9DA9633-F271-45BA-873B-B4E032EE2A7D}" type="presParOf" srcId="{F8829DAE-5A8E-4391-8D9D-B4D5C79BDFE4}" destId="{12719775-15D2-41E7-B82C-ED15DA5CC55C}" srcOrd="10" destOrd="0" presId="urn:microsoft.com/office/officeart/2005/8/layout/gear1"/>
    <dgm:cxn modelId="{769D9B59-FDCC-407D-969F-7B5CBC8E7CE9}" type="presParOf" srcId="{F8829DAE-5A8E-4391-8D9D-B4D5C79BDFE4}" destId="{1B2F2A60-44F6-42AF-964F-CC10DC47BCBD}" srcOrd="11" destOrd="0" presId="urn:microsoft.com/office/officeart/2005/8/layout/gear1"/>
    <dgm:cxn modelId="{2BC46B69-BA35-4780-AF52-1BF1978DB6BE}" type="presParOf" srcId="{F8829DAE-5A8E-4391-8D9D-B4D5C79BDFE4}" destId="{BD3C890D-880B-4790-BF36-EAB14A375D65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232747-D4ED-417C-AB13-6E768CC878A4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GB"/>
        </a:p>
      </dgm:t>
    </dgm:pt>
    <dgm:pt modelId="{8DD70E55-0A0A-4AB8-A4CA-CA0AAF974EA2}">
      <dgm:prSet phldrT="[Text]" phldr="1"/>
      <dgm:spPr/>
      <dgm:t>
        <a:bodyPr/>
        <a:lstStyle/>
        <a:p>
          <a:endParaRPr lang="en-GB" dirty="0"/>
        </a:p>
      </dgm:t>
    </dgm:pt>
    <dgm:pt modelId="{543A4C8E-7238-450E-9684-05443147DA44}" type="parTrans" cxnId="{57678D66-91CA-499E-BDF5-9AB299C6A433}">
      <dgm:prSet/>
      <dgm:spPr/>
      <dgm:t>
        <a:bodyPr/>
        <a:lstStyle/>
        <a:p>
          <a:endParaRPr lang="en-GB"/>
        </a:p>
      </dgm:t>
    </dgm:pt>
    <dgm:pt modelId="{6DF1BCC2-2510-4C6E-824A-8F180EF04D59}" type="sibTrans" cxnId="{57678D66-91CA-499E-BDF5-9AB299C6A433}">
      <dgm:prSet/>
      <dgm:spPr/>
      <dgm:t>
        <a:bodyPr/>
        <a:lstStyle/>
        <a:p>
          <a:endParaRPr lang="en-GB"/>
        </a:p>
      </dgm:t>
    </dgm:pt>
    <dgm:pt modelId="{E5D2D29C-A7EC-4463-B2A0-8F1224B841A5}">
      <dgm:prSet phldrT="[Text]" phldr="1"/>
      <dgm:spPr/>
      <dgm:t>
        <a:bodyPr/>
        <a:lstStyle/>
        <a:p>
          <a:endParaRPr lang="en-GB" dirty="0"/>
        </a:p>
      </dgm:t>
    </dgm:pt>
    <dgm:pt modelId="{AF07D61C-2DA8-4B3E-BA25-3E281A4D6928}" type="parTrans" cxnId="{6AE08DA5-4D42-43E4-BD0B-CA8D83FCA074}">
      <dgm:prSet/>
      <dgm:spPr/>
      <dgm:t>
        <a:bodyPr/>
        <a:lstStyle/>
        <a:p>
          <a:endParaRPr lang="en-GB"/>
        </a:p>
      </dgm:t>
    </dgm:pt>
    <dgm:pt modelId="{36684A52-F017-4950-A599-281E62809909}" type="sibTrans" cxnId="{6AE08DA5-4D42-43E4-BD0B-CA8D83FCA074}">
      <dgm:prSet/>
      <dgm:spPr/>
      <dgm:t>
        <a:bodyPr/>
        <a:lstStyle/>
        <a:p>
          <a:endParaRPr lang="en-GB"/>
        </a:p>
      </dgm:t>
    </dgm:pt>
    <dgm:pt modelId="{67317429-38FD-400E-B6CE-3A302665EF3A}">
      <dgm:prSet phldrT="[Text]" phldr="1"/>
      <dgm:spPr/>
      <dgm:t>
        <a:bodyPr/>
        <a:lstStyle/>
        <a:p>
          <a:endParaRPr lang="en-GB" dirty="0"/>
        </a:p>
      </dgm:t>
    </dgm:pt>
    <dgm:pt modelId="{D1A6CF32-F53B-4B68-90C3-26B38F6D6C2A}" type="parTrans" cxnId="{A795C375-D366-4BF4-9043-9C6AE799DEAC}">
      <dgm:prSet/>
      <dgm:spPr/>
      <dgm:t>
        <a:bodyPr/>
        <a:lstStyle/>
        <a:p>
          <a:endParaRPr lang="en-GB"/>
        </a:p>
      </dgm:t>
    </dgm:pt>
    <dgm:pt modelId="{6943EAF1-8C40-4C9B-86F2-50EAF775C041}" type="sibTrans" cxnId="{A795C375-D366-4BF4-9043-9C6AE799DEAC}">
      <dgm:prSet/>
      <dgm:spPr/>
      <dgm:t>
        <a:bodyPr/>
        <a:lstStyle/>
        <a:p>
          <a:endParaRPr lang="en-GB"/>
        </a:p>
      </dgm:t>
    </dgm:pt>
    <dgm:pt modelId="{10CBCC56-1064-40E5-809E-DF27FC7066A7}">
      <dgm:prSet phldrT="[Text]" phldr="1"/>
      <dgm:spPr/>
      <dgm:t>
        <a:bodyPr/>
        <a:lstStyle/>
        <a:p>
          <a:endParaRPr lang="en-GB" dirty="0"/>
        </a:p>
      </dgm:t>
    </dgm:pt>
    <dgm:pt modelId="{F14A4972-D490-4342-BA36-922277997A4D}" type="parTrans" cxnId="{156F8DE5-E9FB-4478-ABEF-CC118B31D6EC}">
      <dgm:prSet/>
      <dgm:spPr/>
      <dgm:t>
        <a:bodyPr/>
        <a:lstStyle/>
        <a:p>
          <a:endParaRPr lang="en-GB"/>
        </a:p>
      </dgm:t>
    </dgm:pt>
    <dgm:pt modelId="{F47F8405-120F-435E-9D70-97577C1DA05A}" type="sibTrans" cxnId="{156F8DE5-E9FB-4478-ABEF-CC118B31D6EC}">
      <dgm:prSet/>
      <dgm:spPr/>
      <dgm:t>
        <a:bodyPr/>
        <a:lstStyle/>
        <a:p>
          <a:endParaRPr lang="en-GB"/>
        </a:p>
      </dgm:t>
    </dgm:pt>
    <dgm:pt modelId="{29FCF9A8-6AD5-41B4-B4BB-E44F4F7CFF0F}" type="pres">
      <dgm:prSet presAssocID="{52232747-D4ED-417C-AB13-6E768CC878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3A8DDC5-86AC-4100-848C-9E08AD81CC45}" type="pres">
      <dgm:prSet presAssocID="{8DD70E55-0A0A-4AB8-A4CA-CA0AAF974EA2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037C4FD-398B-402D-A745-C8FA31CFD698}" type="pres">
      <dgm:prSet presAssocID="{6DF1BCC2-2510-4C6E-824A-8F180EF04D59}" presName="space" presStyleCnt="0"/>
      <dgm:spPr/>
    </dgm:pt>
    <dgm:pt modelId="{AE8C9256-02FB-407D-A959-2FE46D6D111C}" type="pres">
      <dgm:prSet presAssocID="{E5D2D29C-A7EC-4463-B2A0-8F1224B841A5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9DEE8B7-2D4D-4A31-90D0-1FB9B628060D}" type="pres">
      <dgm:prSet presAssocID="{36684A52-F017-4950-A599-281E62809909}" presName="space" presStyleCnt="0"/>
      <dgm:spPr/>
    </dgm:pt>
    <dgm:pt modelId="{5426E211-23E9-495E-8F6E-A6435DD124CE}" type="pres">
      <dgm:prSet presAssocID="{67317429-38FD-400E-B6CE-3A302665EF3A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4B4A0C8-BE47-4023-AB2D-BC9D6D6A3FCE}" type="pres">
      <dgm:prSet presAssocID="{6943EAF1-8C40-4C9B-86F2-50EAF775C041}" presName="space" presStyleCnt="0"/>
      <dgm:spPr/>
    </dgm:pt>
    <dgm:pt modelId="{39530E60-5B2E-469D-8BC5-EBF15E5BEF52}" type="pres">
      <dgm:prSet presAssocID="{10CBCC56-1064-40E5-809E-DF27FC7066A7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7678D66-91CA-499E-BDF5-9AB299C6A433}" srcId="{52232747-D4ED-417C-AB13-6E768CC878A4}" destId="{8DD70E55-0A0A-4AB8-A4CA-CA0AAF974EA2}" srcOrd="0" destOrd="0" parTransId="{543A4C8E-7238-450E-9684-05443147DA44}" sibTransId="{6DF1BCC2-2510-4C6E-824A-8F180EF04D59}"/>
    <dgm:cxn modelId="{A795C375-D366-4BF4-9043-9C6AE799DEAC}" srcId="{52232747-D4ED-417C-AB13-6E768CC878A4}" destId="{67317429-38FD-400E-B6CE-3A302665EF3A}" srcOrd="2" destOrd="0" parTransId="{D1A6CF32-F53B-4B68-90C3-26B38F6D6C2A}" sibTransId="{6943EAF1-8C40-4C9B-86F2-50EAF775C041}"/>
    <dgm:cxn modelId="{A632BC1E-113B-4489-B670-85C4A6BD4BA1}" type="presOf" srcId="{52232747-D4ED-417C-AB13-6E768CC878A4}" destId="{29FCF9A8-6AD5-41B4-B4BB-E44F4F7CFF0F}" srcOrd="0" destOrd="0" presId="urn:microsoft.com/office/officeart/2005/8/layout/venn3"/>
    <dgm:cxn modelId="{6AE08DA5-4D42-43E4-BD0B-CA8D83FCA074}" srcId="{52232747-D4ED-417C-AB13-6E768CC878A4}" destId="{E5D2D29C-A7EC-4463-B2A0-8F1224B841A5}" srcOrd="1" destOrd="0" parTransId="{AF07D61C-2DA8-4B3E-BA25-3E281A4D6928}" sibTransId="{36684A52-F017-4950-A599-281E62809909}"/>
    <dgm:cxn modelId="{46AFE51C-2977-46B3-9F95-E35751DD4FEA}" type="presOf" srcId="{67317429-38FD-400E-B6CE-3A302665EF3A}" destId="{5426E211-23E9-495E-8F6E-A6435DD124CE}" srcOrd="0" destOrd="0" presId="urn:microsoft.com/office/officeart/2005/8/layout/venn3"/>
    <dgm:cxn modelId="{2619ED16-9885-4990-AEF4-B817EEBC900C}" type="presOf" srcId="{E5D2D29C-A7EC-4463-B2A0-8F1224B841A5}" destId="{AE8C9256-02FB-407D-A959-2FE46D6D111C}" srcOrd="0" destOrd="0" presId="urn:microsoft.com/office/officeart/2005/8/layout/venn3"/>
    <dgm:cxn modelId="{4B339618-885E-4041-92FC-043D8272EBCF}" type="presOf" srcId="{10CBCC56-1064-40E5-809E-DF27FC7066A7}" destId="{39530E60-5B2E-469D-8BC5-EBF15E5BEF52}" srcOrd="0" destOrd="0" presId="urn:microsoft.com/office/officeart/2005/8/layout/venn3"/>
    <dgm:cxn modelId="{156F8DE5-E9FB-4478-ABEF-CC118B31D6EC}" srcId="{52232747-D4ED-417C-AB13-6E768CC878A4}" destId="{10CBCC56-1064-40E5-809E-DF27FC7066A7}" srcOrd="3" destOrd="0" parTransId="{F14A4972-D490-4342-BA36-922277997A4D}" sibTransId="{F47F8405-120F-435E-9D70-97577C1DA05A}"/>
    <dgm:cxn modelId="{01AFDB94-9C6F-4C01-A305-70BA32896A19}" type="presOf" srcId="{8DD70E55-0A0A-4AB8-A4CA-CA0AAF974EA2}" destId="{B3A8DDC5-86AC-4100-848C-9E08AD81CC45}" srcOrd="0" destOrd="0" presId="urn:microsoft.com/office/officeart/2005/8/layout/venn3"/>
    <dgm:cxn modelId="{552EC8F5-9B23-488B-BDD8-BEFB6BA0E264}" type="presParOf" srcId="{29FCF9A8-6AD5-41B4-B4BB-E44F4F7CFF0F}" destId="{B3A8DDC5-86AC-4100-848C-9E08AD81CC45}" srcOrd="0" destOrd="0" presId="urn:microsoft.com/office/officeart/2005/8/layout/venn3"/>
    <dgm:cxn modelId="{A10F5680-A855-4868-ABD9-4F7B9AB0BD6D}" type="presParOf" srcId="{29FCF9A8-6AD5-41B4-B4BB-E44F4F7CFF0F}" destId="{E037C4FD-398B-402D-A745-C8FA31CFD698}" srcOrd="1" destOrd="0" presId="urn:microsoft.com/office/officeart/2005/8/layout/venn3"/>
    <dgm:cxn modelId="{3CF9A1B2-096D-454E-ADF3-BD394487268E}" type="presParOf" srcId="{29FCF9A8-6AD5-41B4-B4BB-E44F4F7CFF0F}" destId="{AE8C9256-02FB-407D-A959-2FE46D6D111C}" srcOrd="2" destOrd="0" presId="urn:microsoft.com/office/officeart/2005/8/layout/venn3"/>
    <dgm:cxn modelId="{B21A049B-472F-4863-8BD6-91C87C650B0B}" type="presParOf" srcId="{29FCF9A8-6AD5-41B4-B4BB-E44F4F7CFF0F}" destId="{E9DEE8B7-2D4D-4A31-90D0-1FB9B628060D}" srcOrd="3" destOrd="0" presId="urn:microsoft.com/office/officeart/2005/8/layout/venn3"/>
    <dgm:cxn modelId="{CD9FDFEA-E16B-47D5-A39F-2534A49087E9}" type="presParOf" srcId="{29FCF9A8-6AD5-41B4-B4BB-E44F4F7CFF0F}" destId="{5426E211-23E9-495E-8F6E-A6435DD124CE}" srcOrd="4" destOrd="0" presId="urn:microsoft.com/office/officeart/2005/8/layout/venn3"/>
    <dgm:cxn modelId="{F7CD2E0C-F42E-453A-9244-9F8F3AD3B06D}" type="presParOf" srcId="{29FCF9A8-6AD5-41B4-B4BB-E44F4F7CFF0F}" destId="{C4B4A0C8-BE47-4023-AB2D-BC9D6D6A3FCE}" srcOrd="5" destOrd="0" presId="urn:microsoft.com/office/officeart/2005/8/layout/venn3"/>
    <dgm:cxn modelId="{2F5C45C6-FA3F-41BB-B832-B6FF5E792CB1}" type="presParOf" srcId="{29FCF9A8-6AD5-41B4-B4BB-E44F4F7CFF0F}" destId="{39530E60-5B2E-469D-8BC5-EBF15E5BEF52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8E89CD-2F6E-46D9-9991-3DE5E5E99573}" type="doc">
      <dgm:prSet loTypeId="urn:microsoft.com/office/officeart/2005/8/layout/gear1" loCatId="cycle" qsTypeId="urn:microsoft.com/office/officeart/2005/8/quickstyle/simple1" qsCatId="simple" csTypeId="urn:microsoft.com/office/officeart/2005/8/colors/colorful4" csCatId="colorful" phldr="0"/>
      <dgm:spPr/>
    </dgm:pt>
    <dgm:pt modelId="{4B9B0EFC-41F0-41A9-86EF-55D4F38006DB}">
      <dgm:prSet phldrT="[Text]" phldr="1"/>
      <dgm:spPr/>
      <dgm:t>
        <a:bodyPr/>
        <a:lstStyle/>
        <a:p>
          <a:endParaRPr lang="en-GB" dirty="0"/>
        </a:p>
      </dgm:t>
    </dgm:pt>
    <dgm:pt modelId="{A22748CA-5AA2-4BF0-82E4-7CD771BD9471}" type="parTrans" cxnId="{25E3096A-4AD7-4E83-97D0-B19165236515}">
      <dgm:prSet/>
      <dgm:spPr/>
      <dgm:t>
        <a:bodyPr/>
        <a:lstStyle/>
        <a:p>
          <a:endParaRPr lang="en-GB"/>
        </a:p>
      </dgm:t>
    </dgm:pt>
    <dgm:pt modelId="{AE2FD4BD-9792-4E12-BADE-0B90241CD856}" type="sibTrans" cxnId="{25E3096A-4AD7-4E83-97D0-B19165236515}">
      <dgm:prSet/>
      <dgm:spPr/>
      <dgm:t>
        <a:bodyPr/>
        <a:lstStyle/>
        <a:p>
          <a:endParaRPr lang="en-GB"/>
        </a:p>
      </dgm:t>
    </dgm:pt>
    <dgm:pt modelId="{347382B6-43B4-47B1-9F31-9B13992DB676}">
      <dgm:prSet phldrT="[Text]" phldr="1"/>
      <dgm:spPr/>
      <dgm:t>
        <a:bodyPr/>
        <a:lstStyle/>
        <a:p>
          <a:endParaRPr lang="en-GB" dirty="0"/>
        </a:p>
      </dgm:t>
    </dgm:pt>
    <dgm:pt modelId="{794D11BE-0D0A-4B9F-AC6F-C8610042E294}" type="parTrans" cxnId="{8A993E92-53F8-4507-A9FA-6D0ED3C70A0A}">
      <dgm:prSet/>
      <dgm:spPr/>
      <dgm:t>
        <a:bodyPr/>
        <a:lstStyle/>
        <a:p>
          <a:endParaRPr lang="en-GB"/>
        </a:p>
      </dgm:t>
    </dgm:pt>
    <dgm:pt modelId="{3981E930-95E4-4E42-A7BD-AA9ADA6F00D4}" type="sibTrans" cxnId="{8A993E92-53F8-4507-A9FA-6D0ED3C70A0A}">
      <dgm:prSet/>
      <dgm:spPr/>
      <dgm:t>
        <a:bodyPr/>
        <a:lstStyle/>
        <a:p>
          <a:endParaRPr lang="en-GB"/>
        </a:p>
      </dgm:t>
    </dgm:pt>
    <dgm:pt modelId="{3DE25D98-AF94-4DED-B628-26B99D9F9DF0}">
      <dgm:prSet phldrT="[Text]" phldr="1"/>
      <dgm:spPr/>
      <dgm:t>
        <a:bodyPr/>
        <a:lstStyle/>
        <a:p>
          <a:endParaRPr lang="en-GB" dirty="0"/>
        </a:p>
      </dgm:t>
    </dgm:pt>
    <dgm:pt modelId="{BCF007D3-B12E-4E23-9C2E-C862E314E96C}" type="parTrans" cxnId="{C1E2B06E-8A31-4647-96B2-0A8758FB1044}">
      <dgm:prSet/>
      <dgm:spPr/>
      <dgm:t>
        <a:bodyPr/>
        <a:lstStyle/>
        <a:p>
          <a:endParaRPr lang="en-GB"/>
        </a:p>
      </dgm:t>
    </dgm:pt>
    <dgm:pt modelId="{D4686B6E-6124-49BD-BE98-4D18721FCFA5}" type="sibTrans" cxnId="{C1E2B06E-8A31-4647-96B2-0A8758FB1044}">
      <dgm:prSet/>
      <dgm:spPr/>
      <dgm:t>
        <a:bodyPr/>
        <a:lstStyle/>
        <a:p>
          <a:endParaRPr lang="en-GB"/>
        </a:p>
      </dgm:t>
    </dgm:pt>
    <dgm:pt modelId="{F8829DAE-5A8E-4391-8D9D-B4D5C79BDFE4}" type="pres">
      <dgm:prSet presAssocID="{4B8E89CD-2F6E-46D9-9991-3DE5E5E9957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EAFAA41-0570-45B3-9163-30FA1BFB3644}" type="pres">
      <dgm:prSet presAssocID="{4B9B0EFC-41F0-41A9-86EF-55D4F38006DB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01121AC-F9C7-4D7A-9865-BE6FDC791542}" type="pres">
      <dgm:prSet presAssocID="{4B9B0EFC-41F0-41A9-86EF-55D4F38006DB}" presName="gear1srcNode" presStyleLbl="node1" presStyleIdx="0" presStyleCnt="3"/>
      <dgm:spPr/>
      <dgm:t>
        <a:bodyPr/>
        <a:lstStyle/>
        <a:p>
          <a:endParaRPr lang="en-GB"/>
        </a:p>
      </dgm:t>
    </dgm:pt>
    <dgm:pt modelId="{B59EEF1A-4959-4372-A99F-8A30FB1A0D91}" type="pres">
      <dgm:prSet presAssocID="{4B9B0EFC-41F0-41A9-86EF-55D4F38006DB}" presName="gear1dstNode" presStyleLbl="node1" presStyleIdx="0" presStyleCnt="3"/>
      <dgm:spPr/>
      <dgm:t>
        <a:bodyPr/>
        <a:lstStyle/>
        <a:p>
          <a:endParaRPr lang="en-GB"/>
        </a:p>
      </dgm:t>
    </dgm:pt>
    <dgm:pt modelId="{7B7F334D-500E-48B6-A57C-92BC22B37805}" type="pres">
      <dgm:prSet presAssocID="{347382B6-43B4-47B1-9F31-9B13992DB67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BCA131C-997D-427F-ADC2-B84DF50238BC}" type="pres">
      <dgm:prSet presAssocID="{347382B6-43B4-47B1-9F31-9B13992DB676}" presName="gear2srcNode" presStyleLbl="node1" presStyleIdx="1" presStyleCnt="3"/>
      <dgm:spPr/>
      <dgm:t>
        <a:bodyPr/>
        <a:lstStyle/>
        <a:p>
          <a:endParaRPr lang="en-GB"/>
        </a:p>
      </dgm:t>
    </dgm:pt>
    <dgm:pt modelId="{504883EB-65D4-4B20-8F68-7A0B9B21A66C}" type="pres">
      <dgm:prSet presAssocID="{347382B6-43B4-47B1-9F31-9B13992DB676}" presName="gear2dstNode" presStyleLbl="node1" presStyleIdx="1" presStyleCnt="3"/>
      <dgm:spPr/>
      <dgm:t>
        <a:bodyPr/>
        <a:lstStyle/>
        <a:p>
          <a:endParaRPr lang="en-GB"/>
        </a:p>
      </dgm:t>
    </dgm:pt>
    <dgm:pt modelId="{1D1F7F36-862F-407D-87DD-523B3A45266D}" type="pres">
      <dgm:prSet presAssocID="{3DE25D98-AF94-4DED-B628-26B99D9F9DF0}" presName="gear3" presStyleLbl="node1" presStyleIdx="2" presStyleCnt="3"/>
      <dgm:spPr/>
      <dgm:t>
        <a:bodyPr/>
        <a:lstStyle/>
        <a:p>
          <a:endParaRPr lang="en-GB"/>
        </a:p>
      </dgm:t>
    </dgm:pt>
    <dgm:pt modelId="{6C2B6C64-4D66-432F-ADDF-5ABEEC66019E}" type="pres">
      <dgm:prSet presAssocID="{3DE25D98-AF94-4DED-B628-26B99D9F9DF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680528E-45F6-4BEB-82A4-8EEBEB72934D}" type="pres">
      <dgm:prSet presAssocID="{3DE25D98-AF94-4DED-B628-26B99D9F9DF0}" presName="gear3srcNode" presStyleLbl="node1" presStyleIdx="2" presStyleCnt="3"/>
      <dgm:spPr/>
      <dgm:t>
        <a:bodyPr/>
        <a:lstStyle/>
        <a:p>
          <a:endParaRPr lang="en-GB"/>
        </a:p>
      </dgm:t>
    </dgm:pt>
    <dgm:pt modelId="{0DE8564B-B3F4-49EC-9F09-5C10A1C3DC4A}" type="pres">
      <dgm:prSet presAssocID="{3DE25D98-AF94-4DED-B628-26B99D9F9DF0}" presName="gear3dstNode" presStyleLbl="node1" presStyleIdx="2" presStyleCnt="3"/>
      <dgm:spPr/>
      <dgm:t>
        <a:bodyPr/>
        <a:lstStyle/>
        <a:p>
          <a:endParaRPr lang="en-GB"/>
        </a:p>
      </dgm:t>
    </dgm:pt>
    <dgm:pt modelId="{12719775-15D2-41E7-B82C-ED15DA5CC55C}" type="pres">
      <dgm:prSet presAssocID="{AE2FD4BD-9792-4E12-BADE-0B90241CD856}" presName="connector1" presStyleLbl="sibTrans2D1" presStyleIdx="0" presStyleCnt="3"/>
      <dgm:spPr/>
      <dgm:t>
        <a:bodyPr/>
        <a:lstStyle/>
        <a:p>
          <a:endParaRPr lang="en-GB"/>
        </a:p>
      </dgm:t>
    </dgm:pt>
    <dgm:pt modelId="{1B2F2A60-44F6-42AF-964F-CC10DC47BCBD}" type="pres">
      <dgm:prSet presAssocID="{3981E930-95E4-4E42-A7BD-AA9ADA6F00D4}" presName="connector2" presStyleLbl="sibTrans2D1" presStyleIdx="1" presStyleCnt="3"/>
      <dgm:spPr/>
      <dgm:t>
        <a:bodyPr/>
        <a:lstStyle/>
        <a:p>
          <a:endParaRPr lang="en-GB"/>
        </a:p>
      </dgm:t>
    </dgm:pt>
    <dgm:pt modelId="{BD3C890D-880B-4790-BF36-EAB14A375D65}" type="pres">
      <dgm:prSet presAssocID="{D4686B6E-6124-49BD-BE98-4D18721FCFA5}" presName="connector3" presStyleLbl="sibTrans2D1" presStyleIdx="2" presStyleCnt="3"/>
      <dgm:spPr/>
      <dgm:t>
        <a:bodyPr/>
        <a:lstStyle/>
        <a:p>
          <a:endParaRPr lang="en-GB"/>
        </a:p>
      </dgm:t>
    </dgm:pt>
  </dgm:ptLst>
  <dgm:cxnLst>
    <dgm:cxn modelId="{730BBCD0-8577-40BA-B7EA-6434A90932E7}" type="presOf" srcId="{4B9B0EFC-41F0-41A9-86EF-55D4F38006DB}" destId="{B59EEF1A-4959-4372-A99F-8A30FB1A0D91}" srcOrd="2" destOrd="0" presId="urn:microsoft.com/office/officeart/2005/8/layout/gear1"/>
    <dgm:cxn modelId="{2742C1B8-21A1-4C0D-AD82-129714EB253E}" type="presOf" srcId="{3DE25D98-AF94-4DED-B628-26B99D9F9DF0}" destId="{A680528E-45F6-4BEB-82A4-8EEBEB72934D}" srcOrd="2" destOrd="0" presId="urn:microsoft.com/office/officeart/2005/8/layout/gear1"/>
    <dgm:cxn modelId="{DB601470-8FF9-4CBD-BDF6-9D862FF0E317}" type="presOf" srcId="{AE2FD4BD-9792-4E12-BADE-0B90241CD856}" destId="{12719775-15D2-41E7-B82C-ED15DA5CC55C}" srcOrd="0" destOrd="0" presId="urn:microsoft.com/office/officeart/2005/8/layout/gear1"/>
    <dgm:cxn modelId="{8C6AA813-1FF8-49B6-8A2F-CCF06D904997}" type="presOf" srcId="{3DE25D98-AF94-4DED-B628-26B99D9F9DF0}" destId="{1D1F7F36-862F-407D-87DD-523B3A45266D}" srcOrd="0" destOrd="0" presId="urn:microsoft.com/office/officeart/2005/8/layout/gear1"/>
    <dgm:cxn modelId="{46A4CE48-A0AB-4D74-9F03-4AB643ABF54A}" type="presOf" srcId="{4B8E89CD-2F6E-46D9-9991-3DE5E5E99573}" destId="{F8829DAE-5A8E-4391-8D9D-B4D5C79BDFE4}" srcOrd="0" destOrd="0" presId="urn:microsoft.com/office/officeart/2005/8/layout/gear1"/>
    <dgm:cxn modelId="{49740B98-496C-4469-A4D7-8707F937BA0C}" type="presOf" srcId="{347382B6-43B4-47B1-9F31-9B13992DB676}" destId="{504883EB-65D4-4B20-8F68-7A0B9B21A66C}" srcOrd="2" destOrd="0" presId="urn:microsoft.com/office/officeart/2005/8/layout/gear1"/>
    <dgm:cxn modelId="{EC910769-59FA-4C0D-A09F-BE1DD6CEEE98}" type="presOf" srcId="{3DE25D98-AF94-4DED-B628-26B99D9F9DF0}" destId="{6C2B6C64-4D66-432F-ADDF-5ABEEC66019E}" srcOrd="1" destOrd="0" presId="urn:microsoft.com/office/officeart/2005/8/layout/gear1"/>
    <dgm:cxn modelId="{8F7595FE-6A97-4876-AFD2-D4E88661BC8D}" type="presOf" srcId="{4B9B0EFC-41F0-41A9-86EF-55D4F38006DB}" destId="{CEAFAA41-0570-45B3-9163-30FA1BFB3644}" srcOrd="0" destOrd="0" presId="urn:microsoft.com/office/officeart/2005/8/layout/gear1"/>
    <dgm:cxn modelId="{C9610915-9314-4DB6-BB9D-7E8E89A159A7}" type="presOf" srcId="{3981E930-95E4-4E42-A7BD-AA9ADA6F00D4}" destId="{1B2F2A60-44F6-42AF-964F-CC10DC47BCBD}" srcOrd="0" destOrd="0" presId="urn:microsoft.com/office/officeart/2005/8/layout/gear1"/>
    <dgm:cxn modelId="{25E3096A-4AD7-4E83-97D0-B19165236515}" srcId="{4B8E89CD-2F6E-46D9-9991-3DE5E5E99573}" destId="{4B9B0EFC-41F0-41A9-86EF-55D4F38006DB}" srcOrd="0" destOrd="0" parTransId="{A22748CA-5AA2-4BF0-82E4-7CD771BD9471}" sibTransId="{AE2FD4BD-9792-4E12-BADE-0B90241CD856}"/>
    <dgm:cxn modelId="{A40F99B6-A832-4C69-A12A-F8102D04D2E6}" type="presOf" srcId="{D4686B6E-6124-49BD-BE98-4D18721FCFA5}" destId="{BD3C890D-880B-4790-BF36-EAB14A375D65}" srcOrd="0" destOrd="0" presId="urn:microsoft.com/office/officeart/2005/8/layout/gear1"/>
    <dgm:cxn modelId="{04F99BBB-EBA5-4C3F-8201-9D94207EDD4E}" type="presOf" srcId="{347382B6-43B4-47B1-9F31-9B13992DB676}" destId="{2BCA131C-997D-427F-ADC2-B84DF50238BC}" srcOrd="1" destOrd="0" presId="urn:microsoft.com/office/officeart/2005/8/layout/gear1"/>
    <dgm:cxn modelId="{10081EC4-5517-45F1-9372-9FEF57EAA21F}" type="presOf" srcId="{4B9B0EFC-41F0-41A9-86EF-55D4F38006DB}" destId="{C01121AC-F9C7-4D7A-9865-BE6FDC791542}" srcOrd="1" destOrd="0" presId="urn:microsoft.com/office/officeart/2005/8/layout/gear1"/>
    <dgm:cxn modelId="{BC69D262-3E18-4F71-9421-77E481B1B4CF}" type="presOf" srcId="{347382B6-43B4-47B1-9F31-9B13992DB676}" destId="{7B7F334D-500E-48B6-A57C-92BC22B37805}" srcOrd="0" destOrd="0" presId="urn:microsoft.com/office/officeart/2005/8/layout/gear1"/>
    <dgm:cxn modelId="{8A993E92-53F8-4507-A9FA-6D0ED3C70A0A}" srcId="{4B8E89CD-2F6E-46D9-9991-3DE5E5E99573}" destId="{347382B6-43B4-47B1-9F31-9B13992DB676}" srcOrd="1" destOrd="0" parTransId="{794D11BE-0D0A-4B9F-AC6F-C8610042E294}" sibTransId="{3981E930-95E4-4E42-A7BD-AA9ADA6F00D4}"/>
    <dgm:cxn modelId="{C1E2B06E-8A31-4647-96B2-0A8758FB1044}" srcId="{4B8E89CD-2F6E-46D9-9991-3DE5E5E99573}" destId="{3DE25D98-AF94-4DED-B628-26B99D9F9DF0}" srcOrd="2" destOrd="0" parTransId="{BCF007D3-B12E-4E23-9C2E-C862E314E96C}" sibTransId="{D4686B6E-6124-49BD-BE98-4D18721FCFA5}"/>
    <dgm:cxn modelId="{AC96FE59-FE56-414B-8376-677955EA1FEC}" type="presOf" srcId="{3DE25D98-AF94-4DED-B628-26B99D9F9DF0}" destId="{0DE8564B-B3F4-49EC-9F09-5C10A1C3DC4A}" srcOrd="3" destOrd="0" presId="urn:microsoft.com/office/officeart/2005/8/layout/gear1"/>
    <dgm:cxn modelId="{B449D941-83B6-4E62-80C5-A3484AAE963D}" type="presParOf" srcId="{F8829DAE-5A8E-4391-8D9D-B4D5C79BDFE4}" destId="{CEAFAA41-0570-45B3-9163-30FA1BFB3644}" srcOrd="0" destOrd="0" presId="urn:microsoft.com/office/officeart/2005/8/layout/gear1"/>
    <dgm:cxn modelId="{2A27086F-12F3-4E6B-AEF8-1FCE3045D70C}" type="presParOf" srcId="{F8829DAE-5A8E-4391-8D9D-B4D5C79BDFE4}" destId="{C01121AC-F9C7-4D7A-9865-BE6FDC791542}" srcOrd="1" destOrd="0" presId="urn:microsoft.com/office/officeart/2005/8/layout/gear1"/>
    <dgm:cxn modelId="{4BBE147D-0310-49A1-8EC9-0602835D6E70}" type="presParOf" srcId="{F8829DAE-5A8E-4391-8D9D-B4D5C79BDFE4}" destId="{B59EEF1A-4959-4372-A99F-8A30FB1A0D91}" srcOrd="2" destOrd="0" presId="urn:microsoft.com/office/officeart/2005/8/layout/gear1"/>
    <dgm:cxn modelId="{93CC262E-A027-4597-B559-5E2B03E9D1AE}" type="presParOf" srcId="{F8829DAE-5A8E-4391-8D9D-B4D5C79BDFE4}" destId="{7B7F334D-500E-48B6-A57C-92BC22B37805}" srcOrd="3" destOrd="0" presId="urn:microsoft.com/office/officeart/2005/8/layout/gear1"/>
    <dgm:cxn modelId="{0160DB33-8D21-44F4-BEE1-73B96E0CF49B}" type="presParOf" srcId="{F8829DAE-5A8E-4391-8D9D-B4D5C79BDFE4}" destId="{2BCA131C-997D-427F-ADC2-B84DF50238BC}" srcOrd="4" destOrd="0" presId="urn:microsoft.com/office/officeart/2005/8/layout/gear1"/>
    <dgm:cxn modelId="{2B93941B-86D2-47BA-BA6D-E052934D5CA0}" type="presParOf" srcId="{F8829DAE-5A8E-4391-8D9D-B4D5C79BDFE4}" destId="{504883EB-65D4-4B20-8F68-7A0B9B21A66C}" srcOrd="5" destOrd="0" presId="urn:microsoft.com/office/officeart/2005/8/layout/gear1"/>
    <dgm:cxn modelId="{E2A3DF7C-11EA-4859-A72B-0B703CD79FB2}" type="presParOf" srcId="{F8829DAE-5A8E-4391-8D9D-B4D5C79BDFE4}" destId="{1D1F7F36-862F-407D-87DD-523B3A45266D}" srcOrd="6" destOrd="0" presId="urn:microsoft.com/office/officeart/2005/8/layout/gear1"/>
    <dgm:cxn modelId="{3462435B-1E4F-4D43-99FB-C70FFA2D4DDD}" type="presParOf" srcId="{F8829DAE-5A8E-4391-8D9D-B4D5C79BDFE4}" destId="{6C2B6C64-4D66-432F-ADDF-5ABEEC66019E}" srcOrd="7" destOrd="0" presId="urn:microsoft.com/office/officeart/2005/8/layout/gear1"/>
    <dgm:cxn modelId="{660532A7-CFFA-4948-A5E0-7ED3D8898B1D}" type="presParOf" srcId="{F8829DAE-5A8E-4391-8D9D-B4D5C79BDFE4}" destId="{A680528E-45F6-4BEB-82A4-8EEBEB72934D}" srcOrd="8" destOrd="0" presId="urn:microsoft.com/office/officeart/2005/8/layout/gear1"/>
    <dgm:cxn modelId="{C85406F6-9771-40D0-BB7E-C661855A1D9E}" type="presParOf" srcId="{F8829DAE-5A8E-4391-8D9D-B4D5C79BDFE4}" destId="{0DE8564B-B3F4-49EC-9F09-5C10A1C3DC4A}" srcOrd="9" destOrd="0" presId="urn:microsoft.com/office/officeart/2005/8/layout/gear1"/>
    <dgm:cxn modelId="{5B814760-ABC2-46BE-8B33-FFF634CE0F0F}" type="presParOf" srcId="{F8829DAE-5A8E-4391-8D9D-B4D5C79BDFE4}" destId="{12719775-15D2-41E7-B82C-ED15DA5CC55C}" srcOrd="10" destOrd="0" presId="urn:microsoft.com/office/officeart/2005/8/layout/gear1"/>
    <dgm:cxn modelId="{44771466-4153-45EF-863D-7F489C5058BD}" type="presParOf" srcId="{F8829DAE-5A8E-4391-8D9D-B4D5C79BDFE4}" destId="{1B2F2A60-44F6-42AF-964F-CC10DC47BCBD}" srcOrd="11" destOrd="0" presId="urn:microsoft.com/office/officeart/2005/8/layout/gear1"/>
    <dgm:cxn modelId="{08E9A802-FF92-49D4-A74B-8AD7579AACC2}" type="presParOf" srcId="{F8829DAE-5A8E-4391-8D9D-B4D5C79BDFE4}" destId="{BD3C890D-880B-4790-BF36-EAB14A375D65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30B48D9-3521-4C34-9C09-ED9081D85A2B}" type="doc">
      <dgm:prSet loTypeId="urn:microsoft.com/office/officeart/2005/8/layout/pyramid4" loCatId="relationship" qsTypeId="urn:microsoft.com/office/officeart/2005/8/quickstyle/simple1" qsCatId="simple" csTypeId="urn:microsoft.com/office/officeart/2005/8/colors/accent1_4" csCatId="accent1" phldr="0"/>
      <dgm:spPr/>
      <dgm:t>
        <a:bodyPr/>
        <a:lstStyle/>
        <a:p>
          <a:endParaRPr lang="en-GB"/>
        </a:p>
      </dgm:t>
    </dgm:pt>
    <dgm:pt modelId="{A52B2672-C8C0-4393-9D79-86F2A2E9CF34}">
      <dgm:prSet phldrT="[Text]" phldr="1"/>
      <dgm:spPr/>
      <dgm:t>
        <a:bodyPr/>
        <a:lstStyle/>
        <a:p>
          <a:endParaRPr lang="en-GB" dirty="0"/>
        </a:p>
      </dgm:t>
    </dgm:pt>
    <dgm:pt modelId="{05D6E19C-23D6-4888-B858-F52FA7DAA176}" type="parTrans" cxnId="{12D8486F-5902-4CDA-962E-7BD4DF83D7F0}">
      <dgm:prSet/>
      <dgm:spPr/>
      <dgm:t>
        <a:bodyPr/>
        <a:lstStyle/>
        <a:p>
          <a:endParaRPr lang="en-GB"/>
        </a:p>
      </dgm:t>
    </dgm:pt>
    <dgm:pt modelId="{F9F48ABF-4CE6-4BAB-9343-7BA67656F8F5}" type="sibTrans" cxnId="{12D8486F-5902-4CDA-962E-7BD4DF83D7F0}">
      <dgm:prSet/>
      <dgm:spPr/>
      <dgm:t>
        <a:bodyPr/>
        <a:lstStyle/>
        <a:p>
          <a:endParaRPr lang="en-GB"/>
        </a:p>
      </dgm:t>
    </dgm:pt>
    <dgm:pt modelId="{8329282B-8724-42E0-8A74-214AFC9433CC}">
      <dgm:prSet phldrT="[Text]" phldr="1"/>
      <dgm:spPr/>
      <dgm:t>
        <a:bodyPr/>
        <a:lstStyle/>
        <a:p>
          <a:endParaRPr lang="en-GB" dirty="0"/>
        </a:p>
      </dgm:t>
    </dgm:pt>
    <dgm:pt modelId="{FCA420B0-81D1-4696-8F72-DBE0DECC5C9F}" type="parTrans" cxnId="{335DBBF2-5C23-4770-BAC0-2126F37C10BA}">
      <dgm:prSet/>
      <dgm:spPr/>
      <dgm:t>
        <a:bodyPr/>
        <a:lstStyle/>
        <a:p>
          <a:endParaRPr lang="en-GB"/>
        </a:p>
      </dgm:t>
    </dgm:pt>
    <dgm:pt modelId="{15CDD779-C8DB-41A6-AA7A-3151DFEF73C2}" type="sibTrans" cxnId="{335DBBF2-5C23-4770-BAC0-2126F37C10BA}">
      <dgm:prSet/>
      <dgm:spPr/>
      <dgm:t>
        <a:bodyPr/>
        <a:lstStyle/>
        <a:p>
          <a:endParaRPr lang="en-GB"/>
        </a:p>
      </dgm:t>
    </dgm:pt>
    <dgm:pt modelId="{FE57A55D-09D8-4C8B-955D-0B8DFDE6FBA7}" type="pres">
      <dgm:prSet presAssocID="{930B48D9-3521-4C34-9C09-ED9081D85A2B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896F62F-2FEF-4EF1-9F44-6CF97AA134EC}" type="pres">
      <dgm:prSet presAssocID="{930B48D9-3521-4C34-9C09-ED9081D85A2B}" presName="triangle1" presStyleLbl="node1" presStyleIdx="0" presStyleCnt="4" custLinFactNeighborX="-316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7520F85-8216-45FF-A194-4012709BAA96}" type="pres">
      <dgm:prSet presAssocID="{930B48D9-3521-4C34-9C09-ED9081D85A2B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AA1A5E9-CA9E-4C2E-A45E-D5CA9632C773}" type="pres">
      <dgm:prSet presAssocID="{930B48D9-3521-4C34-9C09-ED9081D85A2B}" presName="triangle3" presStyleLbl="node1" presStyleIdx="2" presStyleCnt="4" custLinFactNeighborX="-986" custLinFactNeighborY="-98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BACACBF-A802-4163-A796-FD1E01C5CDB6}" type="pres">
      <dgm:prSet presAssocID="{930B48D9-3521-4C34-9C09-ED9081D85A2B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335DBBF2-5C23-4770-BAC0-2126F37C10BA}" srcId="{930B48D9-3521-4C34-9C09-ED9081D85A2B}" destId="{8329282B-8724-42E0-8A74-214AFC9433CC}" srcOrd="1" destOrd="0" parTransId="{FCA420B0-81D1-4696-8F72-DBE0DECC5C9F}" sibTransId="{15CDD779-C8DB-41A6-AA7A-3151DFEF73C2}"/>
    <dgm:cxn modelId="{12D8486F-5902-4CDA-962E-7BD4DF83D7F0}" srcId="{930B48D9-3521-4C34-9C09-ED9081D85A2B}" destId="{A52B2672-C8C0-4393-9D79-86F2A2E9CF34}" srcOrd="0" destOrd="0" parTransId="{05D6E19C-23D6-4888-B858-F52FA7DAA176}" sibTransId="{F9F48ABF-4CE6-4BAB-9343-7BA67656F8F5}"/>
    <dgm:cxn modelId="{847D4073-7983-459B-8F47-5B7FE0D8234F}" type="presOf" srcId="{8329282B-8724-42E0-8A74-214AFC9433CC}" destId="{47520F85-8216-45FF-A194-4012709BAA96}" srcOrd="0" destOrd="0" presId="urn:microsoft.com/office/officeart/2005/8/layout/pyramid4"/>
    <dgm:cxn modelId="{C6E7392A-83A4-43B9-ABE0-D10096C31F84}" type="presOf" srcId="{930B48D9-3521-4C34-9C09-ED9081D85A2B}" destId="{FE57A55D-09D8-4C8B-955D-0B8DFDE6FBA7}" srcOrd="0" destOrd="0" presId="urn:microsoft.com/office/officeart/2005/8/layout/pyramid4"/>
    <dgm:cxn modelId="{C04FC0E1-21CC-4285-9439-72267495935E}" type="presOf" srcId="{A52B2672-C8C0-4393-9D79-86F2A2E9CF34}" destId="{0896F62F-2FEF-4EF1-9F44-6CF97AA134EC}" srcOrd="0" destOrd="0" presId="urn:microsoft.com/office/officeart/2005/8/layout/pyramid4"/>
    <dgm:cxn modelId="{B88D6FAF-C113-4303-B84C-06FBF0583678}" type="presParOf" srcId="{FE57A55D-09D8-4C8B-955D-0B8DFDE6FBA7}" destId="{0896F62F-2FEF-4EF1-9F44-6CF97AA134EC}" srcOrd="0" destOrd="0" presId="urn:microsoft.com/office/officeart/2005/8/layout/pyramid4"/>
    <dgm:cxn modelId="{669AFC84-8E7C-4BA6-B015-07BE1E2D3CDE}" type="presParOf" srcId="{FE57A55D-09D8-4C8B-955D-0B8DFDE6FBA7}" destId="{47520F85-8216-45FF-A194-4012709BAA96}" srcOrd="1" destOrd="0" presId="urn:microsoft.com/office/officeart/2005/8/layout/pyramid4"/>
    <dgm:cxn modelId="{A9A5DE5E-45A7-43E1-9AD3-5BDB9ADD5B24}" type="presParOf" srcId="{FE57A55D-09D8-4C8B-955D-0B8DFDE6FBA7}" destId="{BAA1A5E9-CA9E-4C2E-A45E-D5CA9632C773}" srcOrd="2" destOrd="0" presId="urn:microsoft.com/office/officeart/2005/8/layout/pyramid4"/>
    <dgm:cxn modelId="{2F7A78B4-9DFE-4F7E-A393-9CA87E590E24}" type="presParOf" srcId="{FE57A55D-09D8-4C8B-955D-0B8DFDE6FBA7}" destId="{BBACACBF-A802-4163-A796-FD1E01C5CDB6}" srcOrd="3" destOrd="0" presId="urn:microsoft.com/office/officeart/2005/8/layout/pyramid4"/>
  </dgm:cxnLst>
  <dgm:bg>
    <a:solidFill>
      <a:srgbClr val="CC0099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F573A00-A14A-450E-99D8-EBB75D5BC291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GB"/>
        </a:p>
      </dgm:t>
    </dgm:pt>
    <dgm:pt modelId="{7CB4AD19-1304-434B-B418-489E27978F2C}">
      <dgm:prSet phldrT="[Text]" phldr="1"/>
      <dgm:spPr/>
      <dgm:t>
        <a:bodyPr/>
        <a:lstStyle/>
        <a:p>
          <a:endParaRPr lang="en-GB" dirty="0"/>
        </a:p>
      </dgm:t>
    </dgm:pt>
    <dgm:pt modelId="{0BDA4246-88A4-4EEB-A8C5-6FCEE9132315}" type="parTrans" cxnId="{6864AB8C-DC83-4C39-913F-7E60CFA6A811}">
      <dgm:prSet/>
      <dgm:spPr/>
      <dgm:t>
        <a:bodyPr/>
        <a:lstStyle/>
        <a:p>
          <a:endParaRPr lang="en-GB"/>
        </a:p>
      </dgm:t>
    </dgm:pt>
    <dgm:pt modelId="{4AFB9AD2-3F8F-4666-889A-FE42A0EB1020}" type="sibTrans" cxnId="{6864AB8C-DC83-4C39-913F-7E60CFA6A811}">
      <dgm:prSet/>
      <dgm:spPr/>
      <dgm:t>
        <a:bodyPr/>
        <a:lstStyle/>
        <a:p>
          <a:endParaRPr lang="en-GB"/>
        </a:p>
      </dgm:t>
    </dgm:pt>
    <dgm:pt modelId="{4C9CAABA-955F-4E6E-A3F8-B6EB59F9AF59}">
      <dgm:prSet phldrT="[Text]" phldr="1"/>
      <dgm:spPr/>
      <dgm:t>
        <a:bodyPr/>
        <a:lstStyle/>
        <a:p>
          <a:endParaRPr lang="en-GB" dirty="0"/>
        </a:p>
      </dgm:t>
    </dgm:pt>
    <dgm:pt modelId="{EE348C23-F2FE-4B7C-B379-A8C49C9D2FD7}" type="parTrans" cxnId="{92B853E7-F623-422C-A24B-67C5D8516A07}">
      <dgm:prSet/>
      <dgm:spPr/>
      <dgm:t>
        <a:bodyPr/>
        <a:lstStyle/>
        <a:p>
          <a:endParaRPr lang="en-GB"/>
        </a:p>
      </dgm:t>
    </dgm:pt>
    <dgm:pt modelId="{1F8F7B70-3E84-4B2D-9408-182B2879BEAD}" type="sibTrans" cxnId="{92B853E7-F623-422C-A24B-67C5D8516A07}">
      <dgm:prSet/>
      <dgm:spPr/>
      <dgm:t>
        <a:bodyPr/>
        <a:lstStyle/>
        <a:p>
          <a:endParaRPr lang="en-GB"/>
        </a:p>
      </dgm:t>
    </dgm:pt>
    <dgm:pt modelId="{2C667500-4E6E-4DDE-AE5D-E80ED62D2919}">
      <dgm:prSet phldrT="[Text]" phldr="1"/>
      <dgm:spPr/>
      <dgm:t>
        <a:bodyPr/>
        <a:lstStyle/>
        <a:p>
          <a:endParaRPr lang="en-GB" dirty="0"/>
        </a:p>
      </dgm:t>
    </dgm:pt>
    <dgm:pt modelId="{129C164E-3165-423B-AF66-9B48B233560C}" type="parTrans" cxnId="{4D99FD6C-E72A-42CF-8F1B-6864CD3C602C}">
      <dgm:prSet/>
      <dgm:spPr/>
      <dgm:t>
        <a:bodyPr/>
        <a:lstStyle/>
        <a:p>
          <a:endParaRPr lang="en-GB"/>
        </a:p>
      </dgm:t>
    </dgm:pt>
    <dgm:pt modelId="{E35A7573-00EF-43DA-BCDA-EA3C7F7B900A}" type="sibTrans" cxnId="{4D99FD6C-E72A-42CF-8F1B-6864CD3C602C}">
      <dgm:prSet/>
      <dgm:spPr/>
      <dgm:t>
        <a:bodyPr/>
        <a:lstStyle/>
        <a:p>
          <a:endParaRPr lang="en-GB"/>
        </a:p>
      </dgm:t>
    </dgm:pt>
    <dgm:pt modelId="{12C7AC05-8259-468C-A987-191D8638F1F5}" type="pres">
      <dgm:prSet presAssocID="{3F573A00-A14A-450E-99D8-EBB75D5BC29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6280D9D-A954-44A6-BA39-A8465D115AB2}" type="pres">
      <dgm:prSet presAssocID="{7CB4AD19-1304-434B-B418-489E27978F2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1210EC3-3371-4FB5-A8E6-7F477A629B97}" type="pres">
      <dgm:prSet presAssocID="{4AFB9AD2-3F8F-4666-889A-FE42A0EB1020}" presName="sibTrans" presStyleLbl="sibTrans2D1" presStyleIdx="0" presStyleCnt="3"/>
      <dgm:spPr/>
      <dgm:t>
        <a:bodyPr/>
        <a:lstStyle/>
        <a:p>
          <a:endParaRPr lang="en-GB"/>
        </a:p>
      </dgm:t>
    </dgm:pt>
    <dgm:pt modelId="{8F6040D6-344E-42F2-BDA6-D3B761D48176}" type="pres">
      <dgm:prSet presAssocID="{4AFB9AD2-3F8F-4666-889A-FE42A0EB1020}" presName="connectorText" presStyleLbl="sibTrans2D1" presStyleIdx="0" presStyleCnt="3"/>
      <dgm:spPr/>
      <dgm:t>
        <a:bodyPr/>
        <a:lstStyle/>
        <a:p>
          <a:endParaRPr lang="en-GB"/>
        </a:p>
      </dgm:t>
    </dgm:pt>
    <dgm:pt modelId="{6FFC269E-9510-4C0F-9052-58AA2DC7527B}" type="pres">
      <dgm:prSet presAssocID="{4C9CAABA-955F-4E6E-A3F8-B6EB59F9AF5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B41F23F-2455-4B05-8956-E9B094FCEFB5}" type="pres">
      <dgm:prSet presAssocID="{1F8F7B70-3E84-4B2D-9408-182B2879BEAD}" presName="sibTrans" presStyleLbl="sibTrans2D1" presStyleIdx="1" presStyleCnt="3"/>
      <dgm:spPr/>
      <dgm:t>
        <a:bodyPr/>
        <a:lstStyle/>
        <a:p>
          <a:endParaRPr lang="en-GB"/>
        </a:p>
      </dgm:t>
    </dgm:pt>
    <dgm:pt modelId="{9A38AD63-A3A1-49E3-9280-6F4B9DF02004}" type="pres">
      <dgm:prSet presAssocID="{1F8F7B70-3E84-4B2D-9408-182B2879BEAD}" presName="connectorText" presStyleLbl="sibTrans2D1" presStyleIdx="1" presStyleCnt="3"/>
      <dgm:spPr/>
      <dgm:t>
        <a:bodyPr/>
        <a:lstStyle/>
        <a:p>
          <a:endParaRPr lang="en-GB"/>
        </a:p>
      </dgm:t>
    </dgm:pt>
    <dgm:pt modelId="{CC8B4A7E-59BC-431F-B016-454553FDE14E}" type="pres">
      <dgm:prSet presAssocID="{2C667500-4E6E-4DDE-AE5D-E80ED62D291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8492EF6-E010-4B19-A196-306134D2ABC5}" type="pres">
      <dgm:prSet presAssocID="{E35A7573-00EF-43DA-BCDA-EA3C7F7B900A}" presName="sibTrans" presStyleLbl="sibTrans2D1" presStyleIdx="2" presStyleCnt="3"/>
      <dgm:spPr/>
      <dgm:t>
        <a:bodyPr/>
        <a:lstStyle/>
        <a:p>
          <a:endParaRPr lang="en-GB"/>
        </a:p>
      </dgm:t>
    </dgm:pt>
    <dgm:pt modelId="{13203A8A-0B9B-4242-884F-C6945DC1E648}" type="pres">
      <dgm:prSet presAssocID="{E35A7573-00EF-43DA-BCDA-EA3C7F7B900A}" presName="connectorText" presStyleLbl="sibTrans2D1" presStyleIdx="2" presStyleCnt="3"/>
      <dgm:spPr/>
      <dgm:t>
        <a:bodyPr/>
        <a:lstStyle/>
        <a:p>
          <a:endParaRPr lang="en-GB"/>
        </a:p>
      </dgm:t>
    </dgm:pt>
  </dgm:ptLst>
  <dgm:cxnLst>
    <dgm:cxn modelId="{83AA129A-FBB7-4FE1-93C9-1E4C9B3A3405}" type="presOf" srcId="{4AFB9AD2-3F8F-4666-889A-FE42A0EB1020}" destId="{D1210EC3-3371-4FB5-A8E6-7F477A629B97}" srcOrd="0" destOrd="0" presId="urn:microsoft.com/office/officeart/2005/8/layout/cycle7"/>
    <dgm:cxn modelId="{6864AB8C-DC83-4C39-913F-7E60CFA6A811}" srcId="{3F573A00-A14A-450E-99D8-EBB75D5BC291}" destId="{7CB4AD19-1304-434B-B418-489E27978F2C}" srcOrd="0" destOrd="0" parTransId="{0BDA4246-88A4-4EEB-A8C5-6FCEE9132315}" sibTransId="{4AFB9AD2-3F8F-4666-889A-FE42A0EB1020}"/>
    <dgm:cxn modelId="{817718E6-4AB1-4B39-8102-BEFCF1FCFFE6}" type="presOf" srcId="{4C9CAABA-955F-4E6E-A3F8-B6EB59F9AF59}" destId="{6FFC269E-9510-4C0F-9052-58AA2DC7527B}" srcOrd="0" destOrd="0" presId="urn:microsoft.com/office/officeart/2005/8/layout/cycle7"/>
    <dgm:cxn modelId="{B7A4FB25-1496-42EA-9E83-A4F2C2E96DB2}" type="presOf" srcId="{1F8F7B70-3E84-4B2D-9408-182B2879BEAD}" destId="{9A38AD63-A3A1-49E3-9280-6F4B9DF02004}" srcOrd="1" destOrd="0" presId="urn:microsoft.com/office/officeart/2005/8/layout/cycle7"/>
    <dgm:cxn modelId="{92B853E7-F623-422C-A24B-67C5D8516A07}" srcId="{3F573A00-A14A-450E-99D8-EBB75D5BC291}" destId="{4C9CAABA-955F-4E6E-A3F8-B6EB59F9AF59}" srcOrd="1" destOrd="0" parTransId="{EE348C23-F2FE-4B7C-B379-A8C49C9D2FD7}" sibTransId="{1F8F7B70-3E84-4B2D-9408-182B2879BEAD}"/>
    <dgm:cxn modelId="{991EE8AA-8025-4BFA-AA20-780209A0BE94}" type="presOf" srcId="{2C667500-4E6E-4DDE-AE5D-E80ED62D2919}" destId="{CC8B4A7E-59BC-431F-B016-454553FDE14E}" srcOrd="0" destOrd="0" presId="urn:microsoft.com/office/officeart/2005/8/layout/cycle7"/>
    <dgm:cxn modelId="{B6EA9DFE-6976-4E6A-8BB2-08C8A9F644C5}" type="presOf" srcId="{E35A7573-00EF-43DA-BCDA-EA3C7F7B900A}" destId="{13203A8A-0B9B-4242-884F-C6945DC1E648}" srcOrd="1" destOrd="0" presId="urn:microsoft.com/office/officeart/2005/8/layout/cycle7"/>
    <dgm:cxn modelId="{0F41A5AA-2DC8-4ED7-9787-3116F170FE84}" type="presOf" srcId="{3F573A00-A14A-450E-99D8-EBB75D5BC291}" destId="{12C7AC05-8259-468C-A987-191D8638F1F5}" srcOrd="0" destOrd="0" presId="urn:microsoft.com/office/officeart/2005/8/layout/cycle7"/>
    <dgm:cxn modelId="{4D99FD6C-E72A-42CF-8F1B-6864CD3C602C}" srcId="{3F573A00-A14A-450E-99D8-EBB75D5BC291}" destId="{2C667500-4E6E-4DDE-AE5D-E80ED62D2919}" srcOrd="2" destOrd="0" parTransId="{129C164E-3165-423B-AF66-9B48B233560C}" sibTransId="{E35A7573-00EF-43DA-BCDA-EA3C7F7B900A}"/>
    <dgm:cxn modelId="{7BD681A2-2E95-4064-97C5-4BF7D84553CE}" type="presOf" srcId="{4AFB9AD2-3F8F-4666-889A-FE42A0EB1020}" destId="{8F6040D6-344E-42F2-BDA6-D3B761D48176}" srcOrd="1" destOrd="0" presId="urn:microsoft.com/office/officeart/2005/8/layout/cycle7"/>
    <dgm:cxn modelId="{49F18992-4543-4B06-B68C-6FCBC13DADF3}" type="presOf" srcId="{E35A7573-00EF-43DA-BCDA-EA3C7F7B900A}" destId="{78492EF6-E010-4B19-A196-306134D2ABC5}" srcOrd="0" destOrd="0" presId="urn:microsoft.com/office/officeart/2005/8/layout/cycle7"/>
    <dgm:cxn modelId="{863224A6-0286-4FBA-A2E2-D6E8E6A27A92}" type="presOf" srcId="{7CB4AD19-1304-434B-B418-489E27978F2C}" destId="{66280D9D-A954-44A6-BA39-A8465D115AB2}" srcOrd="0" destOrd="0" presId="urn:microsoft.com/office/officeart/2005/8/layout/cycle7"/>
    <dgm:cxn modelId="{8A75F17E-FFEE-494C-8A68-30AB397970A6}" type="presOf" srcId="{1F8F7B70-3E84-4B2D-9408-182B2879BEAD}" destId="{5B41F23F-2455-4B05-8956-E9B094FCEFB5}" srcOrd="0" destOrd="0" presId="urn:microsoft.com/office/officeart/2005/8/layout/cycle7"/>
    <dgm:cxn modelId="{0FA8D632-B5A6-4DF2-8A14-F2B2FDCCD8CA}" type="presParOf" srcId="{12C7AC05-8259-468C-A987-191D8638F1F5}" destId="{66280D9D-A954-44A6-BA39-A8465D115AB2}" srcOrd="0" destOrd="0" presId="urn:microsoft.com/office/officeart/2005/8/layout/cycle7"/>
    <dgm:cxn modelId="{43C044D7-3523-4263-9557-1052A7BE53A9}" type="presParOf" srcId="{12C7AC05-8259-468C-A987-191D8638F1F5}" destId="{D1210EC3-3371-4FB5-A8E6-7F477A629B97}" srcOrd="1" destOrd="0" presId="urn:microsoft.com/office/officeart/2005/8/layout/cycle7"/>
    <dgm:cxn modelId="{5AB4DA58-AE7F-47A4-BCE5-233C57A2E03D}" type="presParOf" srcId="{D1210EC3-3371-4FB5-A8E6-7F477A629B97}" destId="{8F6040D6-344E-42F2-BDA6-D3B761D48176}" srcOrd="0" destOrd="0" presId="urn:microsoft.com/office/officeart/2005/8/layout/cycle7"/>
    <dgm:cxn modelId="{7C159855-1974-462A-B2D1-15E0CDE592E9}" type="presParOf" srcId="{12C7AC05-8259-468C-A987-191D8638F1F5}" destId="{6FFC269E-9510-4C0F-9052-58AA2DC7527B}" srcOrd="2" destOrd="0" presId="urn:microsoft.com/office/officeart/2005/8/layout/cycle7"/>
    <dgm:cxn modelId="{02929196-64BC-4A86-8813-FD8532C0EE3D}" type="presParOf" srcId="{12C7AC05-8259-468C-A987-191D8638F1F5}" destId="{5B41F23F-2455-4B05-8956-E9B094FCEFB5}" srcOrd="3" destOrd="0" presId="urn:microsoft.com/office/officeart/2005/8/layout/cycle7"/>
    <dgm:cxn modelId="{BE3ED97A-C2C4-439B-AF8F-968996103301}" type="presParOf" srcId="{5B41F23F-2455-4B05-8956-E9B094FCEFB5}" destId="{9A38AD63-A3A1-49E3-9280-6F4B9DF02004}" srcOrd="0" destOrd="0" presId="urn:microsoft.com/office/officeart/2005/8/layout/cycle7"/>
    <dgm:cxn modelId="{5F5BBF40-AA6F-47F1-992B-6C32516AAADD}" type="presParOf" srcId="{12C7AC05-8259-468C-A987-191D8638F1F5}" destId="{CC8B4A7E-59BC-431F-B016-454553FDE14E}" srcOrd="4" destOrd="0" presId="urn:microsoft.com/office/officeart/2005/8/layout/cycle7"/>
    <dgm:cxn modelId="{6CC0A326-4836-4AAE-AA18-E3862530B6E3}" type="presParOf" srcId="{12C7AC05-8259-468C-A987-191D8638F1F5}" destId="{78492EF6-E010-4B19-A196-306134D2ABC5}" srcOrd="5" destOrd="0" presId="urn:microsoft.com/office/officeart/2005/8/layout/cycle7"/>
    <dgm:cxn modelId="{501D3E41-DE01-4BFE-BCDD-F220E9B870A4}" type="presParOf" srcId="{78492EF6-E010-4B19-A196-306134D2ABC5}" destId="{13203A8A-0B9B-4242-884F-C6945DC1E648}" srcOrd="0" destOrd="0" presId="urn:microsoft.com/office/officeart/2005/8/layout/cycle7"/>
  </dgm:cxnLst>
  <dgm:bg>
    <a:solidFill>
      <a:srgbClr val="CC0099"/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D67A063-911A-4B1D-BD80-D94893B61558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GB"/>
        </a:p>
      </dgm:t>
    </dgm:pt>
    <dgm:pt modelId="{975F6B2E-90CC-47C5-8316-8E9CFD64B278}">
      <dgm:prSet phldrT="[Text]" phldr="1"/>
      <dgm:spPr/>
      <dgm:t>
        <a:bodyPr/>
        <a:lstStyle/>
        <a:p>
          <a:endParaRPr lang="en-GB" dirty="0"/>
        </a:p>
      </dgm:t>
    </dgm:pt>
    <dgm:pt modelId="{90D2E57F-973E-4A0F-AA6C-46F638BCD638}" type="parTrans" cxnId="{078754F3-2E20-478E-8F04-B9F555188F5B}">
      <dgm:prSet/>
      <dgm:spPr/>
      <dgm:t>
        <a:bodyPr/>
        <a:lstStyle/>
        <a:p>
          <a:endParaRPr lang="en-GB"/>
        </a:p>
      </dgm:t>
    </dgm:pt>
    <dgm:pt modelId="{4E24A306-FB7C-477A-B2B4-33C01E2CCB54}" type="sibTrans" cxnId="{078754F3-2E20-478E-8F04-B9F555188F5B}">
      <dgm:prSet/>
      <dgm:spPr/>
      <dgm:t>
        <a:bodyPr/>
        <a:lstStyle/>
        <a:p>
          <a:endParaRPr lang="en-GB"/>
        </a:p>
      </dgm:t>
    </dgm:pt>
    <dgm:pt modelId="{44B8E8B4-1BEF-47E7-BED1-08ECE56B02F4}">
      <dgm:prSet phldrT="[Text]" phldr="1"/>
      <dgm:spPr/>
      <dgm:t>
        <a:bodyPr/>
        <a:lstStyle/>
        <a:p>
          <a:endParaRPr lang="en-GB" dirty="0"/>
        </a:p>
      </dgm:t>
    </dgm:pt>
    <dgm:pt modelId="{4EE7C327-47F6-4DD1-B09A-0CA7494F7B77}" type="parTrans" cxnId="{8B912962-583C-4A07-BAD6-E90541428AB7}">
      <dgm:prSet/>
      <dgm:spPr/>
      <dgm:t>
        <a:bodyPr/>
        <a:lstStyle/>
        <a:p>
          <a:endParaRPr lang="en-GB"/>
        </a:p>
      </dgm:t>
    </dgm:pt>
    <dgm:pt modelId="{A3509ED1-7AF4-439A-9C6A-B908026812CB}" type="sibTrans" cxnId="{8B912962-583C-4A07-BAD6-E90541428AB7}">
      <dgm:prSet/>
      <dgm:spPr/>
      <dgm:t>
        <a:bodyPr/>
        <a:lstStyle/>
        <a:p>
          <a:endParaRPr lang="en-GB"/>
        </a:p>
      </dgm:t>
    </dgm:pt>
    <dgm:pt modelId="{97945A86-D260-4D1D-8679-3404DBE319EA}">
      <dgm:prSet phldrT="[Text]" phldr="1"/>
      <dgm:spPr/>
      <dgm:t>
        <a:bodyPr/>
        <a:lstStyle/>
        <a:p>
          <a:endParaRPr lang="en-GB" dirty="0"/>
        </a:p>
      </dgm:t>
    </dgm:pt>
    <dgm:pt modelId="{DDF521B8-EFFA-4C97-A9E2-74186F1CC784}" type="parTrans" cxnId="{06A0B3C1-F748-4AD5-8991-F282738D04C1}">
      <dgm:prSet/>
      <dgm:spPr/>
      <dgm:t>
        <a:bodyPr/>
        <a:lstStyle/>
        <a:p>
          <a:endParaRPr lang="en-GB"/>
        </a:p>
      </dgm:t>
    </dgm:pt>
    <dgm:pt modelId="{2C8DE65A-8770-4CBD-B8E8-985A0FC39570}" type="sibTrans" cxnId="{06A0B3C1-F748-4AD5-8991-F282738D04C1}">
      <dgm:prSet/>
      <dgm:spPr/>
      <dgm:t>
        <a:bodyPr/>
        <a:lstStyle/>
        <a:p>
          <a:endParaRPr lang="en-GB"/>
        </a:p>
      </dgm:t>
    </dgm:pt>
    <dgm:pt modelId="{8F313E08-A0A0-485A-8187-EB9141A147F1}">
      <dgm:prSet phldrT="[Text]" phldr="1"/>
      <dgm:spPr/>
      <dgm:t>
        <a:bodyPr/>
        <a:lstStyle/>
        <a:p>
          <a:endParaRPr lang="en-GB" dirty="0"/>
        </a:p>
      </dgm:t>
    </dgm:pt>
    <dgm:pt modelId="{3B6E4C00-B643-4666-A002-175B45B919DB}" type="parTrans" cxnId="{982DE9A4-EE6D-4A94-BBBA-4895336D17C2}">
      <dgm:prSet/>
      <dgm:spPr/>
      <dgm:t>
        <a:bodyPr/>
        <a:lstStyle/>
        <a:p>
          <a:endParaRPr lang="en-GB"/>
        </a:p>
      </dgm:t>
    </dgm:pt>
    <dgm:pt modelId="{EBF803F8-54F1-4649-871B-F4C553527CBA}" type="sibTrans" cxnId="{982DE9A4-EE6D-4A94-BBBA-4895336D17C2}">
      <dgm:prSet/>
      <dgm:spPr/>
      <dgm:t>
        <a:bodyPr/>
        <a:lstStyle/>
        <a:p>
          <a:endParaRPr lang="en-GB"/>
        </a:p>
      </dgm:t>
    </dgm:pt>
    <dgm:pt modelId="{8ACF04C9-AC49-445F-ACC6-189A28B467DE}">
      <dgm:prSet phldrT="[Text]" phldr="1"/>
      <dgm:spPr/>
      <dgm:t>
        <a:bodyPr/>
        <a:lstStyle/>
        <a:p>
          <a:endParaRPr lang="en-GB" dirty="0"/>
        </a:p>
      </dgm:t>
    </dgm:pt>
    <dgm:pt modelId="{EB17DC1D-B0A6-46F2-8234-6E887CF5B031}" type="parTrans" cxnId="{95967208-3535-4B67-86B4-7BCF80A5F7C5}">
      <dgm:prSet/>
      <dgm:spPr/>
      <dgm:t>
        <a:bodyPr/>
        <a:lstStyle/>
        <a:p>
          <a:endParaRPr lang="en-GB"/>
        </a:p>
      </dgm:t>
    </dgm:pt>
    <dgm:pt modelId="{723488F0-DC81-4BF8-86E0-800018A4D789}" type="sibTrans" cxnId="{95967208-3535-4B67-86B4-7BCF80A5F7C5}">
      <dgm:prSet/>
      <dgm:spPr/>
      <dgm:t>
        <a:bodyPr/>
        <a:lstStyle/>
        <a:p>
          <a:endParaRPr lang="en-GB"/>
        </a:p>
      </dgm:t>
    </dgm:pt>
    <dgm:pt modelId="{49960E0E-B77F-4994-AE32-EF4D15F7F1D1}" type="pres">
      <dgm:prSet presAssocID="{9D67A063-911A-4B1D-BD80-D94893B6155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A2C2068E-63A5-4254-AA0C-306B97029284}" type="pres">
      <dgm:prSet presAssocID="{975F6B2E-90CC-47C5-8316-8E9CFD64B278}" presName="dummy" presStyleCnt="0"/>
      <dgm:spPr/>
    </dgm:pt>
    <dgm:pt modelId="{C057AB2D-745C-4929-A6D4-5955088D398B}" type="pres">
      <dgm:prSet presAssocID="{975F6B2E-90CC-47C5-8316-8E9CFD64B278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25F35F3-2151-42C1-A4AE-1230B0A73A6F}" type="pres">
      <dgm:prSet presAssocID="{4E24A306-FB7C-477A-B2B4-33C01E2CCB54}" presName="sibTrans" presStyleLbl="node1" presStyleIdx="0" presStyleCnt="5"/>
      <dgm:spPr/>
      <dgm:t>
        <a:bodyPr/>
        <a:lstStyle/>
        <a:p>
          <a:endParaRPr lang="en-GB"/>
        </a:p>
      </dgm:t>
    </dgm:pt>
    <dgm:pt modelId="{7B24F46B-67D3-4EBC-9556-D978DB3F8DEE}" type="pres">
      <dgm:prSet presAssocID="{44B8E8B4-1BEF-47E7-BED1-08ECE56B02F4}" presName="dummy" presStyleCnt="0"/>
      <dgm:spPr/>
    </dgm:pt>
    <dgm:pt modelId="{35C4E2E0-8149-4493-A58E-B480D0E46CB7}" type="pres">
      <dgm:prSet presAssocID="{44B8E8B4-1BEF-47E7-BED1-08ECE56B02F4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5EE0673-D08F-479A-BA03-DE1976EE0E4D}" type="pres">
      <dgm:prSet presAssocID="{A3509ED1-7AF4-439A-9C6A-B908026812CB}" presName="sibTrans" presStyleLbl="node1" presStyleIdx="1" presStyleCnt="5"/>
      <dgm:spPr/>
      <dgm:t>
        <a:bodyPr/>
        <a:lstStyle/>
        <a:p>
          <a:endParaRPr lang="en-GB"/>
        </a:p>
      </dgm:t>
    </dgm:pt>
    <dgm:pt modelId="{192D45F8-EB71-4F10-9A68-7967EB2667B5}" type="pres">
      <dgm:prSet presAssocID="{97945A86-D260-4D1D-8679-3404DBE319EA}" presName="dummy" presStyleCnt="0"/>
      <dgm:spPr/>
    </dgm:pt>
    <dgm:pt modelId="{D6C97851-BABB-4072-912E-C48427530992}" type="pres">
      <dgm:prSet presAssocID="{97945A86-D260-4D1D-8679-3404DBE319EA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044A362-EA8F-464C-9963-C26630FCAC1E}" type="pres">
      <dgm:prSet presAssocID="{2C8DE65A-8770-4CBD-B8E8-985A0FC39570}" presName="sibTrans" presStyleLbl="node1" presStyleIdx="2" presStyleCnt="5"/>
      <dgm:spPr/>
      <dgm:t>
        <a:bodyPr/>
        <a:lstStyle/>
        <a:p>
          <a:endParaRPr lang="en-GB"/>
        </a:p>
      </dgm:t>
    </dgm:pt>
    <dgm:pt modelId="{6CD7BA1A-368C-4BD0-93B9-066271D7EAEA}" type="pres">
      <dgm:prSet presAssocID="{8F313E08-A0A0-485A-8187-EB9141A147F1}" presName="dummy" presStyleCnt="0"/>
      <dgm:spPr/>
    </dgm:pt>
    <dgm:pt modelId="{537A61F3-A2AC-474C-82A6-597D64E29E31}" type="pres">
      <dgm:prSet presAssocID="{8F313E08-A0A0-485A-8187-EB9141A147F1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77DDD5A-9B35-4254-9C26-B62E31BC3FC9}" type="pres">
      <dgm:prSet presAssocID="{EBF803F8-54F1-4649-871B-F4C553527CBA}" presName="sibTrans" presStyleLbl="node1" presStyleIdx="3" presStyleCnt="5"/>
      <dgm:spPr/>
      <dgm:t>
        <a:bodyPr/>
        <a:lstStyle/>
        <a:p>
          <a:endParaRPr lang="en-GB"/>
        </a:p>
      </dgm:t>
    </dgm:pt>
    <dgm:pt modelId="{B1C747B4-6AF3-490B-9D2D-E691B9076095}" type="pres">
      <dgm:prSet presAssocID="{8ACF04C9-AC49-445F-ACC6-189A28B467DE}" presName="dummy" presStyleCnt="0"/>
      <dgm:spPr/>
    </dgm:pt>
    <dgm:pt modelId="{DD375B24-A9D3-4418-8885-43F688FD3854}" type="pres">
      <dgm:prSet presAssocID="{8ACF04C9-AC49-445F-ACC6-189A28B467DE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48F3034-00B2-4FB3-AF01-7022A28572B2}" type="pres">
      <dgm:prSet presAssocID="{723488F0-DC81-4BF8-86E0-800018A4D789}" presName="sibTrans" presStyleLbl="node1" presStyleIdx="4" presStyleCnt="5"/>
      <dgm:spPr/>
      <dgm:t>
        <a:bodyPr/>
        <a:lstStyle/>
        <a:p>
          <a:endParaRPr lang="en-GB"/>
        </a:p>
      </dgm:t>
    </dgm:pt>
  </dgm:ptLst>
  <dgm:cxnLst>
    <dgm:cxn modelId="{078754F3-2E20-478E-8F04-B9F555188F5B}" srcId="{9D67A063-911A-4B1D-BD80-D94893B61558}" destId="{975F6B2E-90CC-47C5-8316-8E9CFD64B278}" srcOrd="0" destOrd="0" parTransId="{90D2E57F-973E-4A0F-AA6C-46F638BCD638}" sibTransId="{4E24A306-FB7C-477A-B2B4-33C01E2CCB54}"/>
    <dgm:cxn modelId="{8B912962-583C-4A07-BAD6-E90541428AB7}" srcId="{9D67A063-911A-4B1D-BD80-D94893B61558}" destId="{44B8E8B4-1BEF-47E7-BED1-08ECE56B02F4}" srcOrd="1" destOrd="0" parTransId="{4EE7C327-47F6-4DD1-B09A-0CA7494F7B77}" sibTransId="{A3509ED1-7AF4-439A-9C6A-B908026812CB}"/>
    <dgm:cxn modelId="{63A7B361-DFC9-4EC5-9BDC-816744E43B95}" type="presOf" srcId="{8ACF04C9-AC49-445F-ACC6-189A28B467DE}" destId="{DD375B24-A9D3-4418-8885-43F688FD3854}" srcOrd="0" destOrd="0" presId="urn:microsoft.com/office/officeart/2005/8/layout/cycle1"/>
    <dgm:cxn modelId="{95967208-3535-4B67-86B4-7BCF80A5F7C5}" srcId="{9D67A063-911A-4B1D-BD80-D94893B61558}" destId="{8ACF04C9-AC49-445F-ACC6-189A28B467DE}" srcOrd="4" destOrd="0" parTransId="{EB17DC1D-B0A6-46F2-8234-6E887CF5B031}" sibTransId="{723488F0-DC81-4BF8-86E0-800018A4D789}"/>
    <dgm:cxn modelId="{9F4D60D8-D1BC-4EC1-91DE-86DD8840325D}" type="presOf" srcId="{723488F0-DC81-4BF8-86E0-800018A4D789}" destId="{148F3034-00B2-4FB3-AF01-7022A28572B2}" srcOrd="0" destOrd="0" presId="urn:microsoft.com/office/officeart/2005/8/layout/cycle1"/>
    <dgm:cxn modelId="{BF4696B3-D83E-4F56-8532-ABA66072B238}" type="presOf" srcId="{97945A86-D260-4D1D-8679-3404DBE319EA}" destId="{D6C97851-BABB-4072-912E-C48427530992}" srcOrd="0" destOrd="0" presId="urn:microsoft.com/office/officeart/2005/8/layout/cycle1"/>
    <dgm:cxn modelId="{8002F5E0-CB42-42EE-80EA-CB4808B42CAB}" type="presOf" srcId="{975F6B2E-90CC-47C5-8316-8E9CFD64B278}" destId="{C057AB2D-745C-4929-A6D4-5955088D398B}" srcOrd="0" destOrd="0" presId="urn:microsoft.com/office/officeart/2005/8/layout/cycle1"/>
    <dgm:cxn modelId="{419A3E7E-A7A6-406F-856F-AC0EACFBB808}" type="presOf" srcId="{4E24A306-FB7C-477A-B2B4-33C01E2CCB54}" destId="{925F35F3-2151-42C1-A4AE-1230B0A73A6F}" srcOrd="0" destOrd="0" presId="urn:microsoft.com/office/officeart/2005/8/layout/cycle1"/>
    <dgm:cxn modelId="{CED4982C-ECC3-43ED-A641-A3F00CB62745}" type="presOf" srcId="{EBF803F8-54F1-4649-871B-F4C553527CBA}" destId="{177DDD5A-9B35-4254-9C26-B62E31BC3FC9}" srcOrd="0" destOrd="0" presId="urn:microsoft.com/office/officeart/2005/8/layout/cycle1"/>
    <dgm:cxn modelId="{DBD9BD4D-4970-4C6A-A6E0-46BA176D6ECE}" type="presOf" srcId="{A3509ED1-7AF4-439A-9C6A-B908026812CB}" destId="{D5EE0673-D08F-479A-BA03-DE1976EE0E4D}" srcOrd="0" destOrd="0" presId="urn:microsoft.com/office/officeart/2005/8/layout/cycle1"/>
    <dgm:cxn modelId="{1476361F-EE09-489F-8329-FBB770A5112C}" type="presOf" srcId="{9D67A063-911A-4B1D-BD80-D94893B61558}" destId="{49960E0E-B77F-4994-AE32-EF4D15F7F1D1}" srcOrd="0" destOrd="0" presId="urn:microsoft.com/office/officeart/2005/8/layout/cycle1"/>
    <dgm:cxn modelId="{B44671CA-9BAB-4F8B-A0DA-4240161B5510}" type="presOf" srcId="{2C8DE65A-8770-4CBD-B8E8-985A0FC39570}" destId="{F044A362-EA8F-464C-9963-C26630FCAC1E}" srcOrd="0" destOrd="0" presId="urn:microsoft.com/office/officeart/2005/8/layout/cycle1"/>
    <dgm:cxn modelId="{4EA01D95-E468-4375-9E4C-717B02CD7138}" type="presOf" srcId="{44B8E8B4-1BEF-47E7-BED1-08ECE56B02F4}" destId="{35C4E2E0-8149-4493-A58E-B480D0E46CB7}" srcOrd="0" destOrd="0" presId="urn:microsoft.com/office/officeart/2005/8/layout/cycle1"/>
    <dgm:cxn modelId="{56F75B4E-0EBD-4063-B117-C727E5411FFD}" type="presOf" srcId="{8F313E08-A0A0-485A-8187-EB9141A147F1}" destId="{537A61F3-A2AC-474C-82A6-597D64E29E31}" srcOrd="0" destOrd="0" presId="urn:microsoft.com/office/officeart/2005/8/layout/cycle1"/>
    <dgm:cxn modelId="{982DE9A4-EE6D-4A94-BBBA-4895336D17C2}" srcId="{9D67A063-911A-4B1D-BD80-D94893B61558}" destId="{8F313E08-A0A0-485A-8187-EB9141A147F1}" srcOrd="3" destOrd="0" parTransId="{3B6E4C00-B643-4666-A002-175B45B919DB}" sibTransId="{EBF803F8-54F1-4649-871B-F4C553527CBA}"/>
    <dgm:cxn modelId="{06A0B3C1-F748-4AD5-8991-F282738D04C1}" srcId="{9D67A063-911A-4B1D-BD80-D94893B61558}" destId="{97945A86-D260-4D1D-8679-3404DBE319EA}" srcOrd="2" destOrd="0" parTransId="{DDF521B8-EFFA-4C97-A9E2-74186F1CC784}" sibTransId="{2C8DE65A-8770-4CBD-B8E8-985A0FC39570}"/>
    <dgm:cxn modelId="{2F5A2468-91C5-44DB-A2B8-286C533A54A3}" type="presParOf" srcId="{49960E0E-B77F-4994-AE32-EF4D15F7F1D1}" destId="{A2C2068E-63A5-4254-AA0C-306B97029284}" srcOrd="0" destOrd="0" presId="urn:microsoft.com/office/officeart/2005/8/layout/cycle1"/>
    <dgm:cxn modelId="{AC9D223F-1DD3-4E4F-9C26-FEDCC40989CD}" type="presParOf" srcId="{49960E0E-B77F-4994-AE32-EF4D15F7F1D1}" destId="{C057AB2D-745C-4929-A6D4-5955088D398B}" srcOrd="1" destOrd="0" presId="urn:microsoft.com/office/officeart/2005/8/layout/cycle1"/>
    <dgm:cxn modelId="{D2C2E4C5-D83C-48FB-A4EE-8A5C8D9E52A3}" type="presParOf" srcId="{49960E0E-B77F-4994-AE32-EF4D15F7F1D1}" destId="{925F35F3-2151-42C1-A4AE-1230B0A73A6F}" srcOrd="2" destOrd="0" presId="urn:microsoft.com/office/officeart/2005/8/layout/cycle1"/>
    <dgm:cxn modelId="{7BFF7446-E9EF-4508-9C4E-219518886343}" type="presParOf" srcId="{49960E0E-B77F-4994-AE32-EF4D15F7F1D1}" destId="{7B24F46B-67D3-4EBC-9556-D978DB3F8DEE}" srcOrd="3" destOrd="0" presId="urn:microsoft.com/office/officeart/2005/8/layout/cycle1"/>
    <dgm:cxn modelId="{B3E5C187-8064-4F36-9CEE-401852F2D516}" type="presParOf" srcId="{49960E0E-B77F-4994-AE32-EF4D15F7F1D1}" destId="{35C4E2E0-8149-4493-A58E-B480D0E46CB7}" srcOrd="4" destOrd="0" presId="urn:microsoft.com/office/officeart/2005/8/layout/cycle1"/>
    <dgm:cxn modelId="{866AE0DD-7C91-440B-8283-DB122C493055}" type="presParOf" srcId="{49960E0E-B77F-4994-AE32-EF4D15F7F1D1}" destId="{D5EE0673-D08F-479A-BA03-DE1976EE0E4D}" srcOrd="5" destOrd="0" presId="urn:microsoft.com/office/officeart/2005/8/layout/cycle1"/>
    <dgm:cxn modelId="{C31C4221-D16A-42D5-AB19-93E769623619}" type="presParOf" srcId="{49960E0E-B77F-4994-AE32-EF4D15F7F1D1}" destId="{192D45F8-EB71-4F10-9A68-7967EB2667B5}" srcOrd="6" destOrd="0" presId="urn:microsoft.com/office/officeart/2005/8/layout/cycle1"/>
    <dgm:cxn modelId="{33017ACE-B03F-4408-B320-B3DBF915ED04}" type="presParOf" srcId="{49960E0E-B77F-4994-AE32-EF4D15F7F1D1}" destId="{D6C97851-BABB-4072-912E-C48427530992}" srcOrd="7" destOrd="0" presId="urn:microsoft.com/office/officeart/2005/8/layout/cycle1"/>
    <dgm:cxn modelId="{C6A1154A-EA80-421C-A719-48F682383DF0}" type="presParOf" srcId="{49960E0E-B77F-4994-AE32-EF4D15F7F1D1}" destId="{F044A362-EA8F-464C-9963-C26630FCAC1E}" srcOrd="8" destOrd="0" presId="urn:microsoft.com/office/officeart/2005/8/layout/cycle1"/>
    <dgm:cxn modelId="{C6FC563D-8D3D-48FC-8A9D-2737C902DBDB}" type="presParOf" srcId="{49960E0E-B77F-4994-AE32-EF4D15F7F1D1}" destId="{6CD7BA1A-368C-4BD0-93B9-066271D7EAEA}" srcOrd="9" destOrd="0" presId="urn:microsoft.com/office/officeart/2005/8/layout/cycle1"/>
    <dgm:cxn modelId="{98098651-9FB6-4B88-912B-03A32AB0A22E}" type="presParOf" srcId="{49960E0E-B77F-4994-AE32-EF4D15F7F1D1}" destId="{537A61F3-A2AC-474C-82A6-597D64E29E31}" srcOrd="10" destOrd="0" presId="urn:microsoft.com/office/officeart/2005/8/layout/cycle1"/>
    <dgm:cxn modelId="{A09ABDF1-4EEB-4757-ACCF-8289CED82616}" type="presParOf" srcId="{49960E0E-B77F-4994-AE32-EF4D15F7F1D1}" destId="{177DDD5A-9B35-4254-9C26-B62E31BC3FC9}" srcOrd="11" destOrd="0" presId="urn:microsoft.com/office/officeart/2005/8/layout/cycle1"/>
    <dgm:cxn modelId="{EA59649B-26FF-4B94-93B5-11943D3637FA}" type="presParOf" srcId="{49960E0E-B77F-4994-AE32-EF4D15F7F1D1}" destId="{B1C747B4-6AF3-490B-9D2D-E691B9076095}" srcOrd="12" destOrd="0" presId="urn:microsoft.com/office/officeart/2005/8/layout/cycle1"/>
    <dgm:cxn modelId="{7992E50C-0287-44B5-9337-68D9AEFD838B}" type="presParOf" srcId="{49960E0E-B77F-4994-AE32-EF4D15F7F1D1}" destId="{DD375B24-A9D3-4418-8885-43F688FD3854}" srcOrd="13" destOrd="0" presId="urn:microsoft.com/office/officeart/2005/8/layout/cycle1"/>
    <dgm:cxn modelId="{8D56A3ED-762A-4A26-B10E-7CBB6BA54813}" type="presParOf" srcId="{49960E0E-B77F-4994-AE32-EF4D15F7F1D1}" destId="{148F3034-00B2-4FB3-AF01-7022A28572B2}" srcOrd="14" destOrd="0" presId="urn:microsoft.com/office/officeart/2005/8/layout/cycle1"/>
  </dgm:cxnLst>
  <dgm:bg>
    <a:solidFill>
      <a:srgbClr val="0070C0"/>
    </a:solidFill>
  </dgm:bg>
  <dgm:whole>
    <a:ln>
      <a:solidFill>
        <a:schemeClr val="accent1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2E24A1F-521B-4FC6-8F9C-75C12E4E4D6F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GB"/>
        </a:p>
      </dgm:t>
    </dgm:pt>
    <dgm:pt modelId="{3F4B3FF5-9499-49DC-BC76-1FDAA6F4B2C9}">
      <dgm:prSet phldrT="[Text]" phldr="1"/>
      <dgm:spPr/>
      <dgm:t>
        <a:bodyPr/>
        <a:lstStyle/>
        <a:p>
          <a:endParaRPr lang="en-GB" dirty="0"/>
        </a:p>
      </dgm:t>
    </dgm:pt>
    <dgm:pt modelId="{E237A302-44A8-4B95-B943-23E6DC82AAB5}" type="parTrans" cxnId="{1BA3BB36-44A8-423E-818C-CF56211F090A}">
      <dgm:prSet/>
      <dgm:spPr/>
      <dgm:t>
        <a:bodyPr/>
        <a:lstStyle/>
        <a:p>
          <a:endParaRPr lang="en-GB"/>
        </a:p>
      </dgm:t>
    </dgm:pt>
    <dgm:pt modelId="{677D6EF2-35AE-426A-84AE-749F36C4C383}" type="sibTrans" cxnId="{1BA3BB36-44A8-423E-818C-CF56211F090A}">
      <dgm:prSet/>
      <dgm:spPr/>
      <dgm:t>
        <a:bodyPr/>
        <a:lstStyle/>
        <a:p>
          <a:endParaRPr lang="en-GB"/>
        </a:p>
      </dgm:t>
    </dgm:pt>
    <dgm:pt modelId="{D81E8CB8-BE82-483F-9980-B0CF7DDCCED1}">
      <dgm:prSet phldrT="[Text]" phldr="1"/>
      <dgm:spPr/>
      <dgm:t>
        <a:bodyPr/>
        <a:lstStyle/>
        <a:p>
          <a:endParaRPr lang="en-GB" dirty="0"/>
        </a:p>
      </dgm:t>
    </dgm:pt>
    <dgm:pt modelId="{92AB9BB3-E722-4D58-968B-CA0FB8AD311A}" type="parTrans" cxnId="{F622E0AD-67C0-4AC4-8299-737A83D2D727}">
      <dgm:prSet/>
      <dgm:spPr/>
      <dgm:t>
        <a:bodyPr/>
        <a:lstStyle/>
        <a:p>
          <a:endParaRPr lang="en-GB"/>
        </a:p>
      </dgm:t>
    </dgm:pt>
    <dgm:pt modelId="{490BB340-C4F5-4E58-A61C-484C3E014BE1}" type="sibTrans" cxnId="{F622E0AD-67C0-4AC4-8299-737A83D2D727}">
      <dgm:prSet/>
      <dgm:spPr/>
      <dgm:t>
        <a:bodyPr/>
        <a:lstStyle/>
        <a:p>
          <a:endParaRPr lang="en-GB"/>
        </a:p>
      </dgm:t>
    </dgm:pt>
    <dgm:pt modelId="{172251FD-7202-4BAD-B81E-76FE8C516B36}" type="pres">
      <dgm:prSet presAssocID="{C2E24A1F-521B-4FC6-8F9C-75C12E4E4D6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0CE029F-C53F-47B8-A2ED-2A9AADBE2A69}" type="pres">
      <dgm:prSet presAssocID="{3F4B3FF5-9499-49DC-BC76-1FDAA6F4B2C9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854A5A1-B3DE-49C5-BF89-E14EBC672385}" type="pres">
      <dgm:prSet presAssocID="{D81E8CB8-BE82-483F-9980-B0CF7DDCCED1}" presName="arrow" presStyleLbl="node1" presStyleIdx="1" presStyleCnt="2" custRadScaleRad="107668" custRadScaleInc="-449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BA3BB36-44A8-423E-818C-CF56211F090A}" srcId="{C2E24A1F-521B-4FC6-8F9C-75C12E4E4D6F}" destId="{3F4B3FF5-9499-49DC-BC76-1FDAA6F4B2C9}" srcOrd="0" destOrd="0" parTransId="{E237A302-44A8-4B95-B943-23E6DC82AAB5}" sibTransId="{677D6EF2-35AE-426A-84AE-749F36C4C383}"/>
    <dgm:cxn modelId="{194309AB-01CC-4623-9794-8C4245EF1D42}" type="presOf" srcId="{C2E24A1F-521B-4FC6-8F9C-75C12E4E4D6F}" destId="{172251FD-7202-4BAD-B81E-76FE8C516B36}" srcOrd="0" destOrd="0" presId="urn:microsoft.com/office/officeart/2005/8/layout/arrow5"/>
    <dgm:cxn modelId="{F622E0AD-67C0-4AC4-8299-737A83D2D727}" srcId="{C2E24A1F-521B-4FC6-8F9C-75C12E4E4D6F}" destId="{D81E8CB8-BE82-483F-9980-B0CF7DDCCED1}" srcOrd="1" destOrd="0" parTransId="{92AB9BB3-E722-4D58-968B-CA0FB8AD311A}" sibTransId="{490BB340-C4F5-4E58-A61C-484C3E014BE1}"/>
    <dgm:cxn modelId="{8E4959D0-7C96-468D-8866-EB7C69DA9FD9}" type="presOf" srcId="{3F4B3FF5-9499-49DC-BC76-1FDAA6F4B2C9}" destId="{B0CE029F-C53F-47B8-A2ED-2A9AADBE2A69}" srcOrd="0" destOrd="0" presId="urn:microsoft.com/office/officeart/2005/8/layout/arrow5"/>
    <dgm:cxn modelId="{79DE4CEC-9BB9-4115-81ED-9169C8122478}" type="presOf" srcId="{D81E8CB8-BE82-483F-9980-B0CF7DDCCED1}" destId="{D854A5A1-B3DE-49C5-BF89-E14EBC672385}" srcOrd="0" destOrd="0" presId="urn:microsoft.com/office/officeart/2005/8/layout/arrow5"/>
    <dgm:cxn modelId="{7EB3EFAB-72D3-4630-B574-EF6D31304CB7}" type="presParOf" srcId="{172251FD-7202-4BAD-B81E-76FE8C516B36}" destId="{B0CE029F-C53F-47B8-A2ED-2A9AADBE2A69}" srcOrd="0" destOrd="0" presId="urn:microsoft.com/office/officeart/2005/8/layout/arrow5"/>
    <dgm:cxn modelId="{787E5556-B20F-41BD-B8D1-494C3C79B28A}" type="presParOf" srcId="{172251FD-7202-4BAD-B81E-76FE8C516B36}" destId="{D854A5A1-B3DE-49C5-BF89-E14EBC67238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EA175-3F7F-4D68-9184-46A9AA57F9AE}">
      <dsp:nvSpPr>
        <dsp:cNvPr id="0" name=""/>
        <dsp:cNvSpPr/>
      </dsp:nvSpPr>
      <dsp:spPr>
        <a:xfrm>
          <a:off x="2185217" y="102386"/>
          <a:ext cx="2031975" cy="705678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1C45D6-8916-4CBA-A3D3-53986800190B}">
      <dsp:nvSpPr>
        <dsp:cNvPr id="0" name=""/>
        <dsp:cNvSpPr/>
      </dsp:nvSpPr>
      <dsp:spPr>
        <a:xfrm>
          <a:off x="4349937" y="1680187"/>
          <a:ext cx="393793" cy="252028"/>
        </a:xfrm>
        <a:prstGeom prst="down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26D814-2939-4963-B2FD-DD13E636CC3D}">
      <dsp:nvSpPr>
        <dsp:cNvPr id="0" name=""/>
        <dsp:cNvSpPr/>
      </dsp:nvSpPr>
      <dsp:spPr>
        <a:xfrm>
          <a:off x="2259251" y="2031975"/>
          <a:ext cx="1890210" cy="472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kern="1200" dirty="0" smtClean="0"/>
            <a:t>? ? ? ? ? ? ? ? </a:t>
          </a:r>
          <a:endParaRPr lang="en-GB" sz="1600" kern="1200" dirty="0"/>
        </a:p>
      </dsp:txBody>
      <dsp:txXfrm>
        <a:off x="2259251" y="2031975"/>
        <a:ext cx="1890210" cy="472552"/>
      </dsp:txXfrm>
    </dsp:sp>
    <dsp:sp modelId="{E6E9865A-8B2C-4BD4-9C73-74F0259BABAC}">
      <dsp:nvSpPr>
        <dsp:cNvPr id="0" name=""/>
        <dsp:cNvSpPr/>
      </dsp:nvSpPr>
      <dsp:spPr>
        <a:xfrm>
          <a:off x="2923974" y="862565"/>
          <a:ext cx="708828" cy="70882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kern="1200" dirty="0"/>
        </a:p>
      </dsp:txBody>
      <dsp:txXfrm>
        <a:off x="3027779" y="966370"/>
        <a:ext cx="501218" cy="501218"/>
      </dsp:txXfrm>
    </dsp:sp>
    <dsp:sp modelId="{62484DC1-CFD8-4F23-94AF-DE19C6B16332}">
      <dsp:nvSpPr>
        <dsp:cNvPr id="0" name=""/>
        <dsp:cNvSpPr/>
      </dsp:nvSpPr>
      <dsp:spPr>
        <a:xfrm>
          <a:off x="2416768" y="330786"/>
          <a:ext cx="708828" cy="708828"/>
        </a:xfrm>
        <a:prstGeom prst="ellips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kern="1200" dirty="0"/>
        </a:p>
      </dsp:txBody>
      <dsp:txXfrm>
        <a:off x="2520573" y="434591"/>
        <a:ext cx="501218" cy="501218"/>
      </dsp:txXfrm>
    </dsp:sp>
    <dsp:sp modelId="{F578FC98-8017-4C37-8F60-12695522B05E}">
      <dsp:nvSpPr>
        <dsp:cNvPr id="0" name=""/>
        <dsp:cNvSpPr/>
      </dsp:nvSpPr>
      <dsp:spPr>
        <a:xfrm>
          <a:off x="3141349" y="159407"/>
          <a:ext cx="708828" cy="708828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kern="1200" dirty="0"/>
        </a:p>
      </dsp:txBody>
      <dsp:txXfrm>
        <a:off x="3245154" y="263212"/>
        <a:ext cx="501218" cy="501218"/>
      </dsp:txXfrm>
    </dsp:sp>
    <dsp:sp modelId="{06C25CEE-2A18-420D-A9AA-7B956E40AE2D}">
      <dsp:nvSpPr>
        <dsp:cNvPr id="0" name=""/>
        <dsp:cNvSpPr/>
      </dsp:nvSpPr>
      <dsp:spPr>
        <a:xfrm>
          <a:off x="2101733" y="15751"/>
          <a:ext cx="2205245" cy="176419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4C604A-02C6-4E81-A920-277F5DF66354}">
      <dsp:nvSpPr>
        <dsp:cNvPr id="0" name=""/>
        <dsp:cNvSpPr/>
      </dsp:nvSpPr>
      <dsp:spPr>
        <a:xfrm>
          <a:off x="88184" y="0"/>
          <a:ext cx="999423" cy="109589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B976EB-AD0D-4087-A65C-58F659F7039C}">
      <dsp:nvSpPr>
        <dsp:cNvPr id="0" name=""/>
        <dsp:cNvSpPr/>
      </dsp:nvSpPr>
      <dsp:spPr>
        <a:xfrm>
          <a:off x="0" y="328768"/>
          <a:ext cx="352737" cy="4383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 dirty="0"/>
        </a:p>
      </dsp:txBody>
      <dsp:txXfrm>
        <a:off x="17219" y="345987"/>
        <a:ext cx="318299" cy="403920"/>
      </dsp:txXfrm>
    </dsp:sp>
    <dsp:sp modelId="{408D6374-E4E4-4C2D-B9E5-D32DE4C9F391}">
      <dsp:nvSpPr>
        <dsp:cNvPr id="0" name=""/>
        <dsp:cNvSpPr/>
      </dsp:nvSpPr>
      <dsp:spPr>
        <a:xfrm>
          <a:off x="411527" y="328768"/>
          <a:ext cx="352737" cy="4383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 dirty="0"/>
        </a:p>
      </dsp:txBody>
      <dsp:txXfrm>
        <a:off x="428746" y="345987"/>
        <a:ext cx="318299" cy="403920"/>
      </dsp:txXfrm>
    </dsp:sp>
    <dsp:sp modelId="{3CE49671-4CBE-4EAB-8E0B-04975FAB338B}">
      <dsp:nvSpPr>
        <dsp:cNvPr id="0" name=""/>
        <dsp:cNvSpPr/>
      </dsp:nvSpPr>
      <dsp:spPr>
        <a:xfrm>
          <a:off x="823054" y="328768"/>
          <a:ext cx="352737" cy="4383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 dirty="0"/>
        </a:p>
      </dsp:txBody>
      <dsp:txXfrm>
        <a:off x="840273" y="345987"/>
        <a:ext cx="318299" cy="40392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A0EE7-3865-4425-B2D4-B7406955ED45}">
      <dsp:nvSpPr>
        <dsp:cNvPr id="0" name=""/>
        <dsp:cNvSpPr/>
      </dsp:nvSpPr>
      <dsp:spPr>
        <a:xfrm>
          <a:off x="1213857" y="313942"/>
          <a:ext cx="2930282" cy="2930282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400" b="1" kern="1200" dirty="0">
              <a:solidFill>
                <a:schemeClr val="tx1"/>
              </a:solidFill>
            </a:rPr>
            <a:t>ОТВОРЕНИ СИСТЕМИ</a:t>
          </a:r>
          <a:endParaRPr lang="en-GB" sz="1400" b="1" kern="1200" dirty="0">
            <a:solidFill>
              <a:schemeClr val="tx1"/>
            </a:solidFill>
          </a:endParaRPr>
        </a:p>
      </dsp:txBody>
      <dsp:txXfrm>
        <a:off x="2807024" y="854649"/>
        <a:ext cx="994203" cy="976760"/>
      </dsp:txXfrm>
    </dsp:sp>
    <dsp:sp modelId="{DA32D2C3-2A84-421D-8757-E5C5FDA78CE2}">
      <dsp:nvSpPr>
        <dsp:cNvPr id="0" name=""/>
        <dsp:cNvSpPr/>
      </dsp:nvSpPr>
      <dsp:spPr>
        <a:xfrm>
          <a:off x="1195638" y="322679"/>
          <a:ext cx="2930282" cy="2930282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400" b="1" kern="1200" dirty="0">
              <a:solidFill>
                <a:schemeClr val="tx1"/>
              </a:solidFill>
            </a:rPr>
            <a:t>РАЦИОНАЛНИ СИСТЕМИ</a:t>
          </a:r>
          <a:endParaRPr lang="en-GB" sz="1400" b="1" kern="1200" dirty="0">
            <a:solidFill>
              <a:schemeClr val="tx1"/>
            </a:solidFill>
          </a:endParaRPr>
        </a:p>
      </dsp:txBody>
      <dsp:txXfrm>
        <a:off x="1997977" y="2171548"/>
        <a:ext cx="1325604" cy="906992"/>
      </dsp:txXfrm>
    </dsp:sp>
    <dsp:sp modelId="{77246C02-E1AC-4E1C-BC9E-FAA719ED00F1}">
      <dsp:nvSpPr>
        <dsp:cNvPr id="0" name=""/>
        <dsp:cNvSpPr/>
      </dsp:nvSpPr>
      <dsp:spPr>
        <a:xfrm>
          <a:off x="1195638" y="322679"/>
          <a:ext cx="2930282" cy="2930282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400" b="1" kern="1200" dirty="0">
              <a:solidFill>
                <a:schemeClr val="tx1"/>
              </a:solidFill>
            </a:rPr>
            <a:t>ЕСТЕСТВЕНИ СИСТЕМИ</a:t>
          </a:r>
          <a:endParaRPr lang="en-GB" sz="1400" b="1" kern="1200" dirty="0">
            <a:solidFill>
              <a:schemeClr val="tx1"/>
            </a:solidFill>
          </a:endParaRPr>
        </a:p>
      </dsp:txBody>
      <dsp:txXfrm>
        <a:off x="1509596" y="898271"/>
        <a:ext cx="994203" cy="97676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4B2B3C-EBC6-4D91-8B72-ADF2B8BBA2EE}">
      <dsp:nvSpPr>
        <dsp:cNvPr id="0" name=""/>
        <dsp:cNvSpPr/>
      </dsp:nvSpPr>
      <dsp:spPr>
        <a:xfrm>
          <a:off x="72008" y="-14402"/>
          <a:ext cx="3528392" cy="352839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00" b="1" kern="1200" dirty="0">
              <a:solidFill>
                <a:sysClr val="windowText" lastClr="000000"/>
              </a:solidFill>
            </a:rPr>
            <a:t>ЕКОЛОГИЧНИ</a:t>
          </a:r>
          <a:endParaRPr lang="en-GB" sz="1000" b="1" kern="1200" dirty="0">
            <a:solidFill>
              <a:sysClr val="windowText" lastClr="000000"/>
            </a:solidFill>
          </a:endParaRPr>
        </a:p>
      </dsp:txBody>
      <dsp:txXfrm>
        <a:off x="1342934" y="162016"/>
        <a:ext cx="986538" cy="529258"/>
      </dsp:txXfrm>
    </dsp:sp>
    <dsp:sp modelId="{69D8601F-CB33-4ABA-BAC0-D1F0D679F767}">
      <dsp:nvSpPr>
        <dsp:cNvPr id="0" name=""/>
        <dsp:cNvSpPr/>
      </dsp:nvSpPr>
      <dsp:spPr>
        <a:xfrm>
          <a:off x="424847" y="691275"/>
          <a:ext cx="2822713" cy="2822713"/>
        </a:xfrm>
        <a:prstGeom prst="ellips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00" b="1" kern="1200" dirty="0">
              <a:solidFill>
                <a:sysClr val="windowText" lastClr="000000"/>
              </a:solidFill>
            </a:rPr>
            <a:t>СОЦИАЛНИ</a:t>
          </a:r>
          <a:r>
            <a:rPr lang="bg-BG" sz="1000" kern="1200" dirty="0"/>
            <a:t> </a:t>
          </a:r>
          <a:endParaRPr lang="en-GB" sz="1000" kern="1200" dirty="0"/>
        </a:p>
      </dsp:txBody>
      <dsp:txXfrm>
        <a:off x="1342934" y="860638"/>
        <a:ext cx="986538" cy="508088"/>
      </dsp:txXfrm>
    </dsp:sp>
    <dsp:sp modelId="{63871891-5259-46B3-8789-41D599231242}">
      <dsp:nvSpPr>
        <dsp:cNvPr id="0" name=""/>
        <dsp:cNvSpPr/>
      </dsp:nvSpPr>
      <dsp:spPr>
        <a:xfrm>
          <a:off x="851422" y="1396953"/>
          <a:ext cx="2117035" cy="2117035"/>
        </a:xfrm>
        <a:prstGeom prst="ellips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00" b="1" kern="1200" dirty="0">
              <a:solidFill>
                <a:sysClr val="windowText" lastClr="000000"/>
              </a:solidFill>
            </a:rPr>
            <a:t>ОРГАНИЧНИ</a:t>
          </a:r>
          <a:endParaRPr lang="en-GB" sz="1000" b="1" kern="1200" dirty="0">
            <a:solidFill>
              <a:sysClr val="windowText" lastClr="000000"/>
            </a:solidFill>
          </a:endParaRPr>
        </a:p>
      </dsp:txBody>
      <dsp:txXfrm>
        <a:off x="1416671" y="1555731"/>
        <a:ext cx="986538" cy="476332"/>
      </dsp:txXfrm>
    </dsp:sp>
    <dsp:sp modelId="{3B9DAA29-4168-4305-B403-D8008CBE1CE7}">
      <dsp:nvSpPr>
        <dsp:cNvPr id="0" name=""/>
        <dsp:cNvSpPr/>
      </dsp:nvSpPr>
      <dsp:spPr>
        <a:xfrm>
          <a:off x="1152126" y="2073826"/>
          <a:ext cx="1656184" cy="1468968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100" b="1" kern="1200" dirty="0">
              <a:solidFill>
                <a:sysClr val="windowText" lastClr="000000"/>
              </a:solidFill>
            </a:rPr>
            <a:t>МЕХАНИЧНИ</a:t>
          </a:r>
          <a:endParaRPr lang="en-GB" sz="1100" b="1" kern="1200" dirty="0">
            <a:solidFill>
              <a:sysClr val="windowText" lastClr="000000"/>
            </a:solidFill>
          </a:endParaRPr>
        </a:p>
      </dsp:txBody>
      <dsp:txXfrm>
        <a:off x="1394669" y="2441068"/>
        <a:ext cx="1171099" cy="73448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047D69-C8E1-4243-92FC-80504EF6FDAB}">
      <dsp:nvSpPr>
        <dsp:cNvPr id="0" name=""/>
        <dsp:cNvSpPr/>
      </dsp:nvSpPr>
      <dsp:spPr>
        <a:xfrm>
          <a:off x="919670" y="0"/>
          <a:ext cx="3777283" cy="3777283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4782F1-2E65-4CF2-8196-647813FAEFC8}">
      <dsp:nvSpPr>
        <dsp:cNvPr id="0" name=""/>
        <dsp:cNvSpPr/>
      </dsp:nvSpPr>
      <dsp:spPr>
        <a:xfrm>
          <a:off x="1278512" y="358841"/>
          <a:ext cx="1473140" cy="1473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300" kern="1200" dirty="0" smtClean="0"/>
            <a:t>КОМПЕТИТИВНА СТРАТЕГИЯ</a:t>
          </a:r>
          <a:endParaRPr lang="en-GB" sz="1300" kern="1200" dirty="0"/>
        </a:p>
      </dsp:txBody>
      <dsp:txXfrm>
        <a:off x="1350425" y="430754"/>
        <a:ext cx="1329314" cy="1329314"/>
      </dsp:txXfrm>
    </dsp:sp>
    <dsp:sp modelId="{D78F91AE-44D5-4C64-A522-5E6E13FAA644}">
      <dsp:nvSpPr>
        <dsp:cNvPr id="0" name=""/>
        <dsp:cNvSpPr/>
      </dsp:nvSpPr>
      <dsp:spPr>
        <a:xfrm>
          <a:off x="2864971" y="358841"/>
          <a:ext cx="1473140" cy="1473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300" kern="1200" dirty="0" smtClean="0"/>
            <a:t>ТОЛЕРАНТНА КЪМ СТРЕСА СТРАТЕГИЯ</a:t>
          </a:r>
          <a:endParaRPr lang="en-GB" sz="1300" kern="1200" dirty="0"/>
        </a:p>
      </dsp:txBody>
      <dsp:txXfrm>
        <a:off x="2936884" y="430754"/>
        <a:ext cx="1329314" cy="1329314"/>
      </dsp:txXfrm>
    </dsp:sp>
    <dsp:sp modelId="{CBAC658B-A9C8-44C6-AB73-4F19AF3E55BC}">
      <dsp:nvSpPr>
        <dsp:cNvPr id="0" name=""/>
        <dsp:cNvSpPr/>
      </dsp:nvSpPr>
      <dsp:spPr>
        <a:xfrm>
          <a:off x="1278512" y="1945300"/>
          <a:ext cx="1473140" cy="1473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300" kern="1200" dirty="0" smtClean="0"/>
            <a:t>КРИЗИСНА / РЕАКТИВНА СТРАТЕГИЯ</a:t>
          </a:r>
          <a:endParaRPr lang="en-GB" sz="1300" kern="1200" dirty="0"/>
        </a:p>
      </dsp:txBody>
      <dsp:txXfrm>
        <a:off x="1350425" y="2017213"/>
        <a:ext cx="1329314" cy="1329314"/>
      </dsp:txXfrm>
    </dsp:sp>
    <dsp:sp modelId="{336B838D-8F44-4931-9ED5-BD85E483AB2F}">
      <dsp:nvSpPr>
        <dsp:cNvPr id="0" name=""/>
        <dsp:cNvSpPr/>
      </dsp:nvSpPr>
      <dsp:spPr>
        <a:xfrm>
          <a:off x="2864971" y="1945300"/>
          <a:ext cx="1473140" cy="1473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4000" kern="1200" dirty="0" smtClean="0"/>
            <a:t>0</a:t>
          </a:r>
          <a:endParaRPr lang="en-GB" sz="4000" kern="1200" dirty="0"/>
        </a:p>
      </dsp:txBody>
      <dsp:txXfrm>
        <a:off x="2936884" y="2017213"/>
        <a:ext cx="1329314" cy="132931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047D69-C8E1-4243-92FC-80504EF6FDAB}">
      <dsp:nvSpPr>
        <dsp:cNvPr id="0" name=""/>
        <dsp:cNvSpPr/>
      </dsp:nvSpPr>
      <dsp:spPr>
        <a:xfrm>
          <a:off x="1212874" y="0"/>
          <a:ext cx="4209331" cy="4209331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4782F1-2E65-4CF2-8196-647813FAEFC8}">
      <dsp:nvSpPr>
        <dsp:cNvPr id="0" name=""/>
        <dsp:cNvSpPr/>
      </dsp:nvSpPr>
      <dsp:spPr>
        <a:xfrm>
          <a:off x="1612760" y="399886"/>
          <a:ext cx="1641639" cy="1641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400" kern="1200" dirty="0" smtClean="0"/>
            <a:t>КОМПЕТИТИВНА СТРАТЕГИЯ –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400" b="1" i="1" kern="1200" dirty="0" smtClean="0">
              <a:solidFill>
                <a:schemeClr val="tx1"/>
              </a:solidFill>
            </a:rPr>
            <a:t>свръхпотенциал</a:t>
          </a:r>
        </a:p>
      </dsp:txBody>
      <dsp:txXfrm>
        <a:off x="1692898" y="480024"/>
        <a:ext cx="1481363" cy="1481363"/>
      </dsp:txXfrm>
    </dsp:sp>
    <dsp:sp modelId="{D78F91AE-44D5-4C64-A522-5E6E13FAA644}">
      <dsp:nvSpPr>
        <dsp:cNvPr id="0" name=""/>
        <dsp:cNvSpPr/>
      </dsp:nvSpPr>
      <dsp:spPr>
        <a:xfrm>
          <a:off x="3380679" y="399886"/>
          <a:ext cx="1641639" cy="1641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400" kern="1200" dirty="0" smtClean="0"/>
            <a:t>ТОЛЕРАНТНА КЪМ СТРЕСА СТРАТЕГИЯ </a:t>
          </a:r>
          <a:r>
            <a:rPr lang="bg-BG" sz="1400" b="1" i="1" kern="1200" dirty="0" smtClean="0">
              <a:solidFill>
                <a:schemeClr val="tx1"/>
              </a:solidFill>
            </a:rPr>
            <a:t>– дефицит или недостиг</a:t>
          </a:r>
          <a:endParaRPr lang="en-GB" sz="1400" b="1" i="1" kern="1200" dirty="0">
            <a:solidFill>
              <a:schemeClr val="tx1"/>
            </a:solidFill>
          </a:endParaRPr>
        </a:p>
      </dsp:txBody>
      <dsp:txXfrm>
        <a:off x="3460817" y="480024"/>
        <a:ext cx="1481363" cy="1481363"/>
      </dsp:txXfrm>
    </dsp:sp>
    <dsp:sp modelId="{CBAC658B-A9C8-44C6-AB73-4F19AF3E55BC}">
      <dsp:nvSpPr>
        <dsp:cNvPr id="0" name=""/>
        <dsp:cNvSpPr/>
      </dsp:nvSpPr>
      <dsp:spPr>
        <a:xfrm>
          <a:off x="1643279" y="2169660"/>
          <a:ext cx="1641639" cy="1641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400" kern="1200" dirty="0" smtClean="0"/>
            <a:t>КРИЗИСНА / РЕАКТИВНА СТРАТЕГИЯ –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400" b="1" i="1" kern="1200" dirty="0" smtClean="0">
              <a:solidFill>
                <a:schemeClr val="tx1"/>
              </a:solidFill>
            </a:rPr>
            <a:t>риск</a:t>
          </a:r>
          <a:r>
            <a:rPr lang="en-GB" sz="1400" b="1" i="1" kern="1200" dirty="0" smtClean="0">
              <a:solidFill>
                <a:schemeClr val="tx1"/>
              </a:solidFill>
            </a:rPr>
            <a:t> /</a:t>
          </a:r>
          <a:r>
            <a:rPr lang="bg-BG" sz="1400" b="1" i="1" kern="1200" dirty="0" smtClean="0">
              <a:solidFill>
                <a:schemeClr val="tx1"/>
              </a:solidFill>
            </a:rPr>
            <a:t> агресия</a:t>
          </a:r>
          <a:endParaRPr lang="en-GB" sz="1400" b="1" i="1" kern="1200" dirty="0">
            <a:solidFill>
              <a:schemeClr val="tx1"/>
            </a:solidFill>
          </a:endParaRPr>
        </a:p>
      </dsp:txBody>
      <dsp:txXfrm>
        <a:off x="1723417" y="2249798"/>
        <a:ext cx="1481363" cy="1481363"/>
      </dsp:txXfrm>
    </dsp:sp>
    <dsp:sp modelId="{336B838D-8F44-4931-9ED5-BD85E483AB2F}">
      <dsp:nvSpPr>
        <dsp:cNvPr id="0" name=""/>
        <dsp:cNvSpPr/>
      </dsp:nvSpPr>
      <dsp:spPr>
        <a:xfrm>
          <a:off x="3380679" y="2167805"/>
          <a:ext cx="1641639" cy="1641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4000" kern="1200" dirty="0" smtClean="0"/>
            <a:t>0</a:t>
          </a:r>
          <a:endParaRPr lang="en-GB" sz="4000" kern="1200" dirty="0"/>
        </a:p>
      </dsp:txBody>
      <dsp:txXfrm>
        <a:off x="3460817" y="2247943"/>
        <a:ext cx="1481363" cy="148136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25A8F6-4074-4201-8603-808C5BA18FFD}">
      <dsp:nvSpPr>
        <dsp:cNvPr id="0" name=""/>
        <dsp:cNvSpPr/>
      </dsp:nvSpPr>
      <dsp:spPr>
        <a:xfrm>
          <a:off x="652726" y="685381"/>
          <a:ext cx="797777" cy="797777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500" kern="1200" dirty="0"/>
        </a:p>
      </dsp:txBody>
      <dsp:txXfrm>
        <a:off x="813115" y="872256"/>
        <a:ext cx="476999" cy="410074"/>
      </dsp:txXfrm>
    </dsp:sp>
    <dsp:sp modelId="{F5D2F07B-E455-4270-B25D-281B75C103E5}">
      <dsp:nvSpPr>
        <dsp:cNvPr id="0" name=""/>
        <dsp:cNvSpPr/>
      </dsp:nvSpPr>
      <dsp:spPr>
        <a:xfrm>
          <a:off x="188565" y="496816"/>
          <a:ext cx="580201" cy="580201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 dirty="0"/>
        </a:p>
      </dsp:txBody>
      <dsp:txXfrm>
        <a:off x="334632" y="643766"/>
        <a:ext cx="288067" cy="286301"/>
      </dsp:txXfrm>
    </dsp:sp>
    <dsp:sp modelId="{6BD5CA9C-6FC8-4DA8-A266-DCB6D92C757F}">
      <dsp:nvSpPr>
        <dsp:cNvPr id="0" name=""/>
        <dsp:cNvSpPr/>
      </dsp:nvSpPr>
      <dsp:spPr>
        <a:xfrm rot="20700000">
          <a:off x="513537" y="96536"/>
          <a:ext cx="568479" cy="56847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 dirty="0"/>
        </a:p>
      </dsp:txBody>
      <dsp:txXfrm rot="-20700000">
        <a:off x="638221" y="221220"/>
        <a:ext cx="319110" cy="319110"/>
      </dsp:txXfrm>
    </dsp:sp>
    <dsp:sp modelId="{33BE6648-B404-4B51-90A1-67BAFA5ACF8F}">
      <dsp:nvSpPr>
        <dsp:cNvPr id="0" name=""/>
        <dsp:cNvSpPr/>
      </dsp:nvSpPr>
      <dsp:spPr>
        <a:xfrm>
          <a:off x="565296" y="578979"/>
          <a:ext cx="1021154" cy="1021154"/>
        </a:xfrm>
        <a:prstGeom prst="circularArrow">
          <a:avLst>
            <a:gd name="adj1" fmla="val 4687"/>
            <a:gd name="adj2" fmla="val 299029"/>
            <a:gd name="adj3" fmla="val 2366297"/>
            <a:gd name="adj4" fmla="val 16233645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1D1F15-92B4-4F9D-A46B-74B138BA35CA}">
      <dsp:nvSpPr>
        <dsp:cNvPr id="0" name=""/>
        <dsp:cNvSpPr/>
      </dsp:nvSpPr>
      <dsp:spPr>
        <a:xfrm>
          <a:off x="85812" y="380214"/>
          <a:ext cx="741932" cy="74193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B7FE5C-7908-4DAD-900A-0F2C2852C72E}">
      <dsp:nvSpPr>
        <dsp:cNvPr id="0" name=""/>
        <dsp:cNvSpPr/>
      </dsp:nvSpPr>
      <dsp:spPr>
        <a:xfrm>
          <a:off x="382042" y="-16206"/>
          <a:ext cx="799952" cy="79995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28368-353E-489A-BE44-8C13F05921D9}">
      <dsp:nvSpPr>
        <dsp:cNvPr id="0" name=""/>
        <dsp:cNvSpPr/>
      </dsp:nvSpPr>
      <dsp:spPr>
        <a:xfrm>
          <a:off x="2791237" y="1446228"/>
          <a:ext cx="1762887" cy="1762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BF7BFD6-2BE2-4B6A-B165-A52E108C76C5}">
      <dsp:nvSpPr>
        <dsp:cNvPr id="0" name=""/>
        <dsp:cNvSpPr/>
      </dsp:nvSpPr>
      <dsp:spPr>
        <a:xfrm>
          <a:off x="2570877" y="130351"/>
          <a:ext cx="2203608" cy="120040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500" kern="1200" dirty="0"/>
        </a:p>
      </dsp:txBody>
      <dsp:txXfrm>
        <a:off x="2570877" y="130351"/>
        <a:ext cx="2203608" cy="1200409"/>
      </dsp:txXfrm>
    </dsp:sp>
    <dsp:sp modelId="{8781B96C-4227-479E-B8C6-1BCE58F81087}">
      <dsp:nvSpPr>
        <dsp:cNvPr id="0" name=""/>
        <dsp:cNvSpPr/>
      </dsp:nvSpPr>
      <dsp:spPr>
        <a:xfrm>
          <a:off x="3363441" y="1776627"/>
          <a:ext cx="1762887" cy="1762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309ED33-907E-499E-AF5C-44B0C9867BDE}">
      <dsp:nvSpPr>
        <dsp:cNvPr id="0" name=""/>
        <dsp:cNvSpPr/>
      </dsp:nvSpPr>
      <dsp:spPr>
        <a:xfrm>
          <a:off x="5257076" y="1273598"/>
          <a:ext cx="2088286" cy="131473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bg-BG" sz="4500" b="0" i="0" u="none" strike="noStrike" kern="1200" cap="none" normalizeH="0" baseline="0" dirty="0" smtClean="0">
              <a:ln/>
              <a:effectLst/>
              <a:latin typeface="Arial" charset="0"/>
              <a:cs typeface="Arial" charset="0"/>
            </a:rPr>
            <a:t> </a:t>
          </a: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bg-BG" sz="4500" b="0" i="0" u="none" strike="noStrike" kern="1200" cap="none" normalizeH="0" baseline="0" dirty="0" smtClean="0">
            <a:ln/>
            <a:effectLst/>
            <a:latin typeface="Arial" charset="0"/>
            <a:cs typeface="Arial" charset="0"/>
          </a:endParaRPr>
        </a:p>
      </dsp:txBody>
      <dsp:txXfrm>
        <a:off x="5257076" y="1273598"/>
        <a:ext cx="2088286" cy="1314734"/>
      </dsp:txXfrm>
    </dsp:sp>
    <dsp:sp modelId="{41853AB2-D728-4244-A35E-5DA3FD591C88}">
      <dsp:nvSpPr>
        <dsp:cNvPr id="0" name=""/>
        <dsp:cNvSpPr/>
      </dsp:nvSpPr>
      <dsp:spPr>
        <a:xfrm>
          <a:off x="3363441" y="2437423"/>
          <a:ext cx="1762887" cy="1762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5A86722-7573-419F-9B28-52B3ABDB137B}">
      <dsp:nvSpPr>
        <dsp:cNvPr id="0" name=""/>
        <dsp:cNvSpPr/>
      </dsp:nvSpPr>
      <dsp:spPr>
        <a:xfrm>
          <a:off x="5257076" y="3234267"/>
          <a:ext cx="2088286" cy="146907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500" kern="1200" dirty="0"/>
        </a:p>
      </dsp:txBody>
      <dsp:txXfrm>
        <a:off x="5257076" y="3234267"/>
        <a:ext cx="2088286" cy="1469072"/>
      </dsp:txXfrm>
    </dsp:sp>
    <dsp:sp modelId="{B3C7B4F1-00ED-4A1D-86E3-035CD09C87C7}">
      <dsp:nvSpPr>
        <dsp:cNvPr id="0" name=""/>
        <dsp:cNvSpPr/>
      </dsp:nvSpPr>
      <dsp:spPr>
        <a:xfrm>
          <a:off x="2791237" y="2768393"/>
          <a:ext cx="1762887" cy="1762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B67DC32-73DC-46B3-9477-5F5F21C41E9D}">
      <dsp:nvSpPr>
        <dsp:cNvPr id="0" name=""/>
        <dsp:cNvSpPr/>
      </dsp:nvSpPr>
      <dsp:spPr>
        <a:xfrm>
          <a:off x="2570877" y="4646177"/>
          <a:ext cx="2203608" cy="120040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500" kern="1200" dirty="0"/>
        </a:p>
      </dsp:txBody>
      <dsp:txXfrm>
        <a:off x="2570877" y="4646177"/>
        <a:ext cx="2203608" cy="1200409"/>
      </dsp:txXfrm>
    </dsp:sp>
    <dsp:sp modelId="{EB7B18E2-5BE2-4549-BAF1-13A673F7020D}">
      <dsp:nvSpPr>
        <dsp:cNvPr id="0" name=""/>
        <dsp:cNvSpPr/>
      </dsp:nvSpPr>
      <dsp:spPr>
        <a:xfrm>
          <a:off x="2219034" y="2437423"/>
          <a:ext cx="1762887" cy="1762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0E0EF38-6F39-4B59-98C4-AFA8B6F86684}">
      <dsp:nvSpPr>
        <dsp:cNvPr id="0" name=""/>
        <dsp:cNvSpPr/>
      </dsp:nvSpPr>
      <dsp:spPr>
        <a:xfrm>
          <a:off x="0" y="3234267"/>
          <a:ext cx="2088286" cy="146907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500" kern="1200" dirty="0"/>
        </a:p>
      </dsp:txBody>
      <dsp:txXfrm>
        <a:off x="0" y="3234267"/>
        <a:ext cx="2088286" cy="1469072"/>
      </dsp:txXfrm>
    </dsp:sp>
    <dsp:sp modelId="{78CEFD03-4E26-4F36-AE4F-1847E02C8F48}">
      <dsp:nvSpPr>
        <dsp:cNvPr id="0" name=""/>
        <dsp:cNvSpPr/>
      </dsp:nvSpPr>
      <dsp:spPr>
        <a:xfrm>
          <a:off x="2219034" y="1776627"/>
          <a:ext cx="1762887" cy="1762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7E87927-FC3E-4236-9401-2077E84085C7}">
      <dsp:nvSpPr>
        <dsp:cNvPr id="0" name=""/>
        <dsp:cNvSpPr/>
      </dsp:nvSpPr>
      <dsp:spPr>
        <a:xfrm>
          <a:off x="0" y="1273598"/>
          <a:ext cx="2088286" cy="146907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500" kern="1200" dirty="0"/>
        </a:p>
      </dsp:txBody>
      <dsp:txXfrm>
        <a:off x="0" y="1273598"/>
        <a:ext cx="2088286" cy="146907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EA175-3F7F-4D68-9184-46A9AA57F9AE}">
      <dsp:nvSpPr>
        <dsp:cNvPr id="0" name=""/>
        <dsp:cNvSpPr/>
      </dsp:nvSpPr>
      <dsp:spPr>
        <a:xfrm>
          <a:off x="2120827" y="1072309"/>
          <a:ext cx="2092971" cy="726861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1C45D6-8916-4CBA-A3D3-53986800190B}">
      <dsp:nvSpPr>
        <dsp:cNvPr id="0" name=""/>
        <dsp:cNvSpPr/>
      </dsp:nvSpPr>
      <dsp:spPr>
        <a:xfrm rot="10800000">
          <a:off x="4176466" y="0"/>
          <a:ext cx="405614" cy="259593"/>
        </a:xfrm>
        <a:prstGeom prst="down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26D814-2939-4963-B2FD-DD13E636CC3D}">
      <dsp:nvSpPr>
        <dsp:cNvPr id="0" name=""/>
        <dsp:cNvSpPr/>
      </dsp:nvSpPr>
      <dsp:spPr>
        <a:xfrm>
          <a:off x="2092036" y="2092971"/>
          <a:ext cx="1946950" cy="486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700" kern="1200" dirty="0"/>
        </a:p>
      </dsp:txBody>
      <dsp:txXfrm>
        <a:off x="2092036" y="2092971"/>
        <a:ext cx="1946950" cy="486737"/>
      </dsp:txXfrm>
    </dsp:sp>
    <dsp:sp modelId="{E6E9865A-8B2C-4BD4-9C73-74F0259BABAC}">
      <dsp:nvSpPr>
        <dsp:cNvPr id="0" name=""/>
        <dsp:cNvSpPr/>
      </dsp:nvSpPr>
      <dsp:spPr>
        <a:xfrm>
          <a:off x="2388903" y="893591"/>
          <a:ext cx="730106" cy="73010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kern="1200" dirty="0"/>
        </a:p>
      </dsp:txBody>
      <dsp:txXfrm>
        <a:off x="2495825" y="1000513"/>
        <a:ext cx="516262" cy="516262"/>
      </dsp:txXfrm>
    </dsp:sp>
    <dsp:sp modelId="{62484DC1-CFD8-4F23-94AF-DE19C6B16332}">
      <dsp:nvSpPr>
        <dsp:cNvPr id="0" name=""/>
        <dsp:cNvSpPr/>
      </dsp:nvSpPr>
      <dsp:spPr>
        <a:xfrm>
          <a:off x="2746337" y="178720"/>
          <a:ext cx="730106" cy="730106"/>
        </a:xfrm>
        <a:prstGeom prst="ellips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kern="1200" dirty="0"/>
        </a:p>
      </dsp:txBody>
      <dsp:txXfrm>
        <a:off x="2853259" y="285642"/>
        <a:ext cx="516262" cy="516262"/>
      </dsp:txXfrm>
    </dsp:sp>
    <dsp:sp modelId="{F578FC98-8017-4C37-8F60-12695522B05E}">
      <dsp:nvSpPr>
        <dsp:cNvPr id="0" name=""/>
        <dsp:cNvSpPr/>
      </dsp:nvSpPr>
      <dsp:spPr>
        <a:xfrm>
          <a:off x="3282493" y="982948"/>
          <a:ext cx="730106" cy="730106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kern="1200" dirty="0"/>
        </a:p>
      </dsp:txBody>
      <dsp:txXfrm>
        <a:off x="3389415" y="1089870"/>
        <a:ext cx="516262" cy="516262"/>
      </dsp:txXfrm>
    </dsp:sp>
    <dsp:sp modelId="{06C25CEE-2A18-420D-A9AA-7B956E40AE2D}">
      <dsp:nvSpPr>
        <dsp:cNvPr id="0" name=""/>
        <dsp:cNvSpPr/>
      </dsp:nvSpPr>
      <dsp:spPr>
        <a:xfrm rot="10800000">
          <a:off x="1942102" y="0"/>
          <a:ext cx="2271442" cy="181715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25A8F6-4074-4201-8603-808C5BA18FFD}">
      <dsp:nvSpPr>
        <dsp:cNvPr id="0" name=""/>
        <dsp:cNvSpPr/>
      </dsp:nvSpPr>
      <dsp:spPr>
        <a:xfrm>
          <a:off x="652726" y="685381"/>
          <a:ext cx="797777" cy="797777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500" kern="1200" dirty="0"/>
        </a:p>
      </dsp:txBody>
      <dsp:txXfrm>
        <a:off x="813115" y="872256"/>
        <a:ext cx="476999" cy="410074"/>
      </dsp:txXfrm>
    </dsp:sp>
    <dsp:sp modelId="{F5D2F07B-E455-4270-B25D-281B75C103E5}">
      <dsp:nvSpPr>
        <dsp:cNvPr id="0" name=""/>
        <dsp:cNvSpPr/>
      </dsp:nvSpPr>
      <dsp:spPr>
        <a:xfrm>
          <a:off x="188565" y="496816"/>
          <a:ext cx="580201" cy="580201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 dirty="0"/>
        </a:p>
      </dsp:txBody>
      <dsp:txXfrm>
        <a:off x="334632" y="643766"/>
        <a:ext cx="288067" cy="286301"/>
      </dsp:txXfrm>
    </dsp:sp>
    <dsp:sp modelId="{6BD5CA9C-6FC8-4DA8-A266-DCB6D92C757F}">
      <dsp:nvSpPr>
        <dsp:cNvPr id="0" name=""/>
        <dsp:cNvSpPr/>
      </dsp:nvSpPr>
      <dsp:spPr>
        <a:xfrm rot="20700000">
          <a:off x="513537" y="96536"/>
          <a:ext cx="568479" cy="56847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 dirty="0"/>
        </a:p>
      </dsp:txBody>
      <dsp:txXfrm rot="-20700000">
        <a:off x="638221" y="221220"/>
        <a:ext cx="319110" cy="319110"/>
      </dsp:txXfrm>
    </dsp:sp>
    <dsp:sp modelId="{33BE6648-B404-4B51-90A1-67BAFA5ACF8F}">
      <dsp:nvSpPr>
        <dsp:cNvPr id="0" name=""/>
        <dsp:cNvSpPr/>
      </dsp:nvSpPr>
      <dsp:spPr>
        <a:xfrm>
          <a:off x="565296" y="578979"/>
          <a:ext cx="1021154" cy="1021154"/>
        </a:xfrm>
        <a:prstGeom prst="circularArrow">
          <a:avLst>
            <a:gd name="adj1" fmla="val 4687"/>
            <a:gd name="adj2" fmla="val 299029"/>
            <a:gd name="adj3" fmla="val 2366297"/>
            <a:gd name="adj4" fmla="val 16233645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1D1F15-92B4-4F9D-A46B-74B138BA35CA}">
      <dsp:nvSpPr>
        <dsp:cNvPr id="0" name=""/>
        <dsp:cNvSpPr/>
      </dsp:nvSpPr>
      <dsp:spPr>
        <a:xfrm>
          <a:off x="85812" y="380214"/>
          <a:ext cx="741932" cy="74193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B7FE5C-7908-4DAD-900A-0F2C2852C72E}">
      <dsp:nvSpPr>
        <dsp:cNvPr id="0" name=""/>
        <dsp:cNvSpPr/>
      </dsp:nvSpPr>
      <dsp:spPr>
        <a:xfrm>
          <a:off x="382042" y="-16206"/>
          <a:ext cx="799952" cy="79995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F3F19-9BE3-4119-A04B-BE971FC1A57D}">
      <dsp:nvSpPr>
        <dsp:cNvPr id="0" name=""/>
        <dsp:cNvSpPr/>
      </dsp:nvSpPr>
      <dsp:spPr>
        <a:xfrm>
          <a:off x="360041" y="4"/>
          <a:ext cx="6632010" cy="10952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bg-BG" sz="2800" b="0" kern="1200" dirty="0" smtClean="0">
              <a:solidFill>
                <a:schemeClr val="bg1"/>
              </a:solidFill>
              <a:latin typeface="Bookman Old Style" pitchFamily="18" charset="0"/>
            </a:rPr>
            <a:t>Мениджмънт на класа като институционална среда</a:t>
          </a:r>
          <a:endParaRPr lang="en-GB" sz="2800" b="0" kern="1200" dirty="0" smtClean="0">
            <a:solidFill>
              <a:schemeClr val="bg1"/>
            </a:solidFill>
            <a:latin typeface="Bookman Old Style" pitchFamily="18" charset="0"/>
          </a:endParaRPr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900" kern="1200" dirty="0"/>
        </a:p>
      </dsp:txBody>
      <dsp:txXfrm>
        <a:off x="392121" y="32084"/>
        <a:ext cx="6567850" cy="1031115"/>
      </dsp:txXfrm>
    </dsp:sp>
    <dsp:sp modelId="{24978190-405F-48B7-8A3E-0CE28AD4EB77}">
      <dsp:nvSpPr>
        <dsp:cNvPr id="0" name=""/>
        <dsp:cNvSpPr/>
      </dsp:nvSpPr>
      <dsp:spPr>
        <a:xfrm>
          <a:off x="1023242" y="1095280"/>
          <a:ext cx="673539" cy="644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4538"/>
              </a:lnTo>
              <a:lnTo>
                <a:pt x="673539" y="6445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927F6A-19BC-461C-A725-83F60FD7BBE4}">
      <dsp:nvSpPr>
        <dsp:cNvPr id="0" name=""/>
        <dsp:cNvSpPr/>
      </dsp:nvSpPr>
      <dsp:spPr>
        <a:xfrm>
          <a:off x="1696782" y="1338091"/>
          <a:ext cx="4701552" cy="8034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kern="1200" dirty="0" smtClean="0"/>
            <a:t>Стратегически мениджмънт</a:t>
          </a:r>
          <a:endParaRPr lang="en-GB" sz="2400" kern="1200" dirty="0"/>
        </a:p>
      </dsp:txBody>
      <dsp:txXfrm>
        <a:off x="1720314" y="1361623"/>
        <a:ext cx="4654488" cy="756389"/>
      </dsp:txXfrm>
    </dsp:sp>
    <dsp:sp modelId="{1F4A734D-3EFB-421A-BA82-47C0172245F2}">
      <dsp:nvSpPr>
        <dsp:cNvPr id="0" name=""/>
        <dsp:cNvSpPr/>
      </dsp:nvSpPr>
      <dsp:spPr>
        <a:xfrm>
          <a:off x="1023242" y="1095280"/>
          <a:ext cx="623558" cy="16069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6915"/>
              </a:lnTo>
              <a:lnTo>
                <a:pt x="623558" y="16069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0D2F81-5C29-44E9-BD2A-A43591C9E09D}">
      <dsp:nvSpPr>
        <dsp:cNvPr id="0" name=""/>
        <dsp:cNvSpPr/>
      </dsp:nvSpPr>
      <dsp:spPr>
        <a:xfrm>
          <a:off x="1646800" y="2300468"/>
          <a:ext cx="4729551" cy="8034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kern="1200" dirty="0" smtClean="0"/>
            <a:t>Организационен мениджмънт</a:t>
          </a:r>
          <a:endParaRPr lang="en-GB" sz="2400" kern="1200" dirty="0"/>
        </a:p>
      </dsp:txBody>
      <dsp:txXfrm>
        <a:off x="1670332" y="2324000"/>
        <a:ext cx="4682487" cy="756389"/>
      </dsp:txXfrm>
    </dsp:sp>
    <dsp:sp modelId="{8B82DB30-5AF8-4D57-86CD-2C52D245C9F7}">
      <dsp:nvSpPr>
        <dsp:cNvPr id="0" name=""/>
        <dsp:cNvSpPr/>
      </dsp:nvSpPr>
      <dsp:spPr>
        <a:xfrm>
          <a:off x="1023242" y="1095280"/>
          <a:ext cx="623558" cy="26112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1231"/>
              </a:lnTo>
              <a:lnTo>
                <a:pt x="623558" y="26112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167B2B-5E7C-43B4-852B-1997F1B4B03D}">
      <dsp:nvSpPr>
        <dsp:cNvPr id="0" name=""/>
        <dsp:cNvSpPr/>
      </dsp:nvSpPr>
      <dsp:spPr>
        <a:xfrm>
          <a:off x="1646800" y="3304785"/>
          <a:ext cx="4650260" cy="8034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kern="1200" dirty="0" smtClean="0"/>
            <a:t>Оперативен / текущ мениджмънт</a:t>
          </a:r>
          <a:endParaRPr lang="en-GB" sz="2400" kern="1200" dirty="0"/>
        </a:p>
      </dsp:txBody>
      <dsp:txXfrm>
        <a:off x="1670332" y="3328317"/>
        <a:ext cx="4603196" cy="756389"/>
      </dsp:txXfrm>
    </dsp:sp>
    <dsp:sp modelId="{3F3EB0A4-27C8-40FE-AF71-4F0CB77C3583}">
      <dsp:nvSpPr>
        <dsp:cNvPr id="0" name=""/>
        <dsp:cNvSpPr/>
      </dsp:nvSpPr>
      <dsp:spPr>
        <a:xfrm>
          <a:off x="1023242" y="1095280"/>
          <a:ext cx="623558" cy="36155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15548"/>
              </a:lnTo>
              <a:lnTo>
                <a:pt x="623558" y="36155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4D8A70-5A34-4EC2-BF1C-0A1017D06045}">
      <dsp:nvSpPr>
        <dsp:cNvPr id="0" name=""/>
        <dsp:cNvSpPr/>
      </dsp:nvSpPr>
      <dsp:spPr>
        <a:xfrm>
          <a:off x="1646800" y="4309102"/>
          <a:ext cx="4729551" cy="8034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kern="1200" dirty="0" smtClean="0"/>
            <a:t>Мениджмънт на човешките ресурси </a:t>
          </a:r>
          <a:endParaRPr lang="en-GB" sz="2400" kern="1200" dirty="0"/>
        </a:p>
      </dsp:txBody>
      <dsp:txXfrm>
        <a:off x="1670332" y="4332634"/>
        <a:ext cx="4682487" cy="75638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5EF5AA-0FD5-4FE2-B17D-A32868286AE2}">
      <dsp:nvSpPr>
        <dsp:cNvPr id="0" name=""/>
        <dsp:cNvSpPr/>
      </dsp:nvSpPr>
      <dsp:spPr>
        <a:xfrm>
          <a:off x="1304" y="3102"/>
          <a:ext cx="7630239" cy="15001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500" kern="1200" dirty="0" smtClean="0">
              <a:solidFill>
                <a:schemeClr val="bg1"/>
              </a:solidFill>
              <a:latin typeface="Bookman Old Style" pitchFamily="18" charset="0"/>
            </a:rPr>
            <a:t>Мениджмънт на класа като среда за развитие на учениците</a:t>
          </a:r>
          <a:endParaRPr lang="en-GB" sz="35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45241" y="47039"/>
        <a:ext cx="7542365" cy="1412234"/>
      </dsp:txXfrm>
    </dsp:sp>
    <dsp:sp modelId="{39E7CC3C-A4AB-4437-88C1-F7F66348C863}">
      <dsp:nvSpPr>
        <dsp:cNvPr id="0" name=""/>
        <dsp:cNvSpPr/>
      </dsp:nvSpPr>
      <dsp:spPr>
        <a:xfrm>
          <a:off x="764328" y="1503210"/>
          <a:ext cx="763023" cy="11250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5081"/>
              </a:lnTo>
              <a:lnTo>
                <a:pt x="763023" y="11250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72B6D8-F53A-42A5-B22A-54D23B1F6F83}">
      <dsp:nvSpPr>
        <dsp:cNvPr id="0" name=""/>
        <dsp:cNvSpPr/>
      </dsp:nvSpPr>
      <dsp:spPr>
        <a:xfrm>
          <a:off x="1527352" y="1878237"/>
          <a:ext cx="5900033" cy="15001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100" kern="1200" dirty="0" smtClean="0"/>
            <a:t>Мениджмънт на обучението</a:t>
          </a:r>
          <a:endParaRPr lang="en-GB" sz="3100" kern="1200" dirty="0"/>
        </a:p>
      </dsp:txBody>
      <dsp:txXfrm>
        <a:off x="1571289" y="1922174"/>
        <a:ext cx="5812159" cy="1412234"/>
      </dsp:txXfrm>
    </dsp:sp>
    <dsp:sp modelId="{FC5DC14E-6EFD-4CE0-9B83-24D03D8AACE5}">
      <dsp:nvSpPr>
        <dsp:cNvPr id="0" name=""/>
        <dsp:cNvSpPr/>
      </dsp:nvSpPr>
      <dsp:spPr>
        <a:xfrm>
          <a:off x="764328" y="1503210"/>
          <a:ext cx="763023" cy="30002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0216"/>
              </a:lnTo>
              <a:lnTo>
                <a:pt x="763023" y="30002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98269D-19FB-458A-B0EB-C6D3744CC278}">
      <dsp:nvSpPr>
        <dsp:cNvPr id="0" name=""/>
        <dsp:cNvSpPr/>
      </dsp:nvSpPr>
      <dsp:spPr>
        <a:xfrm>
          <a:off x="1527352" y="3753373"/>
          <a:ext cx="5936131" cy="15001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100" kern="1200" dirty="0" smtClean="0"/>
            <a:t>Мениджмънт на възпитателните и социално-педагогически  взаимодействия</a:t>
          </a:r>
          <a:endParaRPr lang="en-GB" sz="3100" kern="1200" dirty="0"/>
        </a:p>
      </dsp:txBody>
      <dsp:txXfrm>
        <a:off x="1571289" y="3797310"/>
        <a:ext cx="5848257" cy="141223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146A27-C9E9-4AB2-AA4C-6D8B26C4622A}">
      <dsp:nvSpPr>
        <dsp:cNvPr id="0" name=""/>
        <dsp:cNvSpPr/>
      </dsp:nvSpPr>
      <dsp:spPr>
        <a:xfrm>
          <a:off x="1168" y="131512"/>
          <a:ext cx="6838422" cy="13444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900" b="0" kern="1200" dirty="0" smtClean="0">
              <a:solidFill>
                <a:schemeClr val="bg1"/>
              </a:solidFill>
              <a:latin typeface="Bookman Old Style" pitchFamily="18" charset="0"/>
            </a:rPr>
            <a:t>Мениджмънт на класа като среда за  професионална реализация  и развитие на учителите</a:t>
          </a:r>
          <a:endParaRPr lang="en-GB" sz="2900" b="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40545" y="170889"/>
        <a:ext cx="6759668" cy="1265682"/>
      </dsp:txXfrm>
    </dsp:sp>
    <dsp:sp modelId="{E3F809D2-3CED-4C3E-ADAB-2DCEA886FDFE}">
      <dsp:nvSpPr>
        <dsp:cNvPr id="0" name=""/>
        <dsp:cNvSpPr/>
      </dsp:nvSpPr>
      <dsp:spPr>
        <a:xfrm>
          <a:off x="685011" y="1475948"/>
          <a:ext cx="683842" cy="10083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8327"/>
              </a:lnTo>
              <a:lnTo>
                <a:pt x="683842" y="10083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D1CB8-6805-4696-86C1-4E9BC6D01610}">
      <dsp:nvSpPr>
        <dsp:cNvPr id="0" name=""/>
        <dsp:cNvSpPr/>
      </dsp:nvSpPr>
      <dsp:spPr>
        <a:xfrm>
          <a:off x="1368853" y="1812057"/>
          <a:ext cx="5358407" cy="13444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kern="1200" dirty="0" smtClean="0">
              <a:latin typeface="Bookman Old Style" pitchFamily="18" charset="0"/>
            </a:rPr>
            <a:t>Авто-менижиране на професионалното развитие  и  кариера на учителя </a:t>
          </a:r>
          <a:endParaRPr lang="en-GB" sz="2400" kern="1200" dirty="0">
            <a:latin typeface="Bookman Old Style" pitchFamily="18" charset="0"/>
          </a:endParaRPr>
        </a:p>
      </dsp:txBody>
      <dsp:txXfrm>
        <a:off x="1408230" y="1851434"/>
        <a:ext cx="5279653" cy="1265682"/>
      </dsp:txXfrm>
    </dsp:sp>
    <dsp:sp modelId="{5841C5A9-BA41-48CF-96D4-56BFB0FD2839}">
      <dsp:nvSpPr>
        <dsp:cNvPr id="0" name=""/>
        <dsp:cNvSpPr/>
      </dsp:nvSpPr>
      <dsp:spPr>
        <a:xfrm>
          <a:off x="685011" y="1475948"/>
          <a:ext cx="683842" cy="2688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8872"/>
              </a:lnTo>
              <a:lnTo>
                <a:pt x="683842" y="26888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F17195-E07F-4FD3-B998-A8FDC0D77838}">
      <dsp:nvSpPr>
        <dsp:cNvPr id="0" name=""/>
        <dsp:cNvSpPr/>
      </dsp:nvSpPr>
      <dsp:spPr>
        <a:xfrm>
          <a:off x="1368853" y="3492603"/>
          <a:ext cx="5303941" cy="13444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kern="1200" dirty="0" smtClean="0">
              <a:latin typeface="Bookman Old Style" pitchFamily="18" charset="0"/>
            </a:rPr>
            <a:t>Мениджмънт на екипите работещи с класа</a:t>
          </a:r>
          <a:endParaRPr lang="en-GB" sz="2400" kern="1200" dirty="0">
            <a:latin typeface="Bookman Old Style" pitchFamily="18" charset="0"/>
          </a:endParaRPr>
        </a:p>
      </dsp:txBody>
      <dsp:txXfrm>
        <a:off x="1408230" y="3531980"/>
        <a:ext cx="5225187" cy="126568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076E3-7E17-496C-8912-5B872576684E}">
      <dsp:nvSpPr>
        <dsp:cNvPr id="0" name=""/>
        <dsp:cNvSpPr/>
      </dsp:nvSpPr>
      <dsp:spPr>
        <a:xfrm>
          <a:off x="288029" y="0"/>
          <a:ext cx="6912772" cy="9361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b="1" kern="1200" dirty="0" smtClean="0">
              <a:solidFill>
                <a:schemeClr val="bg1"/>
              </a:solidFill>
            </a:rPr>
            <a:t>Мениджмънт на класа като работна  и  физическа среда </a:t>
          </a:r>
          <a:endParaRPr lang="en-GB" sz="2800" kern="1200" dirty="0">
            <a:solidFill>
              <a:schemeClr val="bg1"/>
            </a:solidFill>
          </a:endParaRPr>
        </a:p>
      </dsp:txBody>
      <dsp:txXfrm>
        <a:off x="315447" y="27418"/>
        <a:ext cx="6857936" cy="881268"/>
      </dsp:txXfrm>
    </dsp:sp>
    <dsp:sp modelId="{70C81B3C-2F88-4D8F-9F16-A13E477808CA}">
      <dsp:nvSpPr>
        <dsp:cNvPr id="0" name=""/>
        <dsp:cNvSpPr/>
      </dsp:nvSpPr>
      <dsp:spPr>
        <a:xfrm>
          <a:off x="979307" y="936103"/>
          <a:ext cx="691277" cy="7020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2078"/>
              </a:lnTo>
              <a:lnTo>
                <a:pt x="691277" y="7020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47F5B6-D20D-40BC-8A00-7673C91F4496}">
      <dsp:nvSpPr>
        <dsp:cNvPr id="0" name=""/>
        <dsp:cNvSpPr/>
      </dsp:nvSpPr>
      <dsp:spPr>
        <a:xfrm>
          <a:off x="1670584" y="1170129"/>
          <a:ext cx="4666126" cy="9361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 smtClean="0"/>
            <a:t>Времеви мениджмънт </a:t>
          </a:r>
          <a:endParaRPr lang="en-GB" sz="2800" b="1" kern="1200" dirty="0"/>
        </a:p>
      </dsp:txBody>
      <dsp:txXfrm>
        <a:off x="1698002" y="1197547"/>
        <a:ext cx="4611290" cy="881268"/>
      </dsp:txXfrm>
    </dsp:sp>
    <dsp:sp modelId="{9C4F3E62-6DF9-4CF8-A472-4FDA6360790D}">
      <dsp:nvSpPr>
        <dsp:cNvPr id="0" name=""/>
        <dsp:cNvSpPr/>
      </dsp:nvSpPr>
      <dsp:spPr>
        <a:xfrm>
          <a:off x="979307" y="936103"/>
          <a:ext cx="691277" cy="18722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2208"/>
              </a:lnTo>
              <a:lnTo>
                <a:pt x="691277" y="18722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843F1B-6CAE-4744-8E9F-A92BD5030502}">
      <dsp:nvSpPr>
        <dsp:cNvPr id="0" name=""/>
        <dsp:cNvSpPr/>
      </dsp:nvSpPr>
      <dsp:spPr>
        <a:xfrm>
          <a:off x="1670584" y="2340260"/>
          <a:ext cx="4810136" cy="9361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 smtClean="0"/>
            <a:t>Пространствен мениджмънт </a:t>
          </a:r>
          <a:endParaRPr lang="en-GB" sz="2800" kern="1200" dirty="0"/>
        </a:p>
      </dsp:txBody>
      <dsp:txXfrm>
        <a:off x="1698002" y="2367678"/>
        <a:ext cx="4755300" cy="881268"/>
      </dsp:txXfrm>
    </dsp:sp>
    <dsp:sp modelId="{7215A246-06F1-47EB-95B7-15FD80DD21E1}">
      <dsp:nvSpPr>
        <dsp:cNvPr id="0" name=""/>
        <dsp:cNvSpPr/>
      </dsp:nvSpPr>
      <dsp:spPr>
        <a:xfrm>
          <a:off x="979307" y="936103"/>
          <a:ext cx="691277" cy="3042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2338"/>
              </a:lnTo>
              <a:lnTo>
                <a:pt x="691277" y="30423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CE6D9D-DB63-494D-B409-C13B9D7FF13D}">
      <dsp:nvSpPr>
        <dsp:cNvPr id="0" name=""/>
        <dsp:cNvSpPr/>
      </dsp:nvSpPr>
      <dsp:spPr>
        <a:xfrm>
          <a:off x="1670584" y="3510390"/>
          <a:ext cx="4810121" cy="9361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 smtClean="0"/>
            <a:t>Документален мениджмънт</a:t>
          </a:r>
          <a:endParaRPr lang="en-GB" sz="2800" kern="1200" dirty="0"/>
        </a:p>
      </dsp:txBody>
      <dsp:txXfrm>
        <a:off x="1698002" y="3537808"/>
        <a:ext cx="4755285" cy="881268"/>
      </dsp:txXfrm>
    </dsp:sp>
    <dsp:sp modelId="{F37E5350-F0FA-49B0-8632-FDD408D450F1}">
      <dsp:nvSpPr>
        <dsp:cNvPr id="0" name=""/>
        <dsp:cNvSpPr/>
      </dsp:nvSpPr>
      <dsp:spPr>
        <a:xfrm>
          <a:off x="979307" y="936103"/>
          <a:ext cx="691277" cy="42124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2468"/>
              </a:lnTo>
              <a:lnTo>
                <a:pt x="691277" y="42124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43B86C-DBFF-4C2D-8BB9-A23A0BA646C3}">
      <dsp:nvSpPr>
        <dsp:cNvPr id="0" name=""/>
        <dsp:cNvSpPr/>
      </dsp:nvSpPr>
      <dsp:spPr>
        <a:xfrm>
          <a:off x="1670584" y="4680520"/>
          <a:ext cx="4810136" cy="9361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 smtClean="0"/>
            <a:t>Ресурсен и технологичен мениджмънт </a:t>
          </a:r>
          <a:endParaRPr lang="en-GB" sz="2800" kern="1200" dirty="0"/>
        </a:p>
      </dsp:txBody>
      <dsp:txXfrm>
        <a:off x="1698002" y="4707938"/>
        <a:ext cx="4755300" cy="88126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BEBCE9-0C18-4FD5-8FAD-2B4626C72103}">
      <dsp:nvSpPr>
        <dsp:cNvPr id="0" name=""/>
        <dsp:cNvSpPr/>
      </dsp:nvSpPr>
      <dsp:spPr>
        <a:xfrm>
          <a:off x="291246" y="2936"/>
          <a:ext cx="7122362" cy="11889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800" b="0" kern="1200" dirty="0" smtClean="0">
              <a:solidFill>
                <a:schemeClr val="bg1"/>
              </a:solidFill>
              <a:latin typeface="Bookman Old Style" pitchFamily="18" charset="0"/>
            </a:rPr>
            <a:t>Мениджмънт на класа като символна среда</a:t>
          </a:r>
          <a:endParaRPr lang="en-GB" sz="3800" b="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326068" y="37758"/>
        <a:ext cx="7052718" cy="1119279"/>
      </dsp:txXfrm>
    </dsp:sp>
    <dsp:sp modelId="{E42E8D43-57FD-4B58-AC09-591FDC14C12A}">
      <dsp:nvSpPr>
        <dsp:cNvPr id="0" name=""/>
        <dsp:cNvSpPr/>
      </dsp:nvSpPr>
      <dsp:spPr>
        <a:xfrm>
          <a:off x="1003483" y="1191860"/>
          <a:ext cx="712236" cy="7801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0183"/>
              </a:lnTo>
              <a:lnTo>
                <a:pt x="712236" y="7801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09B712-70D8-4FA9-9E4E-7EB2A42762FD}">
      <dsp:nvSpPr>
        <dsp:cNvPr id="0" name=""/>
        <dsp:cNvSpPr/>
      </dsp:nvSpPr>
      <dsp:spPr>
        <a:xfrm>
          <a:off x="1715719" y="1406537"/>
          <a:ext cx="5332643" cy="11310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kern="1200" dirty="0" smtClean="0">
              <a:latin typeface="Bookman Old Style" pitchFamily="18" charset="0"/>
            </a:rPr>
            <a:t>Идейна символика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>
              <a:latin typeface="Bookman Old Style" pitchFamily="18" charset="0"/>
            </a:rPr>
            <a:t>(девиз, верую, кодекс)</a:t>
          </a:r>
          <a:endParaRPr lang="en-GB" sz="1800" kern="1200" dirty="0">
            <a:latin typeface="Bookman Old Style" pitchFamily="18" charset="0"/>
          </a:endParaRPr>
        </a:p>
      </dsp:txBody>
      <dsp:txXfrm>
        <a:off x="1748845" y="1439663"/>
        <a:ext cx="5266391" cy="1064760"/>
      </dsp:txXfrm>
    </dsp:sp>
    <dsp:sp modelId="{DF6F49DE-FD2C-46C7-9705-C05D8E0AB3EC}">
      <dsp:nvSpPr>
        <dsp:cNvPr id="0" name=""/>
        <dsp:cNvSpPr/>
      </dsp:nvSpPr>
      <dsp:spPr>
        <a:xfrm>
          <a:off x="1003483" y="1191860"/>
          <a:ext cx="712236" cy="19897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9720"/>
              </a:lnTo>
              <a:lnTo>
                <a:pt x="712236" y="1989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B7C451-2E64-404B-A60C-B678481B9866}">
      <dsp:nvSpPr>
        <dsp:cNvPr id="0" name=""/>
        <dsp:cNvSpPr/>
      </dsp:nvSpPr>
      <dsp:spPr>
        <a:xfrm>
          <a:off x="1715719" y="2752226"/>
          <a:ext cx="5332643" cy="8587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kern="1200" dirty="0" smtClean="0">
              <a:latin typeface="Bookman Old Style" pitchFamily="18" charset="0"/>
            </a:rPr>
            <a:t>Организационна символика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>
              <a:latin typeface="Bookman Old Style" pitchFamily="18" charset="0"/>
            </a:rPr>
            <a:t>(представителни органи, ритуали)</a:t>
          </a:r>
          <a:endParaRPr lang="en-GB" sz="1800" kern="1200" dirty="0">
            <a:latin typeface="Bookman Old Style" pitchFamily="18" charset="0"/>
          </a:endParaRPr>
        </a:p>
      </dsp:txBody>
      <dsp:txXfrm>
        <a:off x="1740870" y="2777377"/>
        <a:ext cx="5282341" cy="808405"/>
      </dsp:txXfrm>
    </dsp:sp>
    <dsp:sp modelId="{AEB6B0CB-89F6-4687-8C1F-03C20255F8A3}">
      <dsp:nvSpPr>
        <dsp:cNvPr id="0" name=""/>
        <dsp:cNvSpPr/>
      </dsp:nvSpPr>
      <dsp:spPr>
        <a:xfrm>
          <a:off x="1003483" y="1191860"/>
          <a:ext cx="712236" cy="3063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63104"/>
              </a:lnTo>
              <a:lnTo>
                <a:pt x="712236" y="30631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A47B54-FF93-4711-BA96-5FAA51B64825}">
      <dsp:nvSpPr>
        <dsp:cNvPr id="0" name=""/>
        <dsp:cNvSpPr/>
      </dsp:nvSpPr>
      <dsp:spPr>
        <a:xfrm>
          <a:off x="1715719" y="3825611"/>
          <a:ext cx="5209058" cy="8587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kern="1200" dirty="0" smtClean="0">
              <a:latin typeface="Bookman Old Style" pitchFamily="18" charset="0"/>
            </a:rPr>
            <a:t>Обектна символика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>
              <a:latin typeface="Bookman Old Style" pitchFamily="18" charset="0"/>
            </a:rPr>
            <a:t>(лого, знаме, песен, униформа)</a:t>
          </a:r>
          <a:endParaRPr lang="en-GB" sz="1800" kern="1200" dirty="0">
            <a:latin typeface="Bookman Old Style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200" kern="1200" dirty="0"/>
        </a:p>
      </dsp:txBody>
      <dsp:txXfrm>
        <a:off x="1740870" y="3850762"/>
        <a:ext cx="5158756" cy="808405"/>
      </dsp:txXfrm>
    </dsp:sp>
    <dsp:sp modelId="{76FEF824-E6BD-4582-9FBF-85A3E15EC8FE}">
      <dsp:nvSpPr>
        <dsp:cNvPr id="0" name=""/>
        <dsp:cNvSpPr/>
      </dsp:nvSpPr>
      <dsp:spPr>
        <a:xfrm>
          <a:off x="1003483" y="1191860"/>
          <a:ext cx="712236" cy="41364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36489"/>
              </a:lnTo>
              <a:lnTo>
                <a:pt x="712236" y="413648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DD834D-0CD6-422F-904E-460F20F68401}">
      <dsp:nvSpPr>
        <dsp:cNvPr id="0" name=""/>
        <dsp:cNvSpPr/>
      </dsp:nvSpPr>
      <dsp:spPr>
        <a:xfrm>
          <a:off x="1715719" y="4898995"/>
          <a:ext cx="5209044" cy="8587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kern="1200" dirty="0" smtClean="0">
              <a:latin typeface="Bookman Old Style" pitchFamily="18" charset="0"/>
            </a:rPr>
            <a:t>Дейностна символика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000" kern="1200" dirty="0" smtClean="0">
              <a:latin typeface="Bookman Old Style" pitchFamily="18" charset="0"/>
            </a:rPr>
            <a:t>(традиции, празници)</a:t>
          </a:r>
          <a:endParaRPr lang="en-GB" sz="2000" kern="1200" dirty="0">
            <a:latin typeface="Bookman Old Style" pitchFamily="18" charset="0"/>
          </a:endParaRPr>
        </a:p>
      </dsp:txBody>
      <dsp:txXfrm>
        <a:off x="1740870" y="4924146"/>
        <a:ext cx="5158742" cy="80840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2E1A86-C286-4BE4-859E-1E5859BD26D7}">
      <dsp:nvSpPr>
        <dsp:cNvPr id="0" name=""/>
        <dsp:cNvSpPr/>
      </dsp:nvSpPr>
      <dsp:spPr>
        <a:xfrm>
          <a:off x="411806" y="4635"/>
          <a:ext cx="7169274" cy="1149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500" b="1" kern="1200" dirty="0" smtClean="0">
              <a:solidFill>
                <a:schemeClr val="bg1"/>
              </a:solidFill>
            </a:rPr>
            <a:t>Мениджмънт на класа като поведенческа среда</a:t>
          </a:r>
          <a:endParaRPr lang="en-GB" sz="3500" kern="1200" dirty="0">
            <a:solidFill>
              <a:schemeClr val="bg1"/>
            </a:solidFill>
          </a:endParaRPr>
        </a:p>
      </dsp:txBody>
      <dsp:txXfrm>
        <a:off x="445470" y="38299"/>
        <a:ext cx="7101946" cy="1082039"/>
      </dsp:txXfrm>
    </dsp:sp>
    <dsp:sp modelId="{2DE1C9D8-18F9-4B9D-978C-4C8989F3E90A}">
      <dsp:nvSpPr>
        <dsp:cNvPr id="0" name=""/>
        <dsp:cNvSpPr/>
      </dsp:nvSpPr>
      <dsp:spPr>
        <a:xfrm>
          <a:off x="1128734" y="1154003"/>
          <a:ext cx="716927" cy="8620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2025"/>
              </a:lnTo>
              <a:lnTo>
                <a:pt x="716927" y="8620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90E97B-E443-4937-9192-669AC81376DF}">
      <dsp:nvSpPr>
        <dsp:cNvPr id="0" name=""/>
        <dsp:cNvSpPr/>
      </dsp:nvSpPr>
      <dsp:spPr>
        <a:xfrm>
          <a:off x="1845661" y="1441345"/>
          <a:ext cx="5447875" cy="1149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kern="1200" dirty="0" smtClean="0">
              <a:latin typeface="Bookman Old Style" pitchFamily="18" charset="0"/>
            </a:rPr>
            <a:t>Мениджмънт на дисциплината на класа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900" kern="1200" dirty="0" smtClean="0"/>
            <a:t>(базиран на легитимни правилници и правила)</a:t>
          </a:r>
          <a:endParaRPr lang="en-GB" sz="1900" kern="1200" dirty="0"/>
        </a:p>
      </dsp:txBody>
      <dsp:txXfrm>
        <a:off x="1879325" y="1475009"/>
        <a:ext cx="5380547" cy="1082039"/>
      </dsp:txXfrm>
    </dsp:sp>
    <dsp:sp modelId="{8878A0C3-9F1F-4246-92B6-E31AB7782876}">
      <dsp:nvSpPr>
        <dsp:cNvPr id="0" name=""/>
        <dsp:cNvSpPr/>
      </dsp:nvSpPr>
      <dsp:spPr>
        <a:xfrm>
          <a:off x="1128734" y="1154003"/>
          <a:ext cx="716927" cy="22987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8735"/>
              </a:lnTo>
              <a:lnTo>
                <a:pt x="716927" y="22987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160BBC-3499-4E21-A59D-C88781AE738D}">
      <dsp:nvSpPr>
        <dsp:cNvPr id="0" name=""/>
        <dsp:cNvSpPr/>
      </dsp:nvSpPr>
      <dsp:spPr>
        <a:xfrm>
          <a:off x="1845661" y="2878055"/>
          <a:ext cx="5409900" cy="1149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bg-BG" sz="2400" kern="1200" dirty="0" smtClean="0">
              <a:latin typeface="Bookman Old Style" pitchFamily="18" charset="0"/>
            </a:rPr>
            <a:t>Мениджмънт на индивидуалното поведение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bg-BG" sz="1800" kern="1200" dirty="0" smtClean="0"/>
            <a:t>(базиран на общоприети норми и очаквания)</a:t>
          </a:r>
          <a:endParaRPr lang="en-GB" sz="18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 dirty="0"/>
        </a:p>
      </dsp:txBody>
      <dsp:txXfrm>
        <a:off x="1879325" y="2911719"/>
        <a:ext cx="5342572" cy="1082039"/>
      </dsp:txXfrm>
    </dsp:sp>
    <dsp:sp modelId="{2C5F4B88-A14F-4E42-AD78-2531EB90CF5B}">
      <dsp:nvSpPr>
        <dsp:cNvPr id="0" name=""/>
        <dsp:cNvSpPr/>
      </dsp:nvSpPr>
      <dsp:spPr>
        <a:xfrm>
          <a:off x="1128734" y="1154003"/>
          <a:ext cx="716927" cy="37373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7365"/>
              </a:lnTo>
              <a:lnTo>
                <a:pt x="716927" y="37373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B1A65C-58E8-461E-8AB6-65D50B4D33E3}">
      <dsp:nvSpPr>
        <dsp:cNvPr id="0" name=""/>
        <dsp:cNvSpPr/>
      </dsp:nvSpPr>
      <dsp:spPr>
        <a:xfrm>
          <a:off x="1845661" y="4314765"/>
          <a:ext cx="5433292" cy="11532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kern="1200" dirty="0" smtClean="0">
              <a:latin typeface="Bookman Old Style" pitchFamily="18" charset="0"/>
            </a:rPr>
            <a:t>Мениджмънт на груповото поведение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>
              <a:latin typeface="Bookman Old Style" pitchFamily="18" charset="0"/>
            </a:rPr>
            <a:t>(базиран на общоприети групови норми и очаквания)</a:t>
          </a:r>
          <a:endParaRPr lang="en-GB" sz="1800" kern="1200" dirty="0">
            <a:latin typeface="Bookman Old Style" pitchFamily="18" charset="0"/>
          </a:endParaRPr>
        </a:p>
      </dsp:txBody>
      <dsp:txXfrm>
        <a:off x="1879437" y="4348541"/>
        <a:ext cx="5365740" cy="1085654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C83D4-BE08-459B-8307-6189B62728BE}">
      <dsp:nvSpPr>
        <dsp:cNvPr id="0" name=""/>
        <dsp:cNvSpPr/>
      </dsp:nvSpPr>
      <dsp:spPr>
        <a:xfrm>
          <a:off x="75613" y="2661"/>
          <a:ext cx="7409612" cy="19418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b="0" kern="1200" dirty="0" smtClean="0">
              <a:solidFill>
                <a:schemeClr val="bg1"/>
              </a:solidFill>
              <a:latin typeface="Bookman Old Style" pitchFamily="18" charset="0"/>
            </a:rPr>
            <a:t>Мениджмънт на класа като комуникационна среда</a:t>
          </a:r>
          <a:endParaRPr lang="en-GB" sz="3600" b="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132489" y="59537"/>
        <a:ext cx="7295860" cy="1828143"/>
      </dsp:txXfrm>
    </dsp:sp>
    <dsp:sp modelId="{5E829663-CA8A-4953-A716-24945BF5DF4C}">
      <dsp:nvSpPr>
        <dsp:cNvPr id="0" name=""/>
        <dsp:cNvSpPr/>
      </dsp:nvSpPr>
      <dsp:spPr>
        <a:xfrm>
          <a:off x="816574" y="1944556"/>
          <a:ext cx="740961" cy="10956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5675"/>
              </a:lnTo>
              <a:lnTo>
                <a:pt x="740961" y="10956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793DAB-71A7-418C-98A4-40BA5C3AA35F}">
      <dsp:nvSpPr>
        <dsp:cNvPr id="0" name=""/>
        <dsp:cNvSpPr/>
      </dsp:nvSpPr>
      <dsp:spPr>
        <a:xfrm>
          <a:off x="1557536" y="2430030"/>
          <a:ext cx="5859397" cy="12204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kern="1200" dirty="0" smtClean="0">
              <a:latin typeface="Bookman Old Style" pitchFamily="18" charset="0"/>
            </a:rPr>
            <a:t>Мениджмънт на комуникацията в класа</a:t>
          </a:r>
          <a:endParaRPr lang="en-GB" sz="2400" kern="1200" dirty="0">
            <a:latin typeface="Bookman Old Style" pitchFamily="18" charset="0"/>
          </a:endParaRPr>
        </a:p>
      </dsp:txBody>
      <dsp:txXfrm>
        <a:off x="1593280" y="2465774"/>
        <a:ext cx="5787909" cy="1148915"/>
      </dsp:txXfrm>
    </dsp:sp>
    <dsp:sp modelId="{542FE9F3-CF74-46F3-B45E-45DDBDC7C49A}">
      <dsp:nvSpPr>
        <dsp:cNvPr id="0" name=""/>
        <dsp:cNvSpPr/>
      </dsp:nvSpPr>
      <dsp:spPr>
        <a:xfrm>
          <a:off x="816574" y="1944556"/>
          <a:ext cx="740961" cy="2930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0378"/>
              </a:lnTo>
              <a:lnTo>
                <a:pt x="740961" y="29303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7C56BE-5B99-4010-A145-D8CAE227AA84}">
      <dsp:nvSpPr>
        <dsp:cNvPr id="0" name=""/>
        <dsp:cNvSpPr/>
      </dsp:nvSpPr>
      <dsp:spPr>
        <a:xfrm>
          <a:off x="1557536" y="4135908"/>
          <a:ext cx="5849113" cy="14780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kern="1200" dirty="0" smtClean="0">
              <a:latin typeface="Bookman Old Style" pitchFamily="18" charset="0"/>
            </a:rPr>
            <a:t>Мениджмънт на комуникацията със социалното</a:t>
          </a:r>
          <a:r>
            <a:rPr lang="en-GB" sz="2400" kern="1200" dirty="0" smtClean="0">
              <a:latin typeface="Bookman Old Style" pitchFamily="18" charset="0"/>
            </a:rPr>
            <a:t> </a:t>
          </a:r>
          <a:r>
            <a:rPr lang="bg-BG" sz="2400" kern="1200" dirty="0" smtClean="0">
              <a:latin typeface="Bookman Old Style" pitchFamily="18" charset="0"/>
            </a:rPr>
            <a:t>обкръжение на класа</a:t>
          </a:r>
          <a:endParaRPr lang="en-GB" sz="2400" kern="1200" dirty="0">
            <a:latin typeface="Bookman Old Style" pitchFamily="18" charset="0"/>
          </a:endParaRPr>
        </a:p>
      </dsp:txBody>
      <dsp:txXfrm>
        <a:off x="1600827" y="4179199"/>
        <a:ext cx="5762531" cy="13914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FAA41-0570-45B3-9163-30FA1BFB3644}">
      <dsp:nvSpPr>
        <dsp:cNvPr id="0" name=""/>
        <dsp:cNvSpPr/>
      </dsp:nvSpPr>
      <dsp:spPr>
        <a:xfrm>
          <a:off x="1180142" y="1044014"/>
          <a:ext cx="1276017" cy="1276017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/>
        </a:p>
      </dsp:txBody>
      <dsp:txXfrm>
        <a:off x="1436678" y="1342915"/>
        <a:ext cx="762945" cy="655899"/>
      </dsp:txXfrm>
    </dsp:sp>
    <dsp:sp modelId="{7B7F334D-500E-48B6-A57C-92BC22B37805}">
      <dsp:nvSpPr>
        <dsp:cNvPr id="0" name=""/>
        <dsp:cNvSpPr/>
      </dsp:nvSpPr>
      <dsp:spPr>
        <a:xfrm>
          <a:off x="437732" y="742410"/>
          <a:ext cx="928012" cy="928012"/>
        </a:xfrm>
        <a:prstGeom prst="gear6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 dirty="0"/>
        </a:p>
      </dsp:txBody>
      <dsp:txXfrm>
        <a:off x="671362" y="977452"/>
        <a:ext cx="460752" cy="457928"/>
      </dsp:txXfrm>
    </dsp:sp>
    <dsp:sp modelId="{1D1F7F36-862F-407D-87DD-523B3A45266D}">
      <dsp:nvSpPr>
        <dsp:cNvPr id="0" name=""/>
        <dsp:cNvSpPr/>
      </dsp:nvSpPr>
      <dsp:spPr>
        <a:xfrm rot="20700000">
          <a:off x="957514" y="102176"/>
          <a:ext cx="909263" cy="909263"/>
        </a:xfrm>
        <a:prstGeom prst="gear6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kern="1200" dirty="0"/>
        </a:p>
      </dsp:txBody>
      <dsp:txXfrm rot="-20700000">
        <a:off x="1156942" y="301604"/>
        <a:ext cx="510407" cy="510407"/>
      </dsp:txXfrm>
    </dsp:sp>
    <dsp:sp modelId="{12719775-15D2-41E7-B82C-ED15DA5CC55C}">
      <dsp:nvSpPr>
        <dsp:cNvPr id="0" name=""/>
        <dsp:cNvSpPr/>
      </dsp:nvSpPr>
      <dsp:spPr>
        <a:xfrm>
          <a:off x="1062801" y="862143"/>
          <a:ext cx="1633302" cy="1633302"/>
        </a:xfrm>
        <a:prstGeom prst="circularArrow">
          <a:avLst>
            <a:gd name="adj1" fmla="val 4688"/>
            <a:gd name="adj2" fmla="val 299029"/>
            <a:gd name="adj3" fmla="val 2443810"/>
            <a:gd name="adj4" fmla="val 16027025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2F2A60-44F6-42AF-964F-CC10DC47BCBD}">
      <dsp:nvSpPr>
        <dsp:cNvPr id="0" name=""/>
        <dsp:cNvSpPr/>
      </dsp:nvSpPr>
      <dsp:spPr>
        <a:xfrm>
          <a:off x="273382" y="545119"/>
          <a:ext cx="1186696" cy="118669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3C890D-880B-4790-BF36-EAB14A375D65}">
      <dsp:nvSpPr>
        <dsp:cNvPr id="0" name=""/>
        <dsp:cNvSpPr/>
      </dsp:nvSpPr>
      <dsp:spPr>
        <a:xfrm>
          <a:off x="747192" y="-88943"/>
          <a:ext cx="1279497" cy="127949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A8DDC5-86AC-4100-848C-9E08AD81CC45}">
      <dsp:nvSpPr>
        <dsp:cNvPr id="0" name=""/>
        <dsp:cNvSpPr/>
      </dsp:nvSpPr>
      <dsp:spPr>
        <a:xfrm>
          <a:off x="679856" y="293"/>
          <a:ext cx="447237" cy="44723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613" tIns="10160" rIns="24613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 dirty="0"/>
        </a:p>
      </dsp:txBody>
      <dsp:txXfrm>
        <a:off x="745352" y="65789"/>
        <a:ext cx="316245" cy="316245"/>
      </dsp:txXfrm>
    </dsp:sp>
    <dsp:sp modelId="{AE8C9256-02FB-407D-A959-2FE46D6D111C}">
      <dsp:nvSpPr>
        <dsp:cNvPr id="0" name=""/>
        <dsp:cNvSpPr/>
      </dsp:nvSpPr>
      <dsp:spPr>
        <a:xfrm>
          <a:off x="1037646" y="293"/>
          <a:ext cx="447237" cy="44723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613" tIns="10160" rIns="24613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 dirty="0"/>
        </a:p>
      </dsp:txBody>
      <dsp:txXfrm>
        <a:off x="1103142" y="65789"/>
        <a:ext cx="316245" cy="316245"/>
      </dsp:txXfrm>
    </dsp:sp>
    <dsp:sp modelId="{5426E211-23E9-495E-8F6E-A6435DD124CE}">
      <dsp:nvSpPr>
        <dsp:cNvPr id="0" name=""/>
        <dsp:cNvSpPr/>
      </dsp:nvSpPr>
      <dsp:spPr>
        <a:xfrm>
          <a:off x="1395436" y="293"/>
          <a:ext cx="447237" cy="44723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613" tIns="10160" rIns="24613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 dirty="0"/>
        </a:p>
      </dsp:txBody>
      <dsp:txXfrm>
        <a:off x="1460932" y="65789"/>
        <a:ext cx="316245" cy="316245"/>
      </dsp:txXfrm>
    </dsp:sp>
    <dsp:sp modelId="{39530E60-5B2E-469D-8BC5-EBF15E5BEF52}">
      <dsp:nvSpPr>
        <dsp:cNvPr id="0" name=""/>
        <dsp:cNvSpPr/>
      </dsp:nvSpPr>
      <dsp:spPr>
        <a:xfrm>
          <a:off x="1753226" y="293"/>
          <a:ext cx="447237" cy="44723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613" tIns="10160" rIns="24613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 dirty="0"/>
        </a:p>
      </dsp:txBody>
      <dsp:txXfrm>
        <a:off x="1818722" y="65789"/>
        <a:ext cx="316245" cy="3162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FAA41-0570-45B3-9163-30FA1BFB3644}">
      <dsp:nvSpPr>
        <dsp:cNvPr id="0" name=""/>
        <dsp:cNvSpPr/>
      </dsp:nvSpPr>
      <dsp:spPr>
        <a:xfrm>
          <a:off x="1153158" y="1069318"/>
          <a:ext cx="1306945" cy="1306945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/>
        </a:p>
      </dsp:txBody>
      <dsp:txXfrm>
        <a:off x="1415912" y="1375464"/>
        <a:ext cx="781437" cy="671796"/>
      </dsp:txXfrm>
    </dsp:sp>
    <dsp:sp modelId="{7B7F334D-500E-48B6-A57C-92BC22B37805}">
      <dsp:nvSpPr>
        <dsp:cNvPr id="0" name=""/>
        <dsp:cNvSpPr/>
      </dsp:nvSpPr>
      <dsp:spPr>
        <a:xfrm>
          <a:off x="392754" y="760404"/>
          <a:ext cx="950505" cy="950505"/>
        </a:xfrm>
        <a:prstGeom prst="gear6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500" kern="1200" dirty="0"/>
        </a:p>
      </dsp:txBody>
      <dsp:txXfrm>
        <a:off x="632046" y="1001143"/>
        <a:ext cx="471921" cy="469027"/>
      </dsp:txXfrm>
    </dsp:sp>
    <dsp:sp modelId="{1D1F7F36-862F-407D-87DD-523B3A45266D}">
      <dsp:nvSpPr>
        <dsp:cNvPr id="0" name=""/>
        <dsp:cNvSpPr/>
      </dsp:nvSpPr>
      <dsp:spPr>
        <a:xfrm rot="20700000">
          <a:off x="925134" y="104652"/>
          <a:ext cx="931301" cy="931301"/>
        </a:xfrm>
        <a:prstGeom prst="gear6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kern="1200" dirty="0"/>
        </a:p>
      </dsp:txBody>
      <dsp:txXfrm rot="-20700000">
        <a:off x="1129396" y="308914"/>
        <a:ext cx="522778" cy="522778"/>
      </dsp:txXfrm>
    </dsp:sp>
    <dsp:sp modelId="{12719775-15D2-41E7-B82C-ED15DA5CC55C}">
      <dsp:nvSpPr>
        <dsp:cNvPr id="0" name=""/>
        <dsp:cNvSpPr/>
      </dsp:nvSpPr>
      <dsp:spPr>
        <a:xfrm>
          <a:off x="1033956" y="882507"/>
          <a:ext cx="1672889" cy="1672889"/>
        </a:xfrm>
        <a:prstGeom prst="circularArrow">
          <a:avLst>
            <a:gd name="adj1" fmla="val 4687"/>
            <a:gd name="adj2" fmla="val 299029"/>
            <a:gd name="adj3" fmla="val 2447297"/>
            <a:gd name="adj4" fmla="val 16018528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2F2A60-44F6-42AF-964F-CC10DC47BCBD}">
      <dsp:nvSpPr>
        <dsp:cNvPr id="0" name=""/>
        <dsp:cNvSpPr/>
      </dsp:nvSpPr>
      <dsp:spPr>
        <a:xfrm>
          <a:off x="224421" y="557895"/>
          <a:ext cx="1215459" cy="121545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3C890D-880B-4790-BF36-EAB14A375D65}">
      <dsp:nvSpPr>
        <dsp:cNvPr id="0" name=""/>
        <dsp:cNvSpPr/>
      </dsp:nvSpPr>
      <dsp:spPr>
        <a:xfrm>
          <a:off x="709714" y="-91535"/>
          <a:ext cx="1310509" cy="131050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6F62F-2FEF-4EF1-9F44-6CF97AA134EC}">
      <dsp:nvSpPr>
        <dsp:cNvPr id="0" name=""/>
        <dsp:cNvSpPr/>
      </dsp:nvSpPr>
      <dsp:spPr>
        <a:xfrm>
          <a:off x="288032" y="0"/>
          <a:ext cx="576064" cy="576064"/>
        </a:xfrm>
        <a:prstGeom prst="triangl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kern="1200" dirty="0"/>
        </a:p>
      </dsp:txBody>
      <dsp:txXfrm>
        <a:off x="432048" y="288032"/>
        <a:ext cx="288032" cy="288032"/>
      </dsp:txXfrm>
    </dsp:sp>
    <dsp:sp modelId="{47520F85-8216-45FF-A194-4012709BAA96}">
      <dsp:nvSpPr>
        <dsp:cNvPr id="0" name=""/>
        <dsp:cNvSpPr/>
      </dsp:nvSpPr>
      <dsp:spPr>
        <a:xfrm>
          <a:off x="18256" y="576064"/>
          <a:ext cx="576064" cy="576064"/>
        </a:xfrm>
        <a:prstGeom prst="triangle">
          <a:avLst/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kern="1200" dirty="0"/>
        </a:p>
      </dsp:txBody>
      <dsp:txXfrm>
        <a:off x="162272" y="864096"/>
        <a:ext cx="288032" cy="288032"/>
      </dsp:txXfrm>
    </dsp:sp>
    <dsp:sp modelId="{BAA1A5E9-CA9E-4C2E-A45E-D5CA9632C773}">
      <dsp:nvSpPr>
        <dsp:cNvPr id="0" name=""/>
        <dsp:cNvSpPr/>
      </dsp:nvSpPr>
      <dsp:spPr>
        <a:xfrm rot="10800000">
          <a:off x="300608" y="570384"/>
          <a:ext cx="576064" cy="576064"/>
        </a:xfrm>
        <a:prstGeom prst="triangle">
          <a:avLst/>
        </a:prstGeom>
        <a:solidFill>
          <a:schemeClr val="accent1">
            <a:shade val="50000"/>
            <a:hueOff val="361436"/>
            <a:satOff val="-7560"/>
            <a:lumOff val="420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ACACBF-A802-4163-A796-FD1E01C5CDB6}">
      <dsp:nvSpPr>
        <dsp:cNvPr id="0" name=""/>
        <dsp:cNvSpPr/>
      </dsp:nvSpPr>
      <dsp:spPr>
        <a:xfrm>
          <a:off x="594320" y="576064"/>
          <a:ext cx="576064" cy="576064"/>
        </a:xfrm>
        <a:prstGeom prst="triangle">
          <a:avLst/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80D9D-A954-44A6-BA39-A8465D115AB2}">
      <dsp:nvSpPr>
        <dsp:cNvPr id="0" name=""/>
        <dsp:cNvSpPr/>
      </dsp:nvSpPr>
      <dsp:spPr>
        <a:xfrm>
          <a:off x="388718" y="129955"/>
          <a:ext cx="470362" cy="23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kern="1200" dirty="0"/>
        </a:p>
      </dsp:txBody>
      <dsp:txXfrm>
        <a:off x="395606" y="136843"/>
        <a:ext cx="456586" cy="221405"/>
      </dsp:txXfrm>
    </dsp:sp>
    <dsp:sp modelId="{D1210EC3-3371-4FB5-A8E6-7F477A629B97}">
      <dsp:nvSpPr>
        <dsp:cNvPr id="0" name=""/>
        <dsp:cNvSpPr/>
      </dsp:nvSpPr>
      <dsp:spPr>
        <a:xfrm rot="3600000">
          <a:off x="695510" y="542795"/>
          <a:ext cx="245226" cy="8231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720204" y="559258"/>
        <a:ext cx="195838" cy="49387"/>
      </dsp:txXfrm>
    </dsp:sp>
    <dsp:sp modelId="{6FFC269E-9510-4C0F-9052-58AA2DC7527B}">
      <dsp:nvSpPr>
        <dsp:cNvPr id="0" name=""/>
        <dsp:cNvSpPr/>
      </dsp:nvSpPr>
      <dsp:spPr>
        <a:xfrm>
          <a:off x="777166" y="802767"/>
          <a:ext cx="470362" cy="23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kern="1200" dirty="0"/>
        </a:p>
      </dsp:txBody>
      <dsp:txXfrm>
        <a:off x="784054" y="809655"/>
        <a:ext cx="456586" cy="221405"/>
      </dsp:txXfrm>
    </dsp:sp>
    <dsp:sp modelId="{5B41F23F-2455-4B05-8956-E9B094FCEFB5}">
      <dsp:nvSpPr>
        <dsp:cNvPr id="0" name=""/>
        <dsp:cNvSpPr/>
      </dsp:nvSpPr>
      <dsp:spPr>
        <a:xfrm rot="10800000">
          <a:off x="501286" y="879200"/>
          <a:ext cx="245226" cy="8231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 rot="10800000">
        <a:off x="525980" y="895663"/>
        <a:ext cx="195838" cy="49387"/>
      </dsp:txXfrm>
    </dsp:sp>
    <dsp:sp modelId="{CC8B4A7E-59BC-431F-B016-454553FDE14E}">
      <dsp:nvSpPr>
        <dsp:cNvPr id="0" name=""/>
        <dsp:cNvSpPr/>
      </dsp:nvSpPr>
      <dsp:spPr>
        <a:xfrm>
          <a:off x="271" y="802767"/>
          <a:ext cx="470362" cy="23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kern="1200" dirty="0"/>
        </a:p>
      </dsp:txBody>
      <dsp:txXfrm>
        <a:off x="7159" y="809655"/>
        <a:ext cx="456586" cy="221405"/>
      </dsp:txXfrm>
    </dsp:sp>
    <dsp:sp modelId="{78492EF6-E010-4B19-A196-306134D2ABC5}">
      <dsp:nvSpPr>
        <dsp:cNvPr id="0" name=""/>
        <dsp:cNvSpPr/>
      </dsp:nvSpPr>
      <dsp:spPr>
        <a:xfrm rot="18000000">
          <a:off x="307062" y="542795"/>
          <a:ext cx="245226" cy="8231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331756" y="559258"/>
        <a:ext cx="195838" cy="4938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7AB2D-745C-4929-A6D4-5955088D398B}">
      <dsp:nvSpPr>
        <dsp:cNvPr id="0" name=""/>
        <dsp:cNvSpPr/>
      </dsp:nvSpPr>
      <dsp:spPr>
        <a:xfrm>
          <a:off x="762003" y="8440"/>
          <a:ext cx="289102" cy="289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 dirty="0"/>
        </a:p>
      </dsp:txBody>
      <dsp:txXfrm>
        <a:off x="762003" y="8440"/>
        <a:ext cx="289102" cy="289102"/>
      </dsp:txXfrm>
    </dsp:sp>
    <dsp:sp modelId="{925F35F3-2151-42C1-A4AE-1230B0A73A6F}">
      <dsp:nvSpPr>
        <dsp:cNvPr id="0" name=""/>
        <dsp:cNvSpPr/>
      </dsp:nvSpPr>
      <dsp:spPr>
        <a:xfrm>
          <a:off x="81946" y="78"/>
          <a:ext cx="1083907" cy="1083907"/>
        </a:xfrm>
        <a:prstGeom prst="circularArrow">
          <a:avLst>
            <a:gd name="adj1" fmla="val 5201"/>
            <a:gd name="adj2" fmla="val 335980"/>
            <a:gd name="adj3" fmla="val 21292969"/>
            <a:gd name="adj4" fmla="val 19766478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4E2E0-8149-4493-A58E-B480D0E46CB7}">
      <dsp:nvSpPr>
        <dsp:cNvPr id="0" name=""/>
        <dsp:cNvSpPr/>
      </dsp:nvSpPr>
      <dsp:spPr>
        <a:xfrm>
          <a:off x="936694" y="546081"/>
          <a:ext cx="289102" cy="289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 dirty="0"/>
        </a:p>
      </dsp:txBody>
      <dsp:txXfrm>
        <a:off x="936694" y="546081"/>
        <a:ext cx="289102" cy="289102"/>
      </dsp:txXfrm>
    </dsp:sp>
    <dsp:sp modelId="{D5EE0673-D08F-479A-BA03-DE1976EE0E4D}">
      <dsp:nvSpPr>
        <dsp:cNvPr id="0" name=""/>
        <dsp:cNvSpPr/>
      </dsp:nvSpPr>
      <dsp:spPr>
        <a:xfrm>
          <a:off x="81946" y="78"/>
          <a:ext cx="1083907" cy="1083907"/>
        </a:xfrm>
        <a:prstGeom prst="circularArrow">
          <a:avLst>
            <a:gd name="adj1" fmla="val 5201"/>
            <a:gd name="adj2" fmla="val 335980"/>
            <a:gd name="adj3" fmla="val 4014415"/>
            <a:gd name="adj4" fmla="val 2253692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C97851-BABB-4072-912E-C48427530992}">
      <dsp:nvSpPr>
        <dsp:cNvPr id="0" name=""/>
        <dsp:cNvSpPr/>
      </dsp:nvSpPr>
      <dsp:spPr>
        <a:xfrm>
          <a:off x="479348" y="878362"/>
          <a:ext cx="289102" cy="289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 dirty="0"/>
        </a:p>
      </dsp:txBody>
      <dsp:txXfrm>
        <a:off x="479348" y="878362"/>
        <a:ext cx="289102" cy="289102"/>
      </dsp:txXfrm>
    </dsp:sp>
    <dsp:sp modelId="{F044A362-EA8F-464C-9963-C26630FCAC1E}">
      <dsp:nvSpPr>
        <dsp:cNvPr id="0" name=""/>
        <dsp:cNvSpPr/>
      </dsp:nvSpPr>
      <dsp:spPr>
        <a:xfrm>
          <a:off x="81946" y="78"/>
          <a:ext cx="1083907" cy="1083907"/>
        </a:xfrm>
        <a:prstGeom prst="circularArrow">
          <a:avLst>
            <a:gd name="adj1" fmla="val 5201"/>
            <a:gd name="adj2" fmla="val 335980"/>
            <a:gd name="adj3" fmla="val 8210327"/>
            <a:gd name="adj4" fmla="val 6449605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7A61F3-A2AC-474C-82A6-597D64E29E31}">
      <dsp:nvSpPr>
        <dsp:cNvPr id="0" name=""/>
        <dsp:cNvSpPr/>
      </dsp:nvSpPr>
      <dsp:spPr>
        <a:xfrm>
          <a:off x="22003" y="546081"/>
          <a:ext cx="289102" cy="289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 dirty="0"/>
        </a:p>
      </dsp:txBody>
      <dsp:txXfrm>
        <a:off x="22003" y="546081"/>
        <a:ext cx="289102" cy="289102"/>
      </dsp:txXfrm>
    </dsp:sp>
    <dsp:sp modelId="{177DDD5A-9B35-4254-9C26-B62E31BC3FC9}">
      <dsp:nvSpPr>
        <dsp:cNvPr id="0" name=""/>
        <dsp:cNvSpPr/>
      </dsp:nvSpPr>
      <dsp:spPr>
        <a:xfrm>
          <a:off x="81946" y="78"/>
          <a:ext cx="1083907" cy="1083907"/>
        </a:xfrm>
        <a:prstGeom prst="circularArrow">
          <a:avLst>
            <a:gd name="adj1" fmla="val 5201"/>
            <a:gd name="adj2" fmla="val 335980"/>
            <a:gd name="adj3" fmla="val 12297542"/>
            <a:gd name="adj4" fmla="val 10771051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375B24-A9D3-4418-8885-43F688FD3854}">
      <dsp:nvSpPr>
        <dsp:cNvPr id="0" name=""/>
        <dsp:cNvSpPr/>
      </dsp:nvSpPr>
      <dsp:spPr>
        <a:xfrm>
          <a:off x="196694" y="8440"/>
          <a:ext cx="289102" cy="289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 dirty="0"/>
        </a:p>
      </dsp:txBody>
      <dsp:txXfrm>
        <a:off x="196694" y="8440"/>
        <a:ext cx="289102" cy="289102"/>
      </dsp:txXfrm>
    </dsp:sp>
    <dsp:sp modelId="{148F3034-00B2-4FB3-AF01-7022A28572B2}">
      <dsp:nvSpPr>
        <dsp:cNvPr id="0" name=""/>
        <dsp:cNvSpPr/>
      </dsp:nvSpPr>
      <dsp:spPr>
        <a:xfrm>
          <a:off x="81946" y="78"/>
          <a:ext cx="1083907" cy="1083907"/>
        </a:xfrm>
        <a:prstGeom prst="circularArrow">
          <a:avLst>
            <a:gd name="adj1" fmla="val 5201"/>
            <a:gd name="adj2" fmla="val 335980"/>
            <a:gd name="adj3" fmla="val 16865404"/>
            <a:gd name="adj4" fmla="val 15198615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E029F-C53F-47B8-A2ED-2A9AADBE2A69}">
      <dsp:nvSpPr>
        <dsp:cNvPr id="0" name=""/>
        <dsp:cNvSpPr/>
      </dsp:nvSpPr>
      <dsp:spPr>
        <a:xfrm rot="16200000">
          <a:off x="115" y="98377"/>
          <a:ext cx="323076" cy="323076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 dirty="0"/>
        </a:p>
      </dsp:txBody>
      <dsp:txXfrm rot="5400000">
        <a:off x="115" y="179146"/>
        <a:ext cx="266538" cy="161538"/>
      </dsp:txXfrm>
    </dsp:sp>
    <dsp:sp modelId="{D854A5A1-B3DE-49C5-BF89-E14EBC672385}">
      <dsp:nvSpPr>
        <dsp:cNvPr id="0" name=""/>
        <dsp:cNvSpPr/>
      </dsp:nvSpPr>
      <dsp:spPr>
        <a:xfrm rot="5400000">
          <a:off x="348659" y="72006"/>
          <a:ext cx="323076" cy="323076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 dirty="0"/>
        </a:p>
      </dsp:txBody>
      <dsp:txXfrm rot="-5400000">
        <a:off x="405197" y="152775"/>
        <a:ext cx="266538" cy="1615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D1B0E-7555-4472-8D1B-DBAF5795E289}" type="datetimeFigureOut">
              <a:rPr lang="en-GB" smtClean="0"/>
              <a:pPr/>
              <a:t>14/12/2018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076E5-B82B-4C31-AD27-51307F2A66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025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FCBFB-7878-4B0B-96A3-C889FCE3A8C8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895CAD-6046-4BA1-AED5-0A35C6C3BE4F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0AE92C-B446-43AC-B6D2-E8D23B9563A6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1B8D-5D2E-4594-AA46-758E3585E37C}" type="datetimeFigureOut">
              <a:rPr lang="en-GB" smtClean="0"/>
              <a:pPr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3554-4991-41F4-8580-E8201E8224F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1B8D-5D2E-4594-AA46-758E3585E37C}" type="datetimeFigureOut">
              <a:rPr lang="en-GB" smtClean="0"/>
              <a:pPr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3554-4991-41F4-8580-E8201E8224F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1B8D-5D2E-4594-AA46-758E3585E37C}" type="datetimeFigureOut">
              <a:rPr lang="en-GB" smtClean="0"/>
              <a:pPr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3554-4991-41F4-8580-E8201E8224F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676400" y="1981200"/>
            <a:ext cx="7010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D969410-CA58-4C39-AE9D-F1114B91341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1B8D-5D2E-4594-AA46-758E3585E37C}" type="datetimeFigureOut">
              <a:rPr lang="en-GB" smtClean="0"/>
              <a:pPr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3554-4991-41F4-8580-E8201E8224F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1B8D-5D2E-4594-AA46-758E3585E37C}" type="datetimeFigureOut">
              <a:rPr lang="en-GB" smtClean="0"/>
              <a:pPr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3554-4991-41F4-8580-E8201E8224F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1B8D-5D2E-4594-AA46-758E3585E37C}" type="datetimeFigureOut">
              <a:rPr lang="en-GB" smtClean="0"/>
              <a:pPr/>
              <a:t>14/12/2018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3554-4991-41F4-8580-E8201E8224F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1B8D-5D2E-4594-AA46-758E3585E37C}" type="datetimeFigureOut">
              <a:rPr lang="en-GB" smtClean="0"/>
              <a:pPr/>
              <a:t>14/12/2018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3554-4991-41F4-8580-E8201E8224F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1B8D-5D2E-4594-AA46-758E3585E37C}" type="datetimeFigureOut">
              <a:rPr lang="en-GB" smtClean="0"/>
              <a:pPr/>
              <a:t>14/12/2018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3554-4991-41F4-8580-E8201E8224F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1B8D-5D2E-4594-AA46-758E3585E37C}" type="datetimeFigureOut">
              <a:rPr lang="en-GB" smtClean="0"/>
              <a:pPr/>
              <a:t>14/12/2018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3554-4991-41F4-8580-E8201E8224F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1B8D-5D2E-4594-AA46-758E3585E37C}" type="datetimeFigureOut">
              <a:rPr lang="en-GB" smtClean="0"/>
              <a:pPr/>
              <a:t>14/12/2018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3554-4991-41F4-8580-E8201E8224F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1B8D-5D2E-4594-AA46-758E3585E37C}" type="datetimeFigureOut">
              <a:rPr lang="en-GB" smtClean="0"/>
              <a:pPr/>
              <a:t>14/12/2018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3554-4991-41F4-8580-E8201E8224F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A1B8D-5D2E-4594-AA46-758E3585E37C}" type="datetimeFigureOut">
              <a:rPr lang="en-GB" smtClean="0"/>
              <a:pPr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33554-4991-41F4-8580-E8201E8224F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40.gif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diagramLayout" Target="../diagrams/layout19.xml"/><Relationship Id="rId7" Type="http://schemas.openxmlformats.org/officeDocument/2006/relationships/diagramData" Target="../diagrams/data20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11" Type="http://schemas.microsoft.com/office/2007/relationships/diagramDrawing" Target="../diagrams/drawing20.xml"/><Relationship Id="rId5" Type="http://schemas.openxmlformats.org/officeDocument/2006/relationships/diagramColors" Target="../diagrams/colors19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19.xml"/><Relationship Id="rId9" Type="http://schemas.openxmlformats.org/officeDocument/2006/relationships/diagramQuickStyle" Target="../diagrams/quickStyle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18" Type="http://schemas.openxmlformats.org/officeDocument/2006/relationships/diagramLayout" Target="../diagrams/layout9.xml"/><Relationship Id="rId26" Type="http://schemas.microsoft.com/office/2007/relationships/diagramDrawing" Target="../diagrams/drawing10.xml"/><Relationship Id="rId3" Type="http://schemas.openxmlformats.org/officeDocument/2006/relationships/diagramLayout" Target="../diagrams/layout6.xml"/><Relationship Id="rId21" Type="http://schemas.microsoft.com/office/2007/relationships/diagramDrawing" Target="../diagrams/drawing9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17" Type="http://schemas.openxmlformats.org/officeDocument/2006/relationships/diagramData" Target="../diagrams/data9.xml"/><Relationship Id="rId25" Type="http://schemas.openxmlformats.org/officeDocument/2006/relationships/diagramColors" Target="../diagrams/colors10.xml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20" Type="http://schemas.openxmlformats.org/officeDocument/2006/relationships/diagramColors" Target="../diagrams/colors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24" Type="http://schemas.openxmlformats.org/officeDocument/2006/relationships/diagramQuickStyle" Target="../diagrams/quickStyle10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23" Type="http://schemas.openxmlformats.org/officeDocument/2006/relationships/diagramLayout" Target="../diagrams/layout10.xml"/><Relationship Id="rId10" Type="http://schemas.openxmlformats.org/officeDocument/2006/relationships/diagramColors" Target="../diagrams/colors7.xml"/><Relationship Id="rId19" Type="http://schemas.openxmlformats.org/officeDocument/2006/relationships/diagramQuickStyle" Target="../diagrams/quickStyle9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Relationship Id="rId22" Type="http://schemas.openxmlformats.org/officeDocument/2006/relationships/diagramData" Target="../diagrams/data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http://www.garysturt.free-online.co.uk/classd2.jpg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gif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51694"/>
          </a:xfrm>
        </p:spPr>
        <p:txBody>
          <a:bodyPr>
            <a:noAutofit/>
          </a:bodyPr>
          <a:lstStyle/>
          <a:p>
            <a:pPr algn="ctr"/>
            <a:r>
              <a:rPr lang="bg-BG" sz="3600" dirty="0" smtClean="0">
                <a:latin typeface="Times New Roman" pitchFamily="18" charset="0"/>
                <a:cs typeface="Times New Roman" pitchFamily="18" charset="0"/>
              </a:rPr>
              <a:t>Мениджмънтът на класа –</a:t>
            </a:r>
            <a:br>
              <a:rPr lang="bg-BG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3600" dirty="0" smtClean="0">
                <a:latin typeface="Times New Roman" pitchFamily="18" charset="0"/>
                <a:cs typeface="Times New Roman" pitchFamily="18" charset="0"/>
              </a:rPr>
              <a:t> какво е / не е?</a:t>
            </a:r>
            <a:endParaRPr lang="en-GB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412776"/>
            <a:ext cx="4040188" cy="762000"/>
          </a:xfrm>
        </p:spPr>
        <p:txBody>
          <a:bodyPr/>
          <a:lstStyle/>
          <a:p>
            <a:r>
              <a:rPr lang="bg-BG" dirty="0" smtClean="0"/>
              <a:t>Определено не е ...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16016" y="1412776"/>
            <a:ext cx="4041775" cy="762000"/>
          </a:xfrm>
        </p:spPr>
        <p:txBody>
          <a:bodyPr>
            <a:normAutofit/>
          </a:bodyPr>
          <a:lstStyle/>
          <a:p>
            <a:r>
              <a:rPr lang="bg-BG" dirty="0" smtClean="0"/>
              <a:t>По-скоро е ...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67544" y="2276872"/>
            <a:ext cx="4040188" cy="4032448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чиста теория</a:t>
            </a:r>
          </a:p>
          <a:p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чиста практика</a:t>
            </a:r>
          </a:p>
          <a:p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чиста дедукция </a:t>
            </a:r>
          </a:p>
          <a:p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чиста индукция</a:t>
            </a:r>
          </a:p>
          <a:p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открадната от </a:t>
            </a:r>
          </a:p>
          <a:p>
            <a:pPr>
              <a:buNone/>
            </a:pPr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  “науките-майки” </a:t>
            </a:r>
          </a:p>
          <a:p>
            <a:pPr>
              <a:buNone/>
            </a:pPr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    тематика</a:t>
            </a:r>
          </a:p>
          <a:p>
            <a:endParaRPr lang="bg-BG" dirty="0" smtClean="0">
              <a:latin typeface="Times New Roman" pitchFamily="18" charset="0"/>
              <a:cs typeface="Times New Roman" pitchFamily="18" charset="0"/>
            </a:endParaRPr>
          </a:p>
          <a:p>
            <a:endParaRPr lang="bg-BG" dirty="0" smtClean="0"/>
          </a:p>
          <a:p>
            <a:endParaRPr lang="bg-BG" dirty="0" smtClean="0"/>
          </a:p>
          <a:p>
            <a:endParaRPr lang="bg-BG" dirty="0" smtClean="0"/>
          </a:p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6016" y="2348880"/>
            <a:ext cx="4041775" cy="3941763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endParaRPr lang="bg-B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“ветрило” от философии, теории и практики </a:t>
            </a:r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интердисциплинарно-базирана  </a:t>
            </a:r>
            <a:r>
              <a:rPr lang="bg-BG" b="1" i="1" dirty="0" smtClean="0">
                <a:latin typeface="Times New Roman" pitchFamily="18" charset="0"/>
                <a:cs typeface="Times New Roman" pitchFamily="18" charset="0"/>
              </a:rPr>
              <a:t>приложна</a:t>
            </a:r>
            <a:r>
              <a:rPr lang="bg-BG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b="1" i="1" dirty="0" smtClean="0">
                <a:latin typeface="Times New Roman" pitchFamily="18" charset="0"/>
                <a:cs typeface="Times New Roman" pitchFamily="18" charset="0"/>
              </a:rPr>
              <a:t>научна дисциплина</a:t>
            </a:r>
            <a:endParaRPr lang="bg-BG" dirty="0" smtClean="0">
              <a:latin typeface="Times New Roman" pitchFamily="18" charset="0"/>
              <a:cs typeface="Times New Roman" pitchFamily="18" charset="0"/>
            </a:endParaRPr>
          </a:p>
          <a:p>
            <a:endParaRPr lang="bg-B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пост-модерен поглед</a:t>
            </a:r>
          </a:p>
          <a:p>
            <a:endParaRPr lang="bg-BG" dirty="0" smtClean="0">
              <a:latin typeface="Times New Roman" pitchFamily="18" charset="0"/>
              <a:cs typeface="Times New Roman" pitchFamily="18" charset="0"/>
            </a:endParaRPr>
          </a:p>
          <a:p>
            <a:endParaRPr lang="bg-BG" dirty="0" smtClean="0">
              <a:latin typeface="Times New Roman" pitchFamily="18" charset="0"/>
              <a:cs typeface="Times New Roman" pitchFamily="18" charset="0"/>
            </a:endParaRPr>
          </a:p>
          <a:p>
            <a:endParaRPr lang="bg-B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eenet.org.uk/resources/docs/pics/bonn_sq_hole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916832"/>
            <a:ext cx="4638612" cy="3423623"/>
          </a:xfrm>
          <a:prstGeom prst="rect">
            <a:avLst/>
          </a:prstGeom>
          <a:noFill/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2800" dirty="0" smtClean="0">
                <a:latin typeface="Times New Roman" pitchFamily="18" charset="0"/>
                <a:cs typeface="Times New Roman" pitchFamily="18" charset="0"/>
              </a:rPr>
              <a:t>Прототипните системи – в образованието </a:t>
            </a:r>
            <a:br>
              <a:rPr lang="bg-BG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2800" dirty="0" smtClean="0">
                <a:latin typeface="Times New Roman" pitchFamily="18" charset="0"/>
                <a:cs typeface="Times New Roman" pitchFamily="18" charset="0"/>
              </a:rPr>
              <a:t>и растениевъдството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>
          <a:xfrm>
            <a:off x="3995936" y="5589240"/>
            <a:ext cx="4473823" cy="7620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55000" lnSpcReduction="20000"/>
          </a:bodyPr>
          <a:lstStyle/>
          <a:p>
            <a:pPr algn="ctr"/>
            <a:endParaRPr lang="bg-B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g-BG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“Специално”       -       “Нормално”</a:t>
            </a:r>
            <a:br>
              <a:rPr lang="bg-BG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en-GB" sz="33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dirty="0"/>
          </a:p>
        </p:txBody>
      </p:sp>
      <p:pic>
        <p:nvPicPr>
          <p:cNvPr id="10" name="Content Placeholder 9" descr="1253185478_aerialview4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95536" y="2132856"/>
            <a:ext cx="3538736" cy="290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eenet.org.uk/resources/docs/pics/bonn_sq_hole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5688632" cy="3081803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200" dirty="0" smtClean="0">
                <a:latin typeface="Times New Roman" pitchFamily="18" charset="0"/>
                <a:cs typeface="Times New Roman" pitchFamily="18" charset="0"/>
              </a:rPr>
              <a:t>“Интегрирано образование” и ...</a:t>
            </a:r>
            <a:br>
              <a:rPr lang="bg-BG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3200" dirty="0" smtClean="0">
                <a:latin typeface="Times New Roman" pitchFamily="18" charset="0"/>
                <a:cs typeface="Times New Roman" pitchFamily="18" charset="0"/>
              </a:rPr>
              <a:t>					       градинарство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kaldata.com/forums/uploads/blog-08484460013341757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456" y="3645024"/>
            <a:ext cx="3557007" cy="2962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eenet.org.uk/resources/docs/pics/bonn_sq_hole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6724" y="980728"/>
            <a:ext cx="4231571" cy="2808312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bg-BG" sz="2800" dirty="0" smtClean="0"/>
              <a:t>Приобщаващо образование и ...</a:t>
            </a:r>
            <a:br>
              <a:rPr lang="bg-BG" sz="2800" dirty="0" smtClean="0"/>
            </a:br>
            <a:r>
              <a:rPr lang="bg-BG" sz="2800" dirty="0" smtClean="0"/>
              <a:t>					         екоботаника</a:t>
            </a:r>
            <a:endParaRPr lang="en-GB" sz="2800" dirty="0"/>
          </a:p>
        </p:txBody>
      </p:sp>
      <p:pic>
        <p:nvPicPr>
          <p:cNvPr id="4" name="Picture 8" descr="http://www.domigradina.com/uploads/2009/06/cvetna_grad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0321" y="3645024"/>
            <a:ext cx="3933211" cy="2808312"/>
          </a:xfrm>
          <a:prstGeom prst="rect">
            <a:avLst/>
          </a:prstGeom>
          <a:noFill/>
        </p:spPr>
      </p:pic>
      <p:pic>
        <p:nvPicPr>
          <p:cNvPr id="5" name="Picture 2" descr="http://recepty.bg/upl_pict/2010/1288342965_275vV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645024"/>
            <a:ext cx="3792758" cy="284257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 flipH="1" flipV="1">
            <a:off x="2267744" y="2996949"/>
            <a:ext cx="3744416" cy="64807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070418klpcnaecl_8.Ees.SC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196752"/>
            <a:ext cx="5760640" cy="4203710"/>
          </a:xfrm>
        </p:spPr>
      </p:pic>
      <p:pic>
        <p:nvPicPr>
          <p:cNvPr id="5" name="Picture 4" descr="biocenoza_html_36e5ebc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1844824"/>
            <a:ext cx="6068734" cy="3750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 smtClean="0"/>
              <a:t>Пермакултурата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23528" y="1052736"/>
            <a:ext cx="4040188" cy="79208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2500"/>
          </a:bodyPr>
          <a:lstStyle/>
          <a:p>
            <a:pPr algn="ctr"/>
            <a:r>
              <a:rPr lang="bg-BG" dirty="0" smtClean="0">
                <a:solidFill>
                  <a:schemeClr val="tx1"/>
                </a:solidFill>
              </a:rPr>
              <a:t>Същност: инструмент за проектиране на системи чрез: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3"/>
          </p:nvPr>
        </p:nvSpPr>
        <p:spPr>
          <a:xfrm>
            <a:off x="4644008" y="1052736"/>
            <a:ext cx="4041775" cy="63976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algn="ctr"/>
            <a:r>
              <a:rPr lang="bg-BG" dirty="0" smtClean="0">
                <a:solidFill>
                  <a:schemeClr val="tx1"/>
                </a:solidFill>
              </a:rPr>
              <a:t>Основни ценности на пермакултурата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179512" y="1700808"/>
            <a:ext cx="4317876" cy="496855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sz="2900" b="1" dirty="0" smtClean="0"/>
          </a:p>
          <a:p>
            <a:pPr>
              <a:buNone/>
            </a:pPr>
            <a:r>
              <a:rPr lang="ru-RU" sz="2900" b="1" dirty="0" smtClean="0"/>
              <a:t>Холистична визия </a:t>
            </a:r>
            <a:r>
              <a:rPr lang="ru-RU" sz="2900" dirty="0" smtClean="0"/>
              <a:t>(поглед върху система или проблем в тяхната цялост)</a:t>
            </a:r>
          </a:p>
          <a:p>
            <a:pPr>
              <a:buNone/>
            </a:pPr>
            <a:endParaRPr lang="ru-RU" sz="2900" dirty="0" smtClean="0"/>
          </a:p>
          <a:p>
            <a:pPr>
              <a:buNone/>
            </a:pPr>
            <a:r>
              <a:rPr lang="ru-RU" sz="2900" b="1" dirty="0" smtClean="0"/>
              <a:t>Системено наблюдение </a:t>
            </a:r>
            <a:r>
              <a:rPr lang="ru-RU" sz="2900" dirty="0" smtClean="0"/>
              <a:t>(наблюдение как различните части са свързани помежду си);</a:t>
            </a:r>
          </a:p>
          <a:p>
            <a:pPr>
              <a:buNone/>
            </a:pPr>
            <a:endParaRPr lang="ru-RU" sz="2900" dirty="0" smtClean="0"/>
          </a:p>
          <a:p>
            <a:pPr>
              <a:buNone/>
            </a:pPr>
            <a:r>
              <a:rPr lang="ru-RU" sz="2900" b="1" dirty="0" smtClean="0"/>
              <a:t>Системен анализ </a:t>
            </a:r>
            <a:r>
              <a:rPr lang="ru-RU" sz="2900" dirty="0" smtClean="0"/>
              <a:t>(виждане на връзките между основните, ключови елементи). </a:t>
            </a:r>
          </a:p>
          <a:p>
            <a:pPr>
              <a:buFont typeface="Arial" charset="0"/>
              <a:buChar char="•"/>
            </a:pPr>
            <a:endParaRPr lang="ru-RU" sz="2900" dirty="0" smtClean="0"/>
          </a:p>
          <a:p>
            <a:pPr>
              <a:buNone/>
            </a:pPr>
            <a:r>
              <a:rPr lang="ru-RU" sz="2900" b="1" dirty="0" smtClean="0"/>
              <a:t>Системен подход </a:t>
            </a:r>
            <a:r>
              <a:rPr lang="ru-RU" sz="2900" dirty="0" smtClean="0"/>
              <a:t>(оздравяване на болни системи чрез прилагане на идеите, извлечени от устойчиви системи)</a:t>
            </a:r>
          </a:p>
          <a:p>
            <a:pPr>
              <a:buNone/>
            </a:pPr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900" dirty="0" smtClean="0"/>
              <a:t/>
            </a:r>
            <a:br>
              <a:rPr lang="ru-RU" sz="2900" dirty="0" smtClean="0"/>
            </a:br>
            <a:endParaRPr lang="en-GB" sz="29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45025" y="1772816"/>
            <a:ext cx="4041775" cy="4353347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* </a:t>
            </a:r>
            <a:r>
              <a:rPr lang="ru-RU" b="1" dirty="0" smtClean="0"/>
              <a:t>Грижа за Земята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* Грижа за хората </a:t>
            </a:r>
          </a:p>
          <a:p>
            <a:pPr>
              <a:buNone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* Справедлива </a:t>
            </a:r>
          </a:p>
          <a:p>
            <a:pPr>
              <a:buNone/>
            </a:pPr>
            <a:r>
              <a:rPr lang="ru-RU" b="1" dirty="0" smtClean="0"/>
              <a:t>     подялба  </a:t>
            </a:r>
            <a:r>
              <a:rPr lang="ru-RU" sz="1600" dirty="0" smtClean="0"/>
              <a:t>(рамкиране на </a:t>
            </a:r>
          </a:p>
          <a:p>
            <a:pPr>
              <a:buNone/>
            </a:pPr>
            <a:r>
              <a:rPr lang="ru-RU" sz="1600" dirty="0" smtClean="0"/>
              <a:t>        потреблението)</a:t>
            </a:r>
            <a:endParaRPr lang="en-GB" sz="1600" dirty="0" smtClean="0"/>
          </a:p>
          <a:p>
            <a:pPr>
              <a:buNone/>
            </a:pP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65" name="Rectangle 5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Diagram 2"/>
          <p:cNvGrpSpPr>
            <a:grpSpLocks/>
          </p:cNvGrpSpPr>
          <p:nvPr/>
        </p:nvGrpSpPr>
        <p:grpSpPr bwMode="auto">
          <a:xfrm>
            <a:off x="4427984" y="2420888"/>
            <a:ext cx="4536504" cy="4032448"/>
            <a:chOff x="1643" y="4358"/>
            <a:chExt cx="8640" cy="8640"/>
          </a:xfrm>
        </p:grpSpPr>
        <p:graphicFrame>
          <p:nvGraphicFramePr>
            <p:cNvPr id="40" name="Diagram 39"/>
            <p:cNvGraphicFramePr/>
            <p:nvPr/>
          </p:nvGraphicFramePr>
          <p:xfrm>
            <a:off x="1643" y="4358"/>
            <a:ext cx="8640" cy="864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3" name="Text Box 16"/>
            <p:cNvSpPr txBox="1">
              <a:spLocks noChangeArrowheads="1"/>
            </p:cNvSpPr>
            <p:nvPr/>
          </p:nvSpPr>
          <p:spPr bwMode="auto">
            <a:xfrm>
              <a:off x="6683" y="7418"/>
              <a:ext cx="1980" cy="7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Комуникационна среда</a:t>
              </a:r>
              <a:endParaRPr kumimoji="0" 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" name="Text Box 17"/>
            <p:cNvSpPr txBox="1">
              <a:spLocks noChangeArrowheads="1"/>
            </p:cNvSpPr>
            <p:nvPr/>
          </p:nvSpPr>
          <p:spPr bwMode="auto">
            <a:xfrm>
              <a:off x="3263" y="7418"/>
              <a:ext cx="1620" cy="7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Поведенческа среда</a:t>
              </a:r>
              <a:endParaRPr kumimoji="0" 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" name="Text Box 18"/>
            <p:cNvSpPr txBox="1">
              <a:spLocks noChangeArrowheads="1"/>
            </p:cNvSpPr>
            <p:nvPr/>
          </p:nvSpPr>
          <p:spPr bwMode="auto">
            <a:xfrm>
              <a:off x="4808" y="8498"/>
              <a:ext cx="2147" cy="72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Институционализирана среда</a:t>
              </a:r>
              <a:endParaRPr kumimoji="0" 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" name="Text Box 19"/>
            <p:cNvSpPr txBox="1">
              <a:spLocks noChangeArrowheads="1"/>
            </p:cNvSpPr>
            <p:nvPr/>
          </p:nvSpPr>
          <p:spPr bwMode="auto">
            <a:xfrm>
              <a:off x="4883" y="10298"/>
              <a:ext cx="1980" cy="90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Професионална среда</a:t>
              </a:r>
              <a:endParaRPr kumimoji="0" 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8" name="Text Box 20"/>
            <p:cNvSpPr txBox="1">
              <a:spLocks noChangeArrowheads="1"/>
            </p:cNvSpPr>
            <p:nvPr/>
          </p:nvSpPr>
          <p:spPr bwMode="auto">
            <a:xfrm>
              <a:off x="5063" y="6338"/>
              <a:ext cx="1440" cy="72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Развитийна  среда</a:t>
              </a:r>
              <a:endParaRPr kumimoji="0" 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3443" y="9398"/>
              <a:ext cx="1440" cy="72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Символна среда</a:t>
              </a:r>
              <a:endParaRPr kumimoji="0" 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6863" y="9398"/>
              <a:ext cx="1620" cy="72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Физическа среда</a:t>
              </a:r>
              <a:endParaRPr kumimoji="0" 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1" name="Line 23"/>
            <p:cNvSpPr>
              <a:spLocks noChangeShapeType="1"/>
            </p:cNvSpPr>
            <p:nvPr/>
          </p:nvSpPr>
          <p:spPr bwMode="auto">
            <a:xfrm>
              <a:off x="5782" y="7058"/>
              <a:ext cx="1" cy="1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 flipV="1">
              <a:off x="5781" y="9186"/>
              <a:ext cx="1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25"/>
            <p:cNvSpPr>
              <a:spLocks noChangeShapeType="1"/>
            </p:cNvSpPr>
            <p:nvPr/>
          </p:nvSpPr>
          <p:spPr bwMode="auto">
            <a:xfrm flipV="1">
              <a:off x="5783" y="7058"/>
              <a:ext cx="1" cy="1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26"/>
            <p:cNvSpPr>
              <a:spLocks noChangeShapeType="1"/>
            </p:cNvSpPr>
            <p:nvPr/>
          </p:nvSpPr>
          <p:spPr bwMode="auto">
            <a:xfrm>
              <a:off x="5783" y="9218"/>
              <a:ext cx="1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7"/>
            <p:cNvSpPr>
              <a:spLocks noChangeShapeType="1"/>
            </p:cNvSpPr>
            <p:nvPr/>
          </p:nvSpPr>
          <p:spPr bwMode="auto">
            <a:xfrm>
              <a:off x="3983" y="8138"/>
              <a:ext cx="90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8"/>
            <p:cNvSpPr>
              <a:spLocks noChangeShapeType="1"/>
            </p:cNvSpPr>
            <p:nvPr/>
          </p:nvSpPr>
          <p:spPr bwMode="auto">
            <a:xfrm flipH="1">
              <a:off x="6863" y="8138"/>
              <a:ext cx="90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29"/>
            <p:cNvSpPr>
              <a:spLocks noChangeShapeType="1"/>
            </p:cNvSpPr>
            <p:nvPr/>
          </p:nvSpPr>
          <p:spPr bwMode="auto">
            <a:xfrm flipH="1">
              <a:off x="3983" y="8858"/>
              <a:ext cx="90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30"/>
            <p:cNvSpPr>
              <a:spLocks noChangeShapeType="1"/>
            </p:cNvSpPr>
            <p:nvPr/>
          </p:nvSpPr>
          <p:spPr bwMode="auto">
            <a:xfrm>
              <a:off x="6863" y="8858"/>
              <a:ext cx="108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31"/>
            <p:cNvSpPr>
              <a:spLocks noChangeShapeType="1"/>
            </p:cNvSpPr>
            <p:nvPr/>
          </p:nvSpPr>
          <p:spPr bwMode="auto">
            <a:xfrm flipV="1">
              <a:off x="6863" y="10118"/>
              <a:ext cx="126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32"/>
            <p:cNvSpPr>
              <a:spLocks noChangeShapeType="1"/>
            </p:cNvSpPr>
            <p:nvPr/>
          </p:nvSpPr>
          <p:spPr bwMode="auto">
            <a:xfrm flipH="1" flipV="1">
              <a:off x="3803" y="10118"/>
              <a:ext cx="108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33"/>
            <p:cNvSpPr>
              <a:spLocks noChangeShapeType="1"/>
            </p:cNvSpPr>
            <p:nvPr/>
          </p:nvSpPr>
          <p:spPr bwMode="auto">
            <a:xfrm flipV="1">
              <a:off x="3983" y="6518"/>
              <a:ext cx="1080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34"/>
            <p:cNvSpPr>
              <a:spLocks noChangeShapeType="1"/>
            </p:cNvSpPr>
            <p:nvPr/>
          </p:nvSpPr>
          <p:spPr bwMode="auto">
            <a:xfrm>
              <a:off x="4883" y="7777"/>
              <a:ext cx="180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35"/>
            <p:cNvSpPr>
              <a:spLocks noChangeShapeType="1"/>
            </p:cNvSpPr>
            <p:nvPr/>
          </p:nvSpPr>
          <p:spPr bwMode="auto">
            <a:xfrm flipH="1">
              <a:off x="4883" y="7778"/>
              <a:ext cx="180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36"/>
            <p:cNvSpPr>
              <a:spLocks noChangeShapeType="1"/>
            </p:cNvSpPr>
            <p:nvPr/>
          </p:nvSpPr>
          <p:spPr bwMode="auto">
            <a:xfrm>
              <a:off x="4883" y="9758"/>
              <a:ext cx="19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37"/>
            <p:cNvSpPr>
              <a:spLocks noChangeShapeType="1"/>
            </p:cNvSpPr>
            <p:nvPr/>
          </p:nvSpPr>
          <p:spPr bwMode="auto">
            <a:xfrm flipH="1">
              <a:off x="4975" y="9759"/>
              <a:ext cx="1980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38"/>
            <p:cNvSpPr>
              <a:spLocks noChangeShapeType="1"/>
            </p:cNvSpPr>
            <p:nvPr/>
          </p:nvSpPr>
          <p:spPr bwMode="auto">
            <a:xfrm flipV="1">
              <a:off x="3803" y="7958"/>
              <a:ext cx="1" cy="12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39"/>
            <p:cNvSpPr>
              <a:spLocks noChangeShapeType="1"/>
            </p:cNvSpPr>
            <p:nvPr/>
          </p:nvSpPr>
          <p:spPr bwMode="auto">
            <a:xfrm>
              <a:off x="3802" y="8138"/>
              <a:ext cx="1" cy="12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>
              <a:off x="8123" y="8138"/>
              <a:ext cx="0" cy="12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41"/>
            <p:cNvSpPr>
              <a:spLocks noChangeShapeType="1"/>
            </p:cNvSpPr>
            <p:nvPr/>
          </p:nvSpPr>
          <p:spPr bwMode="auto">
            <a:xfrm flipV="1">
              <a:off x="8123" y="8138"/>
              <a:ext cx="1" cy="12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42"/>
            <p:cNvSpPr>
              <a:spLocks noChangeShapeType="1"/>
            </p:cNvSpPr>
            <p:nvPr/>
          </p:nvSpPr>
          <p:spPr bwMode="auto">
            <a:xfrm flipH="1">
              <a:off x="6863" y="10298"/>
              <a:ext cx="900" cy="5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43"/>
            <p:cNvSpPr>
              <a:spLocks noChangeShapeType="1"/>
            </p:cNvSpPr>
            <p:nvPr/>
          </p:nvSpPr>
          <p:spPr bwMode="auto">
            <a:xfrm>
              <a:off x="4088" y="10298"/>
              <a:ext cx="72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44"/>
            <p:cNvSpPr>
              <a:spLocks noChangeShapeType="1"/>
            </p:cNvSpPr>
            <p:nvPr/>
          </p:nvSpPr>
          <p:spPr bwMode="auto">
            <a:xfrm flipH="1" flipV="1">
              <a:off x="6955" y="8858"/>
              <a:ext cx="72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45"/>
            <p:cNvSpPr>
              <a:spLocks noChangeShapeType="1"/>
            </p:cNvSpPr>
            <p:nvPr/>
          </p:nvSpPr>
          <p:spPr bwMode="auto">
            <a:xfrm flipV="1">
              <a:off x="4268" y="8858"/>
              <a:ext cx="54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46"/>
            <p:cNvSpPr>
              <a:spLocks noChangeShapeType="1"/>
            </p:cNvSpPr>
            <p:nvPr/>
          </p:nvSpPr>
          <p:spPr bwMode="auto">
            <a:xfrm flipH="1" flipV="1">
              <a:off x="3983" y="8138"/>
              <a:ext cx="720" cy="5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47"/>
            <p:cNvSpPr>
              <a:spLocks noChangeShapeType="1"/>
            </p:cNvSpPr>
            <p:nvPr/>
          </p:nvSpPr>
          <p:spPr bwMode="auto">
            <a:xfrm flipV="1">
              <a:off x="7043" y="8138"/>
              <a:ext cx="720" cy="5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48"/>
            <p:cNvSpPr>
              <a:spLocks noChangeShapeType="1"/>
            </p:cNvSpPr>
            <p:nvPr/>
          </p:nvSpPr>
          <p:spPr bwMode="auto">
            <a:xfrm flipH="1">
              <a:off x="3983" y="6698"/>
              <a:ext cx="90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49"/>
            <p:cNvSpPr>
              <a:spLocks noChangeShapeType="1"/>
            </p:cNvSpPr>
            <p:nvPr/>
          </p:nvSpPr>
          <p:spPr bwMode="auto">
            <a:xfrm>
              <a:off x="6683" y="6698"/>
              <a:ext cx="72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50"/>
            <p:cNvSpPr>
              <a:spLocks noChangeShapeType="1"/>
            </p:cNvSpPr>
            <p:nvPr/>
          </p:nvSpPr>
          <p:spPr bwMode="auto">
            <a:xfrm flipH="1" flipV="1">
              <a:off x="6503" y="6518"/>
              <a:ext cx="900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Text Box 51"/>
            <p:cNvSpPr txBox="1">
              <a:spLocks noChangeArrowheads="1"/>
            </p:cNvSpPr>
            <p:nvPr/>
          </p:nvSpPr>
          <p:spPr bwMode="auto">
            <a:xfrm>
              <a:off x="2183" y="4538"/>
              <a:ext cx="792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charset="0"/>
                </a:rPr>
                <a:t>Графика № 1   Модел за комплексен мениджмънт на реалностите в ученическия клас</a:t>
              </a:r>
              <a:endParaRPr kumimoji="0" lang="bg-BG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5" name="Picture 4" descr="PCflower3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260648"/>
            <a:ext cx="3960440" cy="3750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0" grpId="0">
        <p:bldAsOne/>
      </p:bldGraphic>
      <p:bldGraphic spid="40" grpId="1">
        <p:bldAsOne/>
      </p:bldGraphic>
      <p:bldGraphic spid="40" grpId="2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987824" y="3212976"/>
          <a:ext cx="5791200" cy="1581150"/>
        </p:xfrm>
        <a:graphic>
          <a:graphicData uri="http://schemas.openxmlformats.org/drawingml/2006/table">
            <a:tbl>
              <a:tblPr/>
              <a:tblGrid>
                <a:gridCol w="5791200"/>
              </a:tblGrid>
              <a:tr h="1296144">
                <a:tc>
                  <a:txBody>
                    <a:bodyPr/>
                    <a:lstStyle/>
                    <a:p>
                      <a:pPr algn="ctr"/>
                      <a:endParaRPr lang="bg-BG" sz="20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bg-BG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“Екологията на растенията е многоизмерна”, </a:t>
                      </a:r>
                      <a:r>
                        <a:rPr lang="bg-BG" sz="20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казва</a:t>
                      </a:r>
                      <a:r>
                        <a:rPr lang="bg-BG" sz="2000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Филип Грайм от Университета  Шефилд.</a:t>
                      </a:r>
                    </a:p>
                    <a:p>
                      <a:pPr algn="ctr"/>
                      <a:endParaRPr lang="bg-BG" sz="2000" b="0" i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GB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7" name="Picture 3" descr="aaa-xx.gif (46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" cy="66675"/>
          </a:xfrm>
          <a:prstGeom prst="rect">
            <a:avLst/>
          </a:prstGeom>
          <a:noFill/>
        </p:spPr>
      </p:pic>
      <p:pic>
        <p:nvPicPr>
          <p:cNvPr id="1028" name="Picture 4" descr="Philip Gri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564904"/>
            <a:ext cx="2070348" cy="3009227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1029" name="Picture 5" descr="aaa-xx.gif (46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" cy="66675"/>
          </a:xfrm>
          <a:prstGeom prst="rect">
            <a:avLst/>
          </a:prstGeom>
          <a:noFill/>
        </p:spPr>
      </p:pic>
      <p:pic>
        <p:nvPicPr>
          <p:cNvPr id="1026" name="Picture 2" descr="aaa-xx.gif (46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-1309688"/>
            <a:ext cx="47625" cy="66675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944216"/>
          </a:xfrm>
        </p:spPr>
        <p:txBody>
          <a:bodyPr>
            <a:normAutofit/>
          </a:bodyPr>
          <a:lstStyle/>
          <a:p>
            <a:pPr algn="r"/>
            <a:r>
              <a:rPr lang="bg-BG" dirty="0" smtClean="0"/>
              <a:t>  </a:t>
            </a:r>
            <a:r>
              <a:rPr lang="bg-BG" b="1" i="1" dirty="0" smtClean="0">
                <a:latin typeface="Times New Roman" pitchFamily="18" charset="0"/>
                <a:cs typeface="Times New Roman" pitchFamily="18" charset="0"/>
              </a:rPr>
              <a:t>Филип Грайм и неговата </a:t>
            </a:r>
            <a:br>
              <a:rPr lang="bg-BG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 smtClean="0">
                <a:latin typeface="Times New Roman" pitchFamily="18" charset="0"/>
                <a:cs typeface="Times New Roman" pitchFamily="18" charset="0"/>
              </a:rPr>
              <a:t>екология на растенията</a:t>
            </a:r>
            <a:r>
              <a:rPr lang="en-GB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3100" b="0" i="1" dirty="0" smtClean="0">
                <a:latin typeface="Times New Roman" pitchFamily="18" charset="0"/>
                <a:cs typeface="Times New Roman" pitchFamily="18" charset="0"/>
              </a:rPr>
              <a:t>(фитосоциология)</a:t>
            </a:r>
            <a:endParaRPr lang="en-GB" sz="3100" b="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ontent Placeholder 19"/>
          <p:cNvGraphicFramePr>
            <a:graphicFrameLocks noGrp="1"/>
          </p:cNvGraphicFramePr>
          <p:nvPr>
            <p:ph idx="1"/>
          </p:nvPr>
        </p:nvGraphicFramePr>
        <p:xfrm>
          <a:off x="2339752" y="2276872"/>
          <a:ext cx="5616624" cy="3777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/>
          </a:bodyPr>
          <a:lstStyle/>
          <a:p>
            <a:pPr algn="l"/>
            <a:r>
              <a:rPr lang="bg-BG" b="1" dirty="0"/>
              <a:t> </a:t>
            </a:r>
            <a:r>
              <a:rPr lang="bg-BG" b="1" dirty="0" smtClean="0"/>
              <a:t>                 </a:t>
            </a: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ИНТЕНЗИВНОСТ НА СТРЕСА </a:t>
            </a:r>
            <a:r>
              <a:rPr lang="bg-BG" sz="2000" b="1" dirty="0" smtClean="0"/>
              <a:t/>
            </a:r>
            <a:br>
              <a:rPr lang="bg-BG" sz="2000" b="1" dirty="0" smtClean="0"/>
            </a:b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 ИНТЕНЗИВНОСТ НА                    </a:t>
            </a:r>
            <a:r>
              <a:rPr lang="bg-BG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800" b="1" dirty="0" smtClean="0">
                <a:latin typeface="Times New Roman" pitchFamily="18" charset="0"/>
                <a:cs typeface="Times New Roman" pitchFamily="18" charset="0"/>
              </a:rPr>
              <a:t>НАРУШЕНИЕТО/</a:t>
            </a:r>
            <a:br>
              <a:rPr lang="bg-BG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1800" b="1" dirty="0" smtClean="0">
                <a:latin typeface="Times New Roman" pitchFamily="18" charset="0"/>
                <a:cs typeface="Times New Roman" pitchFamily="18" charset="0"/>
              </a:rPr>
              <a:t> ДИСЛОКАЦИЯТА	            </a:t>
            </a:r>
            <a:r>
              <a:rPr lang="bg-BG" sz="1800" dirty="0" smtClean="0">
                <a:latin typeface="Times New Roman" pitchFamily="18" charset="0"/>
                <a:cs typeface="Times New Roman" pitchFamily="18" charset="0"/>
              </a:rPr>
              <a:t> ниска	           висока</a:t>
            </a:r>
            <a:br>
              <a:rPr lang="bg-BG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1800" dirty="0" smtClean="0"/>
              <a:t/>
            </a:r>
            <a:br>
              <a:rPr lang="bg-BG" sz="1800" dirty="0" smtClean="0"/>
            </a:br>
            <a:r>
              <a:rPr lang="bg-BG" sz="1800" dirty="0" smtClean="0"/>
              <a:t>                           </a:t>
            </a:r>
            <a:r>
              <a:rPr lang="bg-BG" sz="1600" dirty="0" smtClean="0">
                <a:latin typeface="Times New Roman" pitchFamily="18" charset="0"/>
                <a:cs typeface="Times New Roman" pitchFamily="18" charset="0"/>
              </a:rPr>
              <a:t>ниска</a:t>
            </a:r>
            <a:r>
              <a:rPr lang="bg-BG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r>
              <a:rPr lang="bg-BG" sz="1600" dirty="0" smtClean="0">
                <a:latin typeface="Times New Roman" pitchFamily="18" charset="0"/>
                <a:cs typeface="Times New Roman" pitchFamily="18" charset="0"/>
              </a:rPr>
              <a:t> висока</a:t>
            </a:r>
            <a:endParaRPr lang="en-GB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1619672" y="2708920"/>
            <a:ext cx="144016" cy="2664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ight Arrow 24"/>
          <p:cNvSpPr/>
          <p:nvPr/>
        </p:nvSpPr>
        <p:spPr>
          <a:xfrm>
            <a:off x="3563888" y="1412776"/>
            <a:ext cx="302433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19"/>
          <p:cNvGraphicFramePr>
            <a:graphicFrameLocks noGrp="1"/>
          </p:cNvGraphicFramePr>
          <p:nvPr>
            <p:ph idx="1"/>
          </p:nvPr>
        </p:nvGraphicFramePr>
        <p:xfrm>
          <a:off x="2051720" y="1916832"/>
          <a:ext cx="6635080" cy="4209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/>
          </a:bodyPr>
          <a:lstStyle/>
          <a:p>
            <a:pPr algn="l"/>
            <a:r>
              <a:rPr lang="bg-BG" b="1" dirty="0"/>
              <a:t> </a:t>
            </a:r>
            <a:r>
              <a:rPr lang="bg-BG" b="1" dirty="0" smtClean="0"/>
              <a:t>                       </a:t>
            </a: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ИНТЕНЗИВНОСТ НА СТРЕСА </a:t>
            </a:r>
            <a:r>
              <a:rPr lang="bg-BG" sz="2000" b="1" dirty="0" smtClean="0"/>
              <a:t/>
            </a:r>
            <a:br>
              <a:rPr lang="bg-BG" sz="2000" b="1" dirty="0" smtClean="0"/>
            </a:b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 ИНТЕНЗИВНОСТ НА                    </a:t>
            </a:r>
            <a:r>
              <a:rPr lang="bg-BG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1800" b="1" dirty="0" smtClean="0">
                <a:latin typeface="Times New Roman" pitchFamily="18" charset="0"/>
                <a:cs typeface="Times New Roman" pitchFamily="18" charset="0"/>
              </a:rPr>
              <a:t>НАРУШЕНИЕТО/</a:t>
            </a:r>
            <a:br>
              <a:rPr lang="bg-BG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1800" b="1" dirty="0" smtClean="0">
                <a:latin typeface="Times New Roman" pitchFamily="18" charset="0"/>
                <a:cs typeface="Times New Roman" pitchFamily="18" charset="0"/>
              </a:rPr>
              <a:t>ДИСЛОКАЦИЯТА	            </a:t>
            </a:r>
            <a:r>
              <a:rPr lang="bg-BG" sz="1800" dirty="0" smtClean="0">
                <a:latin typeface="Times New Roman" pitchFamily="18" charset="0"/>
                <a:cs typeface="Times New Roman" pitchFamily="18" charset="0"/>
              </a:rPr>
              <a:t> ниска	           висока</a:t>
            </a:r>
            <a:br>
              <a:rPr lang="bg-BG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1800" dirty="0" smtClean="0"/>
              <a:t/>
            </a:r>
            <a:br>
              <a:rPr lang="bg-BG" sz="1800" dirty="0" smtClean="0"/>
            </a:br>
            <a:r>
              <a:rPr lang="bg-BG" sz="1800" dirty="0" smtClean="0"/>
              <a:t>                          </a:t>
            </a:r>
            <a:r>
              <a:rPr lang="bg-BG" sz="1600" dirty="0" smtClean="0">
                <a:latin typeface="Times New Roman" pitchFamily="18" charset="0"/>
                <a:cs typeface="Times New Roman" pitchFamily="18" charset="0"/>
              </a:rPr>
              <a:t>ниска</a:t>
            </a:r>
            <a:r>
              <a:rPr lang="bg-BG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300" dirty="0">
                <a:latin typeface="Times New Roman" pitchFamily="18" charset="0"/>
                <a:cs typeface="Times New Roman" pitchFamily="18" charset="0"/>
              </a:rPr>
            </a:br>
            <a:r>
              <a:rPr lang="bg-BG" sz="13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r>
              <a:rPr lang="bg-BG" sz="1600" dirty="0" smtClean="0">
                <a:latin typeface="Times New Roman" pitchFamily="18" charset="0"/>
                <a:cs typeface="Times New Roman" pitchFamily="18" charset="0"/>
              </a:rPr>
              <a:t> висока</a:t>
            </a:r>
            <a:endParaRPr lang="en-GB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1619672" y="2708920"/>
            <a:ext cx="144016" cy="2664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ight Arrow 24"/>
          <p:cNvSpPr/>
          <p:nvPr/>
        </p:nvSpPr>
        <p:spPr>
          <a:xfrm>
            <a:off x="3563888" y="1412776"/>
            <a:ext cx="302433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Diagram 2"/>
          <p:cNvGrpSpPr>
            <a:grpSpLocks/>
          </p:cNvGrpSpPr>
          <p:nvPr/>
        </p:nvGrpSpPr>
        <p:grpSpPr bwMode="auto">
          <a:xfrm>
            <a:off x="827584" y="476672"/>
            <a:ext cx="7488832" cy="5544616"/>
            <a:chOff x="1643" y="4358"/>
            <a:chExt cx="8640" cy="8640"/>
          </a:xfrm>
        </p:grpSpPr>
        <p:graphicFrame>
          <p:nvGraphicFramePr>
            <p:cNvPr id="16" name="Diagram 15"/>
            <p:cNvGraphicFramePr/>
            <p:nvPr/>
          </p:nvGraphicFramePr>
          <p:xfrm>
            <a:off x="1643" y="4358"/>
            <a:ext cx="8640" cy="864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3" name="AutoShape 16"/>
            <p:cNvSpPr>
              <a:spLocks noChangeArrowheads="1"/>
            </p:cNvSpPr>
            <p:nvPr/>
          </p:nvSpPr>
          <p:spPr bwMode="auto">
            <a:xfrm>
              <a:off x="5641" y="4358"/>
              <a:ext cx="172" cy="8307"/>
            </a:xfrm>
            <a:prstGeom prst="upDownArrow">
              <a:avLst>
                <a:gd name="adj1" fmla="val 50000"/>
                <a:gd name="adj2" fmla="val 965930"/>
              </a:avLst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Text Box 17"/>
            <p:cNvSpPr txBox="1">
              <a:spLocks noChangeArrowheads="1"/>
            </p:cNvSpPr>
            <p:nvPr/>
          </p:nvSpPr>
          <p:spPr bwMode="auto">
            <a:xfrm>
              <a:off x="6683" y="7418"/>
              <a:ext cx="1980" cy="7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Комуникационна среда</a:t>
              </a:r>
              <a:endParaRPr kumimoji="0" 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" name="Text Box 18"/>
            <p:cNvSpPr txBox="1">
              <a:spLocks noChangeArrowheads="1"/>
            </p:cNvSpPr>
            <p:nvPr/>
          </p:nvSpPr>
          <p:spPr bwMode="auto">
            <a:xfrm>
              <a:off x="3263" y="7418"/>
              <a:ext cx="1620" cy="7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Поведенческа среда</a:t>
              </a:r>
              <a:endParaRPr kumimoji="0" 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" name="Text Box 19"/>
            <p:cNvSpPr txBox="1">
              <a:spLocks noChangeArrowheads="1"/>
            </p:cNvSpPr>
            <p:nvPr/>
          </p:nvSpPr>
          <p:spPr bwMode="auto">
            <a:xfrm>
              <a:off x="4716" y="8498"/>
              <a:ext cx="2147" cy="72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Институционализирана среда</a:t>
              </a:r>
              <a:endParaRPr kumimoji="0" 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8" name="Text Box 20"/>
            <p:cNvSpPr txBox="1">
              <a:spLocks noChangeArrowheads="1"/>
            </p:cNvSpPr>
            <p:nvPr/>
          </p:nvSpPr>
          <p:spPr bwMode="auto">
            <a:xfrm>
              <a:off x="4883" y="10298"/>
              <a:ext cx="1980" cy="90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Професионална среда</a:t>
              </a:r>
              <a:endParaRPr kumimoji="0" 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5063" y="6338"/>
              <a:ext cx="1440" cy="72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Развитийна  среда</a:t>
              </a:r>
              <a:endParaRPr kumimoji="0" 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3443" y="9398"/>
              <a:ext cx="1440" cy="72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Символна среда</a:t>
              </a:r>
              <a:endParaRPr kumimoji="0" 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1" name="Text Box 23"/>
            <p:cNvSpPr txBox="1">
              <a:spLocks noChangeArrowheads="1"/>
            </p:cNvSpPr>
            <p:nvPr/>
          </p:nvSpPr>
          <p:spPr bwMode="auto">
            <a:xfrm>
              <a:off x="6863" y="9398"/>
              <a:ext cx="1620" cy="72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Физическа среда</a:t>
              </a:r>
              <a:endParaRPr kumimoji="0" 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" name="Freeform 24"/>
            <p:cNvSpPr>
              <a:spLocks/>
            </p:cNvSpPr>
            <p:nvPr/>
          </p:nvSpPr>
          <p:spPr bwMode="auto">
            <a:xfrm rot="10552372">
              <a:off x="3135" y="5944"/>
              <a:ext cx="5580" cy="2735"/>
            </a:xfrm>
            <a:custGeom>
              <a:avLst/>
              <a:gdLst>
                <a:gd name="T0" fmla="*/ 0 w 5580"/>
                <a:gd name="T1" fmla="*/ 2434 h 2558"/>
                <a:gd name="T2" fmla="*/ 1746 w 5580"/>
                <a:gd name="T3" fmla="*/ 396 h 2558"/>
                <a:gd name="T4" fmla="*/ 2880 w 5580"/>
                <a:gd name="T5" fmla="*/ 59 h 2558"/>
                <a:gd name="T6" fmla="*/ 4140 w 5580"/>
                <a:gd name="T7" fmla="*/ 564 h 2558"/>
                <a:gd name="T8" fmla="*/ 5580 w 5580"/>
                <a:gd name="T9" fmla="*/ 2558 h 2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80" h="2558">
                  <a:moveTo>
                    <a:pt x="0" y="2434"/>
                  </a:moveTo>
                  <a:cubicBezTo>
                    <a:pt x="633" y="1613"/>
                    <a:pt x="1266" y="792"/>
                    <a:pt x="1746" y="396"/>
                  </a:cubicBezTo>
                  <a:cubicBezTo>
                    <a:pt x="2226" y="0"/>
                    <a:pt x="2481" y="31"/>
                    <a:pt x="2880" y="59"/>
                  </a:cubicBezTo>
                  <a:cubicBezTo>
                    <a:pt x="3279" y="87"/>
                    <a:pt x="3690" y="147"/>
                    <a:pt x="4140" y="564"/>
                  </a:cubicBezTo>
                  <a:cubicBezTo>
                    <a:pt x="4590" y="981"/>
                    <a:pt x="5339" y="2226"/>
                    <a:pt x="5580" y="2558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5"/>
            <p:cNvSpPr>
              <a:spLocks/>
            </p:cNvSpPr>
            <p:nvPr/>
          </p:nvSpPr>
          <p:spPr bwMode="auto">
            <a:xfrm>
              <a:off x="2903" y="8795"/>
              <a:ext cx="5580" cy="2735"/>
            </a:xfrm>
            <a:custGeom>
              <a:avLst/>
              <a:gdLst>
                <a:gd name="T0" fmla="*/ 0 w 5580"/>
                <a:gd name="T1" fmla="*/ 2434 h 2558"/>
                <a:gd name="T2" fmla="*/ 1746 w 5580"/>
                <a:gd name="T3" fmla="*/ 396 h 2558"/>
                <a:gd name="T4" fmla="*/ 2880 w 5580"/>
                <a:gd name="T5" fmla="*/ 59 h 2558"/>
                <a:gd name="T6" fmla="*/ 4140 w 5580"/>
                <a:gd name="T7" fmla="*/ 564 h 2558"/>
                <a:gd name="T8" fmla="*/ 5580 w 5580"/>
                <a:gd name="T9" fmla="*/ 2558 h 2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80" h="2558">
                  <a:moveTo>
                    <a:pt x="0" y="2434"/>
                  </a:moveTo>
                  <a:cubicBezTo>
                    <a:pt x="633" y="1613"/>
                    <a:pt x="1266" y="792"/>
                    <a:pt x="1746" y="396"/>
                  </a:cubicBezTo>
                  <a:cubicBezTo>
                    <a:pt x="2226" y="0"/>
                    <a:pt x="2481" y="31"/>
                    <a:pt x="2880" y="59"/>
                  </a:cubicBezTo>
                  <a:cubicBezTo>
                    <a:pt x="3279" y="87"/>
                    <a:pt x="3690" y="147"/>
                    <a:pt x="4140" y="564"/>
                  </a:cubicBezTo>
                  <a:cubicBezTo>
                    <a:pt x="4590" y="981"/>
                    <a:pt x="5339" y="2226"/>
                    <a:pt x="5580" y="2558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auto">
            <a:xfrm>
              <a:off x="2763" y="6721"/>
              <a:ext cx="6480" cy="2793"/>
            </a:xfrm>
            <a:custGeom>
              <a:avLst/>
              <a:gdLst>
                <a:gd name="T0" fmla="*/ 0 w 6480"/>
                <a:gd name="T1" fmla="*/ 2612 h 2612"/>
                <a:gd name="T2" fmla="*/ 1268 w 6480"/>
                <a:gd name="T3" fmla="*/ 1143 h 2612"/>
                <a:gd name="T4" fmla="*/ 2402 w 6480"/>
                <a:gd name="T5" fmla="*/ 219 h 2612"/>
                <a:gd name="T6" fmla="*/ 3303 w 6480"/>
                <a:gd name="T7" fmla="*/ 4 h 2612"/>
                <a:gd name="T8" fmla="*/ 4202 w 6480"/>
                <a:gd name="T9" fmla="*/ 241 h 2612"/>
                <a:gd name="T10" fmla="*/ 4860 w 6480"/>
                <a:gd name="T11" fmla="*/ 760 h 2612"/>
                <a:gd name="T12" fmla="*/ 5581 w 6480"/>
                <a:gd name="T13" fmla="*/ 1433 h 2612"/>
                <a:gd name="T14" fmla="*/ 6480 w 6480"/>
                <a:gd name="T15" fmla="*/ 2300 h 2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80" h="2612">
                  <a:moveTo>
                    <a:pt x="0" y="2612"/>
                  </a:moveTo>
                  <a:cubicBezTo>
                    <a:pt x="434" y="2077"/>
                    <a:pt x="868" y="1542"/>
                    <a:pt x="1268" y="1143"/>
                  </a:cubicBezTo>
                  <a:cubicBezTo>
                    <a:pt x="1668" y="744"/>
                    <a:pt x="2063" y="409"/>
                    <a:pt x="2402" y="219"/>
                  </a:cubicBezTo>
                  <a:cubicBezTo>
                    <a:pt x="2741" y="29"/>
                    <a:pt x="3003" y="0"/>
                    <a:pt x="3303" y="4"/>
                  </a:cubicBezTo>
                  <a:cubicBezTo>
                    <a:pt x="3603" y="8"/>
                    <a:pt x="3943" y="115"/>
                    <a:pt x="4202" y="241"/>
                  </a:cubicBezTo>
                  <a:cubicBezTo>
                    <a:pt x="4461" y="367"/>
                    <a:pt x="4630" y="561"/>
                    <a:pt x="4860" y="760"/>
                  </a:cubicBezTo>
                  <a:cubicBezTo>
                    <a:pt x="5090" y="959"/>
                    <a:pt x="5311" y="1176"/>
                    <a:pt x="5581" y="1433"/>
                  </a:cubicBezTo>
                  <a:cubicBezTo>
                    <a:pt x="5851" y="1690"/>
                    <a:pt x="6330" y="2156"/>
                    <a:pt x="6480" y="230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7"/>
            <p:cNvSpPr>
              <a:spLocks/>
            </p:cNvSpPr>
            <p:nvPr/>
          </p:nvSpPr>
          <p:spPr bwMode="auto">
            <a:xfrm>
              <a:off x="2903" y="8290"/>
              <a:ext cx="6602" cy="2696"/>
            </a:xfrm>
            <a:custGeom>
              <a:avLst/>
              <a:gdLst>
                <a:gd name="T0" fmla="*/ 0 w 6602"/>
                <a:gd name="T1" fmla="*/ 0 h 2521"/>
                <a:gd name="T2" fmla="*/ 373 w 6602"/>
                <a:gd name="T3" fmla="*/ 724 h 2521"/>
                <a:gd name="T4" fmla="*/ 889 w 6602"/>
                <a:gd name="T5" fmla="*/ 1440 h 2521"/>
                <a:gd name="T6" fmla="*/ 2160 w 6602"/>
                <a:gd name="T7" fmla="*/ 2282 h 2521"/>
                <a:gd name="T8" fmla="*/ 3073 w 6602"/>
                <a:gd name="T9" fmla="*/ 2454 h 2521"/>
                <a:gd name="T10" fmla="*/ 4328 w 6602"/>
                <a:gd name="T11" fmla="*/ 1878 h 2521"/>
                <a:gd name="T12" fmla="*/ 5580 w 6602"/>
                <a:gd name="T13" fmla="*/ 1158 h 2521"/>
                <a:gd name="T14" fmla="*/ 6480 w 6602"/>
                <a:gd name="T15" fmla="*/ 194 h 2521"/>
                <a:gd name="T16" fmla="*/ 6313 w 6602"/>
                <a:gd name="T17" fmla="*/ 363 h 2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2" h="2521">
                  <a:moveTo>
                    <a:pt x="0" y="0"/>
                  </a:moveTo>
                  <a:cubicBezTo>
                    <a:pt x="112" y="242"/>
                    <a:pt x="225" y="484"/>
                    <a:pt x="373" y="724"/>
                  </a:cubicBezTo>
                  <a:cubicBezTo>
                    <a:pt x="521" y="964"/>
                    <a:pt x="591" y="1180"/>
                    <a:pt x="889" y="1440"/>
                  </a:cubicBezTo>
                  <a:cubicBezTo>
                    <a:pt x="1187" y="1700"/>
                    <a:pt x="1796" y="2113"/>
                    <a:pt x="2160" y="2282"/>
                  </a:cubicBezTo>
                  <a:cubicBezTo>
                    <a:pt x="2524" y="2451"/>
                    <a:pt x="2712" y="2521"/>
                    <a:pt x="3073" y="2454"/>
                  </a:cubicBezTo>
                  <a:cubicBezTo>
                    <a:pt x="3434" y="2387"/>
                    <a:pt x="3910" y="2094"/>
                    <a:pt x="4328" y="1878"/>
                  </a:cubicBezTo>
                  <a:cubicBezTo>
                    <a:pt x="4746" y="1662"/>
                    <a:pt x="5222" y="1439"/>
                    <a:pt x="5580" y="1158"/>
                  </a:cubicBezTo>
                  <a:cubicBezTo>
                    <a:pt x="5938" y="877"/>
                    <a:pt x="6358" y="326"/>
                    <a:pt x="6480" y="194"/>
                  </a:cubicBezTo>
                  <a:cubicBezTo>
                    <a:pt x="6602" y="62"/>
                    <a:pt x="6457" y="212"/>
                    <a:pt x="6313" y="363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4" name="Content Placeholder 8"/>
          <p:cNvGraphicFramePr>
            <a:graphicFrameLocks/>
          </p:cNvGraphicFramePr>
          <p:nvPr/>
        </p:nvGraphicFramePr>
        <p:xfrm>
          <a:off x="467544" y="260648"/>
          <a:ext cx="1450504" cy="1515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bg-BG" sz="3200" dirty="0" smtClean="0">
                <a:latin typeface="Times New Roman" pitchFamily="18" charset="0"/>
                <a:cs typeface="Times New Roman" pitchFamily="18" charset="0"/>
              </a:rPr>
              <a:t>Защо на образованието са му нужни приложните дисциплини?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91680" y="1556792"/>
          <a:ext cx="640871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1835696" y="4077072"/>
          <a:ext cx="6131024" cy="2595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988424" cy="1143000"/>
          </a:xfrm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ctr">
              <a:defRPr/>
            </a:pPr>
            <a:r>
              <a:rPr lang="bg-BG" dirty="0" smtClean="0">
                <a:latin typeface="+mn-lt"/>
              </a:rPr>
              <a:t>Предизвикателствата </a:t>
            </a:r>
            <a:endParaRPr lang="en-GB" dirty="0" smtClean="0">
              <a:latin typeface="+mn-lt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sz="quarter" idx="1"/>
          </p:nvPr>
        </p:nvSpPr>
        <p:spPr>
          <a:xfrm>
            <a:off x="611560" y="1700808"/>
            <a:ext cx="8075240" cy="4318992"/>
          </a:xfrm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2500"/>
          </a:bodyPr>
          <a:lstStyle/>
          <a:p>
            <a:pPr>
              <a:defRPr/>
            </a:pPr>
            <a:endParaRPr lang="bg-BG" b="1" i="1" dirty="0" smtClean="0"/>
          </a:p>
          <a:p>
            <a:pPr>
              <a:defRPr/>
            </a:pPr>
            <a:r>
              <a:rPr lang="bg-BG" b="1" i="1" dirty="0" smtClean="0">
                <a:solidFill>
                  <a:srgbClr val="002060"/>
                </a:solidFill>
              </a:rPr>
              <a:t>Организацията на учебното време</a:t>
            </a:r>
          </a:p>
          <a:p>
            <a:pPr>
              <a:defRPr/>
            </a:pPr>
            <a:r>
              <a:rPr lang="bg-BG" b="1" i="1" dirty="0" smtClean="0">
                <a:solidFill>
                  <a:srgbClr val="002060"/>
                </a:solidFill>
              </a:rPr>
              <a:t>“Дребните” големи пречки пред дисциплината</a:t>
            </a:r>
          </a:p>
          <a:p>
            <a:pPr>
              <a:defRPr/>
            </a:pPr>
            <a:r>
              <a:rPr lang="bg-BG" b="1" i="1" dirty="0" smtClean="0">
                <a:solidFill>
                  <a:srgbClr val="002060"/>
                </a:solidFill>
              </a:rPr>
              <a:t>Контролът над класа</a:t>
            </a:r>
          </a:p>
          <a:p>
            <a:pPr>
              <a:defRPr/>
            </a:pPr>
            <a:r>
              <a:rPr lang="bg-BG" b="1" i="1" dirty="0" smtClean="0">
                <a:solidFill>
                  <a:srgbClr val="002060"/>
                </a:solidFill>
              </a:rPr>
              <a:t>Мотивацията за учене и развитие – на ученици и учители</a:t>
            </a:r>
          </a:p>
          <a:p>
            <a:pPr>
              <a:defRPr/>
            </a:pPr>
            <a:r>
              <a:rPr lang="bg-BG" b="1" i="1" dirty="0" smtClean="0">
                <a:solidFill>
                  <a:srgbClr val="002060"/>
                </a:solidFill>
              </a:rPr>
              <a:t>Агресията в класната стая / училището</a:t>
            </a:r>
          </a:p>
          <a:p>
            <a:pPr>
              <a:defRPr/>
            </a:pPr>
            <a:endParaRPr lang="bg-BG" b="1" i="1" dirty="0" smtClean="0"/>
          </a:p>
          <a:p>
            <a:pPr>
              <a:buFont typeface="Wingdings 2" pitchFamily="18" charset="2"/>
              <a:buNone/>
              <a:defRPr/>
            </a:pPr>
            <a:endParaRPr lang="bg-BG" b="1" i="1" dirty="0" smtClean="0"/>
          </a:p>
          <a:p>
            <a:pPr>
              <a:defRPr/>
            </a:pPr>
            <a:endParaRPr lang="bg-BG" b="1" i="1" dirty="0" smtClean="0"/>
          </a:p>
          <a:p>
            <a:pPr>
              <a:buFont typeface="Wingdings 2" pitchFamily="18" charset="2"/>
              <a:buNone/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772400" cy="100811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bg-BG" dirty="0" smtClean="0">
                <a:solidFill>
                  <a:schemeClr val="tx2"/>
                </a:solidFill>
                <a:latin typeface="Bookman Old Style" pitchFamily="18" charset="0"/>
              </a:rPr>
              <a:t>Опорните въпроси</a:t>
            </a:r>
            <a:endParaRPr lang="en-GB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700808"/>
            <a:ext cx="7772400" cy="4318992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bg-BG" sz="4000" b="1" dirty="0" smtClean="0">
              <a:solidFill>
                <a:srgbClr val="FF0000"/>
              </a:solidFill>
            </a:endParaRP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4000" dirty="0" smtClean="0">
                <a:solidFill>
                  <a:srgbClr val="002060"/>
                </a:solidFill>
              </a:rPr>
              <a:t>Защо менижира учителят?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4000" dirty="0" smtClean="0">
                <a:solidFill>
                  <a:srgbClr val="002060"/>
                </a:solidFill>
              </a:rPr>
              <a:t>Какво менижира учителят?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4000" dirty="0" smtClean="0">
                <a:solidFill>
                  <a:srgbClr val="002060"/>
                </a:solidFill>
              </a:rPr>
              <a:t>Как менижира учителят?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bg-BG" sz="4000" b="1" dirty="0" smtClean="0"/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bg-BG" sz="4000" b="1" dirty="0" smtClean="0"/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bg-BG" sz="4000" b="1" dirty="0" smtClean="0"/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en-GB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76250"/>
            <a:ext cx="7772400" cy="941388"/>
          </a:xfrm>
          <a:solidFill>
            <a:schemeClr val="bg1">
              <a:lumMod val="9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bg-BG" b="1" i="1" dirty="0" smtClean="0">
                <a:solidFill>
                  <a:srgbClr val="0070C0"/>
                </a:solidFill>
                <a:latin typeface="Bookman Old Style" pitchFamily="18" charset="0"/>
              </a:rPr>
              <a:t>Защо менижира учителят?</a:t>
            </a:r>
            <a:endParaRPr lang="en-GB" b="1" i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700808"/>
            <a:ext cx="7772400" cy="4318992"/>
          </a:xfr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bg-BG" dirty="0" smtClean="0"/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800" b="1" dirty="0" smtClean="0">
                <a:solidFill>
                  <a:srgbClr val="0070C0"/>
                </a:solidFill>
              </a:rPr>
              <a:t>за да отговори на очакванията 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800" b="1" dirty="0" smtClean="0">
                <a:solidFill>
                  <a:srgbClr val="0070C0"/>
                </a:solidFill>
              </a:rPr>
              <a:t>за да се справи 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800" b="1" dirty="0" smtClean="0">
                <a:solidFill>
                  <a:srgbClr val="0070C0"/>
                </a:solidFill>
              </a:rPr>
              <a:t>за да контролира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800" b="1" dirty="0" smtClean="0">
                <a:solidFill>
                  <a:srgbClr val="0070C0"/>
                </a:solidFill>
              </a:rPr>
              <a:t>за да дисциплинира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800" b="1" dirty="0" smtClean="0">
                <a:solidFill>
                  <a:schemeClr val="accent2">
                    <a:lumMod val="75000"/>
                  </a:schemeClr>
                </a:solidFill>
              </a:rPr>
              <a:t>за да оптимизира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800" b="1" dirty="0" smtClean="0">
                <a:solidFill>
                  <a:schemeClr val="accent2">
                    <a:lumMod val="75000"/>
                  </a:schemeClr>
                </a:solidFill>
              </a:rPr>
              <a:t>за да гарантира високо качество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800" b="1" dirty="0" smtClean="0">
                <a:solidFill>
                  <a:schemeClr val="accent2">
                    <a:lumMod val="75000"/>
                  </a:schemeClr>
                </a:solidFill>
              </a:rPr>
              <a:t>за да успее</a:t>
            </a:r>
            <a:endParaRPr lang="en-GB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77809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bg-BG" i="1" dirty="0" smtClean="0">
                <a:solidFill>
                  <a:schemeClr val="tx2"/>
                </a:solidFill>
                <a:latin typeface="Bookman Old Style" pitchFamily="18" charset="0"/>
              </a:rPr>
              <a:t>Какво менижира учителят?</a:t>
            </a:r>
            <a:endParaRPr lang="en-GB" i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3568" y="1412776"/>
            <a:ext cx="8003232" cy="475252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b="1" dirty="0" smtClean="0">
                <a:solidFill>
                  <a:srgbClr val="00B050"/>
                </a:solidFill>
              </a:rPr>
              <a:t>	</a:t>
            </a:r>
            <a:r>
              <a:rPr lang="bg-BG" b="1" dirty="0" smtClean="0">
                <a:solidFill>
                  <a:srgbClr val="FF0000"/>
                </a:solidFill>
              </a:rPr>
              <a:t>Системите и процесите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b="1" dirty="0" smtClean="0">
                <a:solidFill>
                  <a:srgbClr val="0070C0"/>
                </a:solidFill>
              </a:rPr>
              <a:t>учене и развитие </a:t>
            </a:r>
            <a:r>
              <a:rPr lang="bg-BG" dirty="0" smtClean="0">
                <a:solidFill>
                  <a:srgbClr val="0070C0"/>
                </a:solidFill>
              </a:rPr>
              <a:t>на учениците (личностно и групово)</a:t>
            </a:r>
            <a:endParaRPr lang="en-GB" dirty="0" smtClean="0">
              <a:solidFill>
                <a:srgbClr val="0070C0"/>
              </a:solidFill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dirty="0" smtClean="0">
                <a:solidFill>
                  <a:srgbClr val="0070C0"/>
                </a:solidFill>
              </a:rPr>
              <a:t> </a:t>
            </a:r>
            <a:r>
              <a:rPr lang="bg-BG" b="1" dirty="0" smtClean="0">
                <a:solidFill>
                  <a:srgbClr val="0070C0"/>
                </a:solidFill>
              </a:rPr>
              <a:t>институционално развитие </a:t>
            </a:r>
            <a:r>
              <a:rPr lang="bg-BG" dirty="0" smtClean="0">
                <a:solidFill>
                  <a:srgbClr val="0070C0"/>
                </a:solidFill>
              </a:rPr>
              <a:t>на класа като формална група</a:t>
            </a:r>
            <a:endParaRPr lang="en-GB" dirty="0" smtClean="0">
              <a:solidFill>
                <a:srgbClr val="0070C0"/>
              </a:solidFill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dirty="0" smtClean="0">
                <a:solidFill>
                  <a:srgbClr val="0070C0"/>
                </a:solidFill>
              </a:rPr>
              <a:t>собствената си </a:t>
            </a:r>
            <a:r>
              <a:rPr lang="bg-BG" b="1" dirty="0" smtClean="0">
                <a:solidFill>
                  <a:srgbClr val="0070C0"/>
                </a:solidFill>
              </a:rPr>
              <a:t>професионална адаптация и усъвършенстване</a:t>
            </a:r>
            <a:endParaRPr lang="en-GB" dirty="0" smtClean="0">
              <a:solidFill>
                <a:srgbClr val="0070C0"/>
              </a:solidFill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>
                <a:solidFill>
                  <a:schemeClr val="accent1"/>
                </a:solidFill>
              </a:rPr>
              <a:t>	</a:t>
            </a:r>
            <a:r>
              <a:rPr lang="bg-BG" b="1" dirty="0" smtClean="0">
                <a:solidFill>
                  <a:srgbClr val="FF0000"/>
                </a:solidFill>
              </a:rPr>
              <a:t>Условията и ресурсите</a:t>
            </a:r>
            <a:endParaRPr lang="en-GB" b="1" dirty="0" smtClean="0">
              <a:solidFill>
                <a:srgbClr val="FF0000"/>
              </a:solidFill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b="1" dirty="0" smtClean="0">
                <a:solidFill>
                  <a:srgbClr val="0070C0"/>
                </a:solidFill>
              </a:rPr>
              <a:t>физическа и работна среда </a:t>
            </a:r>
            <a:r>
              <a:rPr lang="bg-BG" dirty="0" smtClean="0">
                <a:solidFill>
                  <a:srgbClr val="0070C0"/>
                </a:solidFill>
              </a:rPr>
              <a:t>на класа</a:t>
            </a:r>
            <a:endParaRPr lang="en-GB" dirty="0" smtClean="0">
              <a:solidFill>
                <a:srgbClr val="0070C0"/>
              </a:solidFill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b="1" dirty="0" smtClean="0">
                <a:solidFill>
                  <a:srgbClr val="0070C0"/>
                </a:solidFill>
              </a:rPr>
              <a:t>символика </a:t>
            </a:r>
            <a:r>
              <a:rPr lang="bg-BG" dirty="0" smtClean="0">
                <a:solidFill>
                  <a:srgbClr val="0070C0"/>
                </a:solidFill>
              </a:rPr>
              <a:t>на класа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b="1" dirty="0" smtClean="0">
                <a:solidFill>
                  <a:srgbClr val="FF0000"/>
                </a:solidFill>
              </a:rPr>
              <a:t>      Хората   </a:t>
            </a:r>
            <a:endParaRPr lang="en-GB" b="1" dirty="0" smtClean="0">
              <a:solidFill>
                <a:srgbClr val="FF0000"/>
              </a:solidFill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b="1" dirty="0" smtClean="0">
                <a:solidFill>
                  <a:srgbClr val="0070C0"/>
                </a:solidFill>
              </a:rPr>
              <a:t>поведение</a:t>
            </a:r>
            <a:r>
              <a:rPr lang="bg-BG" dirty="0" smtClean="0">
                <a:solidFill>
                  <a:srgbClr val="0070C0"/>
                </a:solidFill>
              </a:rPr>
              <a:t> в класа (индивидуално и групово)</a:t>
            </a:r>
            <a:endParaRPr lang="en-GB" dirty="0" smtClean="0">
              <a:solidFill>
                <a:srgbClr val="0070C0"/>
              </a:solidFill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b="1" dirty="0" smtClean="0">
                <a:solidFill>
                  <a:srgbClr val="0070C0"/>
                </a:solidFill>
              </a:rPr>
              <a:t>комуникация</a:t>
            </a:r>
            <a:r>
              <a:rPr lang="bg-BG" dirty="0" smtClean="0">
                <a:solidFill>
                  <a:srgbClr val="0070C0"/>
                </a:solidFill>
              </a:rPr>
              <a:t> на класа (вътрешна и външна) </a:t>
            </a:r>
            <a:endParaRPr lang="en-GB" dirty="0" smtClean="0">
              <a:solidFill>
                <a:srgbClr val="0070C0"/>
              </a:solidFill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en-GB" dirty="0" smtClean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Perpetua" pitchFamily="18" charset="0"/>
            </a:endParaRPr>
          </a:p>
        </p:txBody>
      </p:sp>
      <p:grpSp>
        <p:nvGrpSpPr>
          <p:cNvPr id="2" name="Diagram 1"/>
          <p:cNvGrpSpPr>
            <a:grpSpLocks noChangeAspect="1"/>
          </p:cNvGrpSpPr>
          <p:nvPr/>
        </p:nvGrpSpPr>
        <p:grpSpPr bwMode="auto">
          <a:xfrm>
            <a:off x="755650" y="476250"/>
            <a:ext cx="7345363" cy="5976938"/>
            <a:chOff x="1103" y="4358"/>
            <a:chExt cx="9180" cy="8640"/>
          </a:xfrm>
        </p:grpSpPr>
        <p:graphicFrame>
          <p:nvGraphicFramePr>
            <p:cNvPr id="41" name="Diagram 40"/>
            <p:cNvGraphicFramePr/>
            <p:nvPr/>
          </p:nvGraphicFramePr>
          <p:xfrm>
            <a:off x="1103" y="4358"/>
            <a:ext cx="9180" cy="864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3317" name="Text Box 37"/>
            <p:cNvSpPr txBox="1">
              <a:spLocks noChangeArrowheads="1"/>
            </p:cNvSpPr>
            <p:nvPr/>
          </p:nvSpPr>
          <p:spPr bwMode="auto">
            <a:xfrm>
              <a:off x="6683" y="7341"/>
              <a:ext cx="2328" cy="79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bg-BG" sz="1000" b="1"/>
            </a:p>
            <a:p>
              <a:pPr algn="ctr"/>
              <a:r>
                <a:rPr lang="bg-BG" sz="1000" b="1"/>
                <a:t>Комуникацията в класа</a:t>
              </a:r>
              <a:endParaRPr lang="bg-BG"/>
            </a:p>
          </p:txBody>
        </p:sp>
        <p:sp>
          <p:nvSpPr>
            <p:cNvPr id="13318" name="Text Box 36"/>
            <p:cNvSpPr txBox="1">
              <a:spLocks noChangeArrowheads="1"/>
            </p:cNvSpPr>
            <p:nvPr/>
          </p:nvSpPr>
          <p:spPr bwMode="auto">
            <a:xfrm>
              <a:off x="2485" y="7418"/>
              <a:ext cx="2398" cy="7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bg-BG" sz="1000" b="1"/>
            </a:p>
            <a:p>
              <a:pPr algn="ctr"/>
              <a:r>
                <a:rPr lang="bg-BG" sz="1000" b="1"/>
                <a:t>Поведението в класа</a:t>
              </a:r>
              <a:endParaRPr lang="bg-BG"/>
            </a:p>
          </p:txBody>
        </p:sp>
        <p:sp>
          <p:nvSpPr>
            <p:cNvPr id="13319" name="Text Box 35"/>
            <p:cNvSpPr txBox="1">
              <a:spLocks noChangeArrowheads="1"/>
            </p:cNvSpPr>
            <p:nvPr/>
          </p:nvSpPr>
          <p:spPr bwMode="auto">
            <a:xfrm>
              <a:off x="4883" y="8290"/>
              <a:ext cx="1980" cy="928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bg-BG" sz="1000" b="1"/>
            </a:p>
            <a:p>
              <a:pPr algn="ctr"/>
              <a:r>
                <a:rPr lang="bg-BG" sz="1000" b="1"/>
                <a:t>Класа като формална група</a:t>
              </a:r>
              <a:endParaRPr lang="bg-BG"/>
            </a:p>
          </p:txBody>
        </p:sp>
        <p:sp>
          <p:nvSpPr>
            <p:cNvPr id="13320" name="Text Box 34"/>
            <p:cNvSpPr txBox="1">
              <a:spLocks noChangeArrowheads="1"/>
            </p:cNvSpPr>
            <p:nvPr/>
          </p:nvSpPr>
          <p:spPr bwMode="auto">
            <a:xfrm>
              <a:off x="4883" y="10396"/>
              <a:ext cx="1980" cy="1347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bg-BG" sz="1000" b="1"/>
            </a:p>
            <a:p>
              <a:pPr algn="ctr"/>
              <a:r>
                <a:rPr lang="bg-BG" sz="1000" b="1"/>
                <a:t>Професионалното развитие и кариера на учителя</a:t>
              </a:r>
              <a:endParaRPr lang="bg-BG"/>
            </a:p>
          </p:txBody>
        </p:sp>
        <p:sp>
          <p:nvSpPr>
            <p:cNvPr id="13321" name="Text Box 33"/>
            <p:cNvSpPr txBox="1">
              <a:spLocks noChangeArrowheads="1"/>
            </p:cNvSpPr>
            <p:nvPr/>
          </p:nvSpPr>
          <p:spPr bwMode="auto">
            <a:xfrm>
              <a:off x="4896" y="5963"/>
              <a:ext cx="1862" cy="1095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bg-BG" sz="1000" b="1"/>
            </a:p>
            <a:p>
              <a:pPr algn="ctr"/>
              <a:r>
                <a:rPr lang="bg-BG" sz="1000" b="1"/>
                <a:t>Развитието на учениците</a:t>
              </a:r>
              <a:endParaRPr lang="bg-BG"/>
            </a:p>
          </p:txBody>
        </p:sp>
        <p:sp>
          <p:nvSpPr>
            <p:cNvPr id="13322" name="Text Box 32"/>
            <p:cNvSpPr txBox="1">
              <a:spLocks noChangeArrowheads="1"/>
            </p:cNvSpPr>
            <p:nvPr/>
          </p:nvSpPr>
          <p:spPr bwMode="auto">
            <a:xfrm>
              <a:off x="2485" y="9398"/>
              <a:ext cx="2398" cy="9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bg-BG" sz="1000" b="1"/>
            </a:p>
            <a:p>
              <a:pPr algn="ctr"/>
              <a:r>
                <a:rPr lang="bg-BG" sz="1000" b="1"/>
                <a:t>Класната символика</a:t>
              </a:r>
              <a:endParaRPr lang="bg-BG"/>
            </a:p>
          </p:txBody>
        </p:sp>
        <p:sp>
          <p:nvSpPr>
            <p:cNvPr id="13323" name="Text Box 31"/>
            <p:cNvSpPr txBox="1">
              <a:spLocks noChangeArrowheads="1"/>
            </p:cNvSpPr>
            <p:nvPr/>
          </p:nvSpPr>
          <p:spPr bwMode="auto">
            <a:xfrm>
              <a:off x="6863" y="9308"/>
              <a:ext cx="2148" cy="81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bg-BG" sz="1000" b="1"/>
            </a:p>
            <a:p>
              <a:pPr algn="ctr"/>
              <a:r>
                <a:rPr lang="bg-BG" sz="1000" b="1"/>
                <a:t>Физическата среда на класа</a:t>
              </a:r>
              <a:endParaRPr lang="bg-BG"/>
            </a:p>
          </p:txBody>
        </p:sp>
        <p:sp>
          <p:nvSpPr>
            <p:cNvPr id="13324" name="Line 30"/>
            <p:cNvSpPr>
              <a:spLocks noChangeShapeType="1"/>
            </p:cNvSpPr>
            <p:nvPr/>
          </p:nvSpPr>
          <p:spPr bwMode="auto">
            <a:xfrm>
              <a:off x="5603" y="6850"/>
              <a:ext cx="1" cy="1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25" name="Line 29"/>
            <p:cNvSpPr>
              <a:spLocks noChangeShapeType="1"/>
            </p:cNvSpPr>
            <p:nvPr/>
          </p:nvSpPr>
          <p:spPr bwMode="auto">
            <a:xfrm flipV="1">
              <a:off x="5603" y="9218"/>
              <a:ext cx="1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26" name="Line 28"/>
            <p:cNvSpPr>
              <a:spLocks noChangeShapeType="1"/>
            </p:cNvSpPr>
            <p:nvPr/>
          </p:nvSpPr>
          <p:spPr bwMode="auto">
            <a:xfrm flipV="1">
              <a:off x="5888" y="6850"/>
              <a:ext cx="1" cy="1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27" name="Line 27"/>
            <p:cNvSpPr>
              <a:spLocks noChangeShapeType="1"/>
            </p:cNvSpPr>
            <p:nvPr/>
          </p:nvSpPr>
          <p:spPr bwMode="auto">
            <a:xfrm>
              <a:off x="5783" y="9218"/>
              <a:ext cx="1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28" name="Line 26"/>
            <p:cNvSpPr>
              <a:spLocks noChangeShapeType="1"/>
            </p:cNvSpPr>
            <p:nvPr/>
          </p:nvSpPr>
          <p:spPr bwMode="auto">
            <a:xfrm>
              <a:off x="3983" y="8138"/>
              <a:ext cx="90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29" name="Line 25"/>
            <p:cNvSpPr>
              <a:spLocks noChangeShapeType="1"/>
            </p:cNvSpPr>
            <p:nvPr/>
          </p:nvSpPr>
          <p:spPr bwMode="auto">
            <a:xfrm flipH="1">
              <a:off x="6863" y="8138"/>
              <a:ext cx="90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30" name="Line 24"/>
            <p:cNvSpPr>
              <a:spLocks noChangeShapeType="1"/>
            </p:cNvSpPr>
            <p:nvPr/>
          </p:nvSpPr>
          <p:spPr bwMode="auto">
            <a:xfrm flipH="1">
              <a:off x="3983" y="8858"/>
              <a:ext cx="90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31" name="Line 23"/>
            <p:cNvSpPr>
              <a:spLocks noChangeShapeType="1"/>
            </p:cNvSpPr>
            <p:nvPr/>
          </p:nvSpPr>
          <p:spPr bwMode="auto">
            <a:xfrm>
              <a:off x="6863" y="8858"/>
              <a:ext cx="108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32" name="Line 22"/>
            <p:cNvSpPr>
              <a:spLocks noChangeShapeType="1"/>
            </p:cNvSpPr>
            <p:nvPr/>
          </p:nvSpPr>
          <p:spPr bwMode="auto">
            <a:xfrm flipV="1">
              <a:off x="6863" y="10118"/>
              <a:ext cx="126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33" name="Line 21"/>
            <p:cNvSpPr>
              <a:spLocks noChangeShapeType="1"/>
            </p:cNvSpPr>
            <p:nvPr/>
          </p:nvSpPr>
          <p:spPr bwMode="auto">
            <a:xfrm flipH="1" flipV="1">
              <a:off x="3803" y="10356"/>
              <a:ext cx="108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34" name="Line 20"/>
            <p:cNvSpPr>
              <a:spLocks noChangeShapeType="1"/>
            </p:cNvSpPr>
            <p:nvPr/>
          </p:nvSpPr>
          <p:spPr bwMode="auto">
            <a:xfrm flipV="1">
              <a:off x="3803" y="6518"/>
              <a:ext cx="1080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35" name="Line 19"/>
            <p:cNvSpPr>
              <a:spLocks noChangeShapeType="1"/>
            </p:cNvSpPr>
            <p:nvPr/>
          </p:nvSpPr>
          <p:spPr bwMode="auto">
            <a:xfrm>
              <a:off x="4896" y="7597"/>
              <a:ext cx="180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36" name="Line 18"/>
            <p:cNvSpPr>
              <a:spLocks noChangeShapeType="1"/>
            </p:cNvSpPr>
            <p:nvPr/>
          </p:nvSpPr>
          <p:spPr bwMode="auto">
            <a:xfrm flipH="1">
              <a:off x="4883" y="7777"/>
              <a:ext cx="180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37" name="Line 17"/>
            <p:cNvSpPr>
              <a:spLocks noChangeShapeType="1"/>
            </p:cNvSpPr>
            <p:nvPr/>
          </p:nvSpPr>
          <p:spPr bwMode="auto">
            <a:xfrm>
              <a:off x="4883" y="9758"/>
              <a:ext cx="19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38" name="Line 16"/>
            <p:cNvSpPr>
              <a:spLocks noChangeShapeType="1"/>
            </p:cNvSpPr>
            <p:nvPr/>
          </p:nvSpPr>
          <p:spPr bwMode="auto">
            <a:xfrm flipH="1">
              <a:off x="4883" y="9938"/>
              <a:ext cx="19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39" name="Line 15"/>
            <p:cNvSpPr>
              <a:spLocks noChangeShapeType="1"/>
            </p:cNvSpPr>
            <p:nvPr/>
          </p:nvSpPr>
          <p:spPr bwMode="auto">
            <a:xfrm flipV="1">
              <a:off x="3623" y="8138"/>
              <a:ext cx="0" cy="12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40" name="Line 14"/>
            <p:cNvSpPr>
              <a:spLocks noChangeShapeType="1"/>
            </p:cNvSpPr>
            <p:nvPr/>
          </p:nvSpPr>
          <p:spPr bwMode="auto">
            <a:xfrm>
              <a:off x="3803" y="8138"/>
              <a:ext cx="0" cy="12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41" name="Line 13"/>
            <p:cNvSpPr>
              <a:spLocks noChangeShapeType="1"/>
            </p:cNvSpPr>
            <p:nvPr/>
          </p:nvSpPr>
          <p:spPr bwMode="auto">
            <a:xfrm>
              <a:off x="8123" y="8138"/>
              <a:ext cx="0" cy="12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42" name="Line 12"/>
            <p:cNvSpPr>
              <a:spLocks noChangeShapeType="1"/>
            </p:cNvSpPr>
            <p:nvPr/>
          </p:nvSpPr>
          <p:spPr bwMode="auto">
            <a:xfrm flipV="1">
              <a:off x="8303" y="8138"/>
              <a:ext cx="0" cy="12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43" name="Line 11"/>
            <p:cNvSpPr>
              <a:spLocks noChangeShapeType="1"/>
            </p:cNvSpPr>
            <p:nvPr/>
          </p:nvSpPr>
          <p:spPr bwMode="auto">
            <a:xfrm flipH="1">
              <a:off x="6863" y="10118"/>
              <a:ext cx="90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44" name="Line 10"/>
            <p:cNvSpPr>
              <a:spLocks noChangeShapeType="1"/>
            </p:cNvSpPr>
            <p:nvPr/>
          </p:nvSpPr>
          <p:spPr bwMode="auto">
            <a:xfrm>
              <a:off x="4163" y="10356"/>
              <a:ext cx="72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45" name="Line 9"/>
            <p:cNvSpPr>
              <a:spLocks noChangeShapeType="1"/>
            </p:cNvSpPr>
            <p:nvPr/>
          </p:nvSpPr>
          <p:spPr bwMode="auto">
            <a:xfrm flipH="1" flipV="1">
              <a:off x="6863" y="9038"/>
              <a:ext cx="72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46" name="Line 8"/>
            <p:cNvSpPr>
              <a:spLocks noChangeShapeType="1"/>
            </p:cNvSpPr>
            <p:nvPr/>
          </p:nvSpPr>
          <p:spPr bwMode="auto">
            <a:xfrm flipV="1">
              <a:off x="4343" y="9038"/>
              <a:ext cx="54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47" name="Line 7"/>
            <p:cNvSpPr>
              <a:spLocks noChangeShapeType="1"/>
            </p:cNvSpPr>
            <p:nvPr/>
          </p:nvSpPr>
          <p:spPr bwMode="auto">
            <a:xfrm flipH="1" flipV="1">
              <a:off x="4163" y="8138"/>
              <a:ext cx="72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48" name="Line 6"/>
            <p:cNvSpPr>
              <a:spLocks noChangeShapeType="1"/>
            </p:cNvSpPr>
            <p:nvPr/>
          </p:nvSpPr>
          <p:spPr bwMode="auto">
            <a:xfrm flipV="1">
              <a:off x="6863" y="8138"/>
              <a:ext cx="72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49" name="Line 5"/>
            <p:cNvSpPr>
              <a:spLocks noChangeShapeType="1"/>
            </p:cNvSpPr>
            <p:nvPr/>
          </p:nvSpPr>
          <p:spPr bwMode="auto">
            <a:xfrm flipH="1">
              <a:off x="3983" y="6698"/>
              <a:ext cx="90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50" name="Line 4"/>
            <p:cNvSpPr>
              <a:spLocks noChangeShapeType="1"/>
            </p:cNvSpPr>
            <p:nvPr/>
          </p:nvSpPr>
          <p:spPr bwMode="auto">
            <a:xfrm>
              <a:off x="6758" y="6698"/>
              <a:ext cx="72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51" name="Line 3"/>
            <p:cNvSpPr>
              <a:spLocks noChangeShapeType="1"/>
            </p:cNvSpPr>
            <p:nvPr/>
          </p:nvSpPr>
          <p:spPr bwMode="auto">
            <a:xfrm flipH="1" flipV="1">
              <a:off x="6758" y="6518"/>
              <a:ext cx="900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52" name="Text Box 2"/>
            <p:cNvSpPr txBox="1">
              <a:spLocks noChangeArrowheads="1"/>
            </p:cNvSpPr>
            <p:nvPr/>
          </p:nvSpPr>
          <p:spPr bwMode="auto">
            <a:xfrm>
              <a:off x="1373" y="4358"/>
              <a:ext cx="8910" cy="12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bg-BG" sz="2800">
                  <a:latin typeface="Cambria" pitchFamily="18" charset="0"/>
                </a:rPr>
                <a:t>        Сфери на мениджмънт на класа </a:t>
              </a:r>
              <a:endParaRPr lang="bg-BG" sz="2800"/>
            </a:p>
            <a:p>
              <a:pPr algn="ctr" eaLnBrk="0" hangingPunct="0"/>
              <a:endParaRPr lang="bg-BG" sz="16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476250"/>
            <a:ext cx="8075612" cy="635000"/>
          </a:xfr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bg-BG" i="1" dirty="0" smtClean="0">
                <a:solidFill>
                  <a:schemeClr val="tx2"/>
                </a:solidFill>
                <a:latin typeface="Bookman Old Style" pitchFamily="18" charset="0"/>
              </a:rPr>
              <a:t>Как менижира учителят</a:t>
            </a:r>
            <a:r>
              <a:rPr lang="bg-BG" dirty="0" smtClean="0">
                <a:solidFill>
                  <a:schemeClr val="tx2"/>
                </a:solidFill>
                <a:latin typeface="Bookman Old Style" pitchFamily="18" charset="0"/>
              </a:rPr>
              <a:t>?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1560" y="1412776"/>
            <a:ext cx="3744416" cy="489505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400" dirty="0" smtClean="0">
                <a:solidFill>
                  <a:srgbClr val="0070C0"/>
                </a:solidFill>
              </a:rPr>
              <a:t>Следвайки своята </a:t>
            </a:r>
            <a:r>
              <a:rPr lang="bg-BG" sz="2400" b="1" u="sng" dirty="0" smtClean="0">
                <a:solidFill>
                  <a:srgbClr val="0070C0"/>
                </a:solidFill>
              </a:rPr>
              <a:t>професионална философия </a:t>
            </a:r>
            <a:r>
              <a:rPr lang="bg-BG" sz="2400" dirty="0" smtClean="0">
                <a:solidFill>
                  <a:srgbClr val="0070C0"/>
                </a:solidFill>
              </a:rPr>
              <a:t>за смисъла, целите и средствата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bg-BG" sz="2400" dirty="0" smtClean="0">
              <a:solidFill>
                <a:srgbClr val="0070C0"/>
              </a:solidFill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400" dirty="0" smtClean="0">
                <a:solidFill>
                  <a:srgbClr val="0070C0"/>
                </a:solidFill>
              </a:rPr>
              <a:t>Владеейки необходимите </a:t>
            </a:r>
            <a:r>
              <a:rPr lang="bg-BG" sz="2400" b="1" u="sng" dirty="0" smtClean="0">
                <a:solidFill>
                  <a:srgbClr val="0070C0"/>
                </a:solidFill>
              </a:rPr>
              <a:t>знания и информация 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bg-BG" sz="2400" dirty="0" smtClean="0">
              <a:solidFill>
                <a:srgbClr val="0070C0"/>
              </a:solidFill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400" dirty="0" smtClean="0">
                <a:solidFill>
                  <a:srgbClr val="0070C0"/>
                </a:solidFill>
              </a:rPr>
              <a:t>Развивайки своите </a:t>
            </a:r>
            <a:r>
              <a:rPr lang="bg-BG" sz="2400" b="1" u="sng" dirty="0" smtClean="0">
                <a:solidFill>
                  <a:srgbClr val="0070C0"/>
                </a:solidFill>
              </a:rPr>
              <a:t>практически умения и опит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412776"/>
            <a:ext cx="4110990" cy="4895056"/>
          </a:xfr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en-GB" dirty="0"/>
          </a:p>
        </p:txBody>
      </p:sp>
      <p:sp>
        <p:nvSpPr>
          <p:cNvPr id="14345" name="_s1028"/>
          <p:cNvSpPr>
            <a:spLocks noChangeArrowheads="1"/>
          </p:cNvSpPr>
          <p:nvPr/>
        </p:nvSpPr>
        <p:spPr bwMode="auto">
          <a:xfrm>
            <a:off x="5651500" y="2060575"/>
            <a:ext cx="2160588" cy="1962150"/>
          </a:xfrm>
          <a:prstGeom prst="ellipse">
            <a:avLst/>
          </a:prstGeom>
          <a:solidFill>
            <a:srgbClr val="333399">
              <a:alpha val="50195"/>
            </a:srgbClr>
          </a:solidFill>
          <a:ln w="4670">
            <a:solidFill>
              <a:srgbClr val="333399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bg-BG">
                <a:latin typeface="Cambria" pitchFamily="18" charset="0"/>
              </a:rPr>
              <a:t>Философия</a:t>
            </a:r>
            <a:endParaRPr lang="en-GB">
              <a:latin typeface="Perpetua" pitchFamily="18" charset="0"/>
            </a:endParaRPr>
          </a:p>
        </p:txBody>
      </p:sp>
      <p:sp>
        <p:nvSpPr>
          <p:cNvPr id="14346" name="_s1030"/>
          <p:cNvSpPr>
            <a:spLocks noChangeArrowheads="1"/>
          </p:cNvSpPr>
          <p:nvPr/>
        </p:nvSpPr>
        <p:spPr bwMode="auto">
          <a:xfrm>
            <a:off x="6516688" y="3357563"/>
            <a:ext cx="2087562" cy="1944687"/>
          </a:xfrm>
          <a:prstGeom prst="ellipse">
            <a:avLst/>
          </a:prstGeom>
          <a:solidFill>
            <a:srgbClr val="009999">
              <a:alpha val="50195"/>
            </a:srgbClr>
          </a:solidFill>
          <a:ln w="4670">
            <a:solidFill>
              <a:srgbClr val="009999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bg-BG">
                <a:latin typeface="Cambria" pitchFamily="18" charset="0"/>
              </a:rPr>
              <a:t>Опит</a:t>
            </a:r>
          </a:p>
          <a:p>
            <a:pPr algn="ctr"/>
            <a:endParaRPr lang="bg-BG">
              <a:latin typeface="Cambria" pitchFamily="18" charset="0"/>
            </a:endParaRPr>
          </a:p>
          <a:p>
            <a:pPr algn="ctr"/>
            <a:r>
              <a:rPr lang="bg-BG">
                <a:latin typeface="Cambria" pitchFamily="18" charset="0"/>
              </a:rPr>
              <a:t>Добри практики</a:t>
            </a:r>
            <a:endParaRPr lang="en-GB">
              <a:latin typeface="Perpetua" pitchFamily="18" charset="0"/>
            </a:endParaRPr>
          </a:p>
        </p:txBody>
      </p:sp>
      <p:sp>
        <p:nvSpPr>
          <p:cNvPr id="14347" name="_s1032"/>
          <p:cNvSpPr>
            <a:spLocks noChangeArrowheads="1"/>
          </p:cNvSpPr>
          <p:nvPr/>
        </p:nvSpPr>
        <p:spPr bwMode="auto">
          <a:xfrm>
            <a:off x="4859338" y="3357563"/>
            <a:ext cx="2143125" cy="1944687"/>
          </a:xfrm>
          <a:prstGeom prst="ellipse">
            <a:avLst/>
          </a:prstGeom>
          <a:solidFill>
            <a:srgbClr val="99CC00">
              <a:alpha val="50195"/>
            </a:srgbClr>
          </a:solidFill>
          <a:ln w="4670">
            <a:solidFill>
              <a:srgbClr val="99CC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bg-BG">
                <a:latin typeface="Cambria" pitchFamily="18" charset="0"/>
              </a:rPr>
              <a:t>Познание</a:t>
            </a:r>
          </a:p>
          <a:p>
            <a:pPr algn="ctr"/>
            <a:endParaRPr lang="bg-BG">
              <a:latin typeface="Cambria" pitchFamily="18" charset="0"/>
            </a:endParaRPr>
          </a:p>
          <a:p>
            <a:pPr algn="ctr"/>
            <a:r>
              <a:rPr lang="bg-BG">
                <a:latin typeface="Cambria" pitchFamily="18" charset="0"/>
              </a:rPr>
              <a:t>информация</a:t>
            </a:r>
            <a:endParaRPr lang="en-GB">
              <a:latin typeface="Perpet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900"/>
          </a:xfr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> Как </a:t>
            </a:r>
            <a:r>
              <a:rPr lang="bg-BG" dirty="0" err="1" smtClean="0"/>
              <a:t>менижира</a:t>
            </a:r>
            <a:r>
              <a:rPr lang="bg-BG" dirty="0" smtClean="0"/>
              <a:t>? </a:t>
            </a:r>
            <a:br>
              <a:rPr lang="bg-BG" dirty="0" smtClean="0"/>
            </a:br>
            <a:endParaRPr lang="en-GB" dirty="0"/>
          </a:p>
        </p:txBody>
      </p:sp>
      <p:sp>
        <p:nvSpPr>
          <p:cNvPr id="15363" name="Content Placeholder 2"/>
          <p:cNvSpPr>
            <a:spLocks noGrp="1"/>
          </p:cNvSpPr>
          <p:nvPr>
            <p:ph sz="quarter"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bg-BG" smtClean="0"/>
              <a:t>Ръководейки (лидерство) – индивиди и групи</a:t>
            </a:r>
          </a:p>
          <a:p>
            <a:endParaRPr lang="bg-BG" smtClean="0"/>
          </a:p>
          <a:p>
            <a:r>
              <a:rPr lang="bg-BG" smtClean="0"/>
              <a:t>Управлявайки – системи, процеси, среди, отношения</a:t>
            </a:r>
          </a:p>
          <a:p>
            <a:endParaRPr lang="bg-BG" smtClean="0"/>
          </a:p>
          <a:p>
            <a:r>
              <a:rPr lang="bg-BG" smtClean="0"/>
              <a:t>Администрирайки – документация, ресурси</a:t>
            </a:r>
          </a:p>
          <a:p>
            <a:endParaRPr lang="bg-BG" smtClean="0"/>
          </a:p>
          <a:p>
            <a:r>
              <a:rPr lang="bg-BG" smtClean="0"/>
              <a:t>Самоуправлявайки се – нагласи, действия, емоции</a:t>
            </a: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bg-BG" sz="3200" b="1" dirty="0" smtClean="0"/>
              <a:t>Модел за комплексен мениджмънт на реалностите в класа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557338"/>
            <a:ext cx="3749675" cy="4824412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>
              <a:buFont typeface="Wingdings 2" pitchFamily="18" charset="2"/>
              <a:buNone/>
              <a:defRPr/>
            </a:pPr>
            <a:r>
              <a:rPr lang="bg-BG" dirty="0" smtClean="0"/>
              <a:t>	</a:t>
            </a:r>
            <a:r>
              <a:rPr lang="bg-BG" b="1" dirty="0" smtClean="0"/>
              <a:t>Основни принципи</a:t>
            </a:r>
          </a:p>
          <a:p>
            <a:pPr>
              <a:buFont typeface="Wingdings 2" pitchFamily="18" charset="2"/>
              <a:buNone/>
              <a:defRPr/>
            </a:pPr>
            <a:endParaRPr lang="bg-BG" sz="800" b="1" dirty="0" smtClean="0"/>
          </a:p>
          <a:p>
            <a:pPr>
              <a:buFont typeface="Wingdings" pitchFamily="2" charset="2"/>
              <a:buChar char="Ø"/>
              <a:defRPr/>
            </a:pPr>
            <a:r>
              <a:rPr lang="bg-BG" dirty="0" smtClean="0">
                <a:latin typeface="Book Antiqua" pitchFamily="18" charset="0"/>
              </a:rPr>
              <a:t>Системност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bg-BG" dirty="0" smtClean="0">
                <a:latin typeface="Book Antiqua" pitchFamily="18" charset="0"/>
              </a:rPr>
              <a:t>Комплексно третиране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bg-BG" dirty="0" smtClean="0">
                <a:latin typeface="Book Antiqua" pitchFamily="18" charset="0"/>
              </a:rPr>
              <a:t>Автентичност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bg-BG" dirty="0" smtClean="0">
                <a:latin typeface="Book Antiqua" pitchFamily="18" charset="0"/>
              </a:rPr>
              <a:t>Позитивизъм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bg-BG" dirty="0" smtClean="0">
                <a:latin typeface="Book Antiqua" pitchFamily="18" charset="0"/>
              </a:rPr>
              <a:t>Ангажираност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bg-BG" dirty="0" smtClean="0">
                <a:latin typeface="Book Antiqua" pitchFamily="18" charset="0"/>
              </a:rPr>
              <a:t>Отвореност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bg-BG" dirty="0" smtClean="0">
                <a:latin typeface="Book Antiqua" pitchFamily="18" charset="0"/>
              </a:rPr>
              <a:t>Проактивност </a:t>
            </a:r>
            <a:endParaRPr lang="en-GB" dirty="0">
              <a:latin typeface="Book Antiqua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87900" y="1557338"/>
            <a:ext cx="3965575" cy="4824412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>
              <a:buFont typeface="Wingdings 2" pitchFamily="18" charset="2"/>
              <a:buNone/>
              <a:defRPr/>
            </a:pPr>
            <a:r>
              <a:rPr lang="bg-BG" sz="2800" b="1" dirty="0" smtClean="0">
                <a:latin typeface="Book Antiqua" pitchFamily="18" charset="0"/>
              </a:rPr>
              <a:t>Основни понятия</a:t>
            </a:r>
          </a:p>
          <a:p>
            <a:pPr algn="ctr">
              <a:buFont typeface="Wingdings 2" pitchFamily="18" charset="2"/>
              <a:buNone/>
              <a:defRPr/>
            </a:pPr>
            <a:endParaRPr lang="bg-BG" sz="2400" b="1" dirty="0" smtClean="0">
              <a:latin typeface="Book Antiqua" pitchFamily="18" charset="0"/>
            </a:endParaRPr>
          </a:p>
          <a:p>
            <a:pPr>
              <a:defRPr/>
            </a:pPr>
            <a:r>
              <a:rPr lang="bg-BG" sz="2400" dirty="0" smtClean="0">
                <a:latin typeface="Book Antiqua" pitchFamily="18" charset="0"/>
              </a:rPr>
              <a:t>Зона на дефицитарност</a:t>
            </a:r>
          </a:p>
          <a:p>
            <a:pPr>
              <a:defRPr/>
            </a:pPr>
            <a:r>
              <a:rPr lang="bg-BG" sz="2400" dirty="0" smtClean="0">
                <a:latin typeface="Book Antiqua" pitchFamily="18" charset="0"/>
              </a:rPr>
              <a:t>Зона на свръхпотенциал</a:t>
            </a:r>
          </a:p>
          <a:p>
            <a:pPr>
              <a:defRPr/>
            </a:pPr>
            <a:r>
              <a:rPr lang="bg-BG" sz="2400" dirty="0" smtClean="0">
                <a:latin typeface="Book Antiqua" pitchFamily="18" charset="0"/>
              </a:rPr>
              <a:t>Зона на потенциален риск</a:t>
            </a:r>
          </a:p>
          <a:p>
            <a:pPr>
              <a:defRPr/>
            </a:pPr>
            <a:r>
              <a:rPr lang="bg-BG" sz="2400" dirty="0" smtClean="0">
                <a:latin typeface="Book Antiqua" pitchFamily="18" charset="0"/>
              </a:rPr>
              <a:t>Зона на реален риск</a:t>
            </a:r>
          </a:p>
          <a:p>
            <a:pPr>
              <a:defRPr/>
            </a:pPr>
            <a:r>
              <a:rPr lang="bg-BG" sz="2400" dirty="0" smtClean="0">
                <a:latin typeface="Book Antiqua" pitchFamily="18" charset="0"/>
              </a:rPr>
              <a:t>Ключова зона</a:t>
            </a:r>
            <a:endParaRPr lang="en-GB" sz="2400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mtClean="0"/>
              <a:t>Етапи на комплексен мениджмънт</a:t>
            </a:r>
            <a:endParaRPr lang="en-GB" smtClean="0"/>
          </a:p>
        </p:txBody>
      </p:sp>
      <p:sp>
        <p:nvSpPr>
          <p:cNvPr id="17411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bg-BG" smtClean="0"/>
          </a:p>
          <a:p>
            <a:r>
              <a:rPr lang="bg-BG" smtClean="0"/>
              <a:t>Системен анализ</a:t>
            </a:r>
          </a:p>
          <a:p>
            <a:endParaRPr lang="bg-BG" smtClean="0"/>
          </a:p>
          <a:p>
            <a:r>
              <a:rPr lang="bg-BG" smtClean="0"/>
              <a:t>Комплексно управление</a:t>
            </a:r>
          </a:p>
          <a:p>
            <a:endParaRPr lang="bg-BG" smtClean="0"/>
          </a:p>
          <a:p>
            <a:r>
              <a:rPr lang="bg-BG" smtClean="0"/>
              <a:t>Актуализация и самоактуализация</a:t>
            </a: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Diagram 2"/>
          <p:cNvGrpSpPr>
            <a:grpSpLocks/>
          </p:cNvGrpSpPr>
          <p:nvPr/>
        </p:nvGrpSpPr>
        <p:grpSpPr bwMode="auto">
          <a:xfrm>
            <a:off x="827584" y="476672"/>
            <a:ext cx="7488832" cy="5544616"/>
            <a:chOff x="1643" y="4358"/>
            <a:chExt cx="8640" cy="8640"/>
          </a:xfrm>
        </p:grpSpPr>
        <p:graphicFrame>
          <p:nvGraphicFramePr>
            <p:cNvPr id="16" name="Diagram 15"/>
            <p:cNvGraphicFramePr/>
            <p:nvPr/>
          </p:nvGraphicFramePr>
          <p:xfrm>
            <a:off x="1643" y="4358"/>
            <a:ext cx="8640" cy="864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3" name="AutoShape 16"/>
            <p:cNvSpPr>
              <a:spLocks noChangeArrowheads="1"/>
            </p:cNvSpPr>
            <p:nvPr/>
          </p:nvSpPr>
          <p:spPr bwMode="auto">
            <a:xfrm>
              <a:off x="5641" y="4358"/>
              <a:ext cx="172" cy="8307"/>
            </a:xfrm>
            <a:prstGeom prst="upDownArrow">
              <a:avLst>
                <a:gd name="adj1" fmla="val 50000"/>
                <a:gd name="adj2" fmla="val 965930"/>
              </a:avLst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Text Box 17"/>
            <p:cNvSpPr txBox="1">
              <a:spLocks noChangeArrowheads="1"/>
            </p:cNvSpPr>
            <p:nvPr/>
          </p:nvSpPr>
          <p:spPr bwMode="auto">
            <a:xfrm>
              <a:off x="6683" y="7418"/>
              <a:ext cx="1980" cy="7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Комуникационна среда</a:t>
              </a:r>
              <a:endParaRPr kumimoji="0" 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" name="Text Box 18"/>
            <p:cNvSpPr txBox="1">
              <a:spLocks noChangeArrowheads="1"/>
            </p:cNvSpPr>
            <p:nvPr/>
          </p:nvSpPr>
          <p:spPr bwMode="auto">
            <a:xfrm>
              <a:off x="3263" y="7418"/>
              <a:ext cx="1620" cy="7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Поведенческа среда</a:t>
              </a:r>
              <a:endParaRPr kumimoji="0" 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" name="Text Box 19"/>
            <p:cNvSpPr txBox="1">
              <a:spLocks noChangeArrowheads="1"/>
            </p:cNvSpPr>
            <p:nvPr/>
          </p:nvSpPr>
          <p:spPr bwMode="auto">
            <a:xfrm>
              <a:off x="4716" y="8498"/>
              <a:ext cx="2147" cy="72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Институционализирана среда</a:t>
              </a:r>
              <a:endParaRPr kumimoji="0" 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8" name="Text Box 20"/>
            <p:cNvSpPr txBox="1">
              <a:spLocks noChangeArrowheads="1"/>
            </p:cNvSpPr>
            <p:nvPr/>
          </p:nvSpPr>
          <p:spPr bwMode="auto">
            <a:xfrm>
              <a:off x="4883" y="10298"/>
              <a:ext cx="1980" cy="90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Професионална среда</a:t>
              </a:r>
              <a:endParaRPr kumimoji="0" 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5063" y="6338"/>
              <a:ext cx="1440" cy="72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Развитийна  среда</a:t>
              </a:r>
              <a:endParaRPr kumimoji="0" 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3443" y="9398"/>
              <a:ext cx="1440" cy="72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Символна среда</a:t>
              </a:r>
              <a:endParaRPr kumimoji="0" 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1" name="Text Box 23"/>
            <p:cNvSpPr txBox="1">
              <a:spLocks noChangeArrowheads="1"/>
            </p:cNvSpPr>
            <p:nvPr/>
          </p:nvSpPr>
          <p:spPr bwMode="auto">
            <a:xfrm>
              <a:off x="6863" y="9398"/>
              <a:ext cx="1620" cy="72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bg-BG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Физическа среда</a:t>
              </a:r>
              <a:endParaRPr kumimoji="0" lang="bg-B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" name="Freeform 24"/>
            <p:cNvSpPr>
              <a:spLocks/>
            </p:cNvSpPr>
            <p:nvPr/>
          </p:nvSpPr>
          <p:spPr bwMode="auto">
            <a:xfrm rot="10552372">
              <a:off x="3135" y="5944"/>
              <a:ext cx="5580" cy="2735"/>
            </a:xfrm>
            <a:custGeom>
              <a:avLst/>
              <a:gdLst>
                <a:gd name="T0" fmla="*/ 0 w 5580"/>
                <a:gd name="T1" fmla="*/ 2434 h 2558"/>
                <a:gd name="T2" fmla="*/ 1746 w 5580"/>
                <a:gd name="T3" fmla="*/ 396 h 2558"/>
                <a:gd name="T4" fmla="*/ 2880 w 5580"/>
                <a:gd name="T5" fmla="*/ 59 h 2558"/>
                <a:gd name="T6" fmla="*/ 4140 w 5580"/>
                <a:gd name="T7" fmla="*/ 564 h 2558"/>
                <a:gd name="T8" fmla="*/ 5580 w 5580"/>
                <a:gd name="T9" fmla="*/ 2558 h 2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80" h="2558">
                  <a:moveTo>
                    <a:pt x="0" y="2434"/>
                  </a:moveTo>
                  <a:cubicBezTo>
                    <a:pt x="633" y="1613"/>
                    <a:pt x="1266" y="792"/>
                    <a:pt x="1746" y="396"/>
                  </a:cubicBezTo>
                  <a:cubicBezTo>
                    <a:pt x="2226" y="0"/>
                    <a:pt x="2481" y="31"/>
                    <a:pt x="2880" y="59"/>
                  </a:cubicBezTo>
                  <a:cubicBezTo>
                    <a:pt x="3279" y="87"/>
                    <a:pt x="3690" y="147"/>
                    <a:pt x="4140" y="564"/>
                  </a:cubicBezTo>
                  <a:cubicBezTo>
                    <a:pt x="4590" y="981"/>
                    <a:pt x="5339" y="2226"/>
                    <a:pt x="5580" y="2558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5"/>
            <p:cNvSpPr>
              <a:spLocks/>
            </p:cNvSpPr>
            <p:nvPr/>
          </p:nvSpPr>
          <p:spPr bwMode="auto">
            <a:xfrm>
              <a:off x="2903" y="8795"/>
              <a:ext cx="5580" cy="2735"/>
            </a:xfrm>
            <a:custGeom>
              <a:avLst/>
              <a:gdLst>
                <a:gd name="T0" fmla="*/ 0 w 5580"/>
                <a:gd name="T1" fmla="*/ 2434 h 2558"/>
                <a:gd name="T2" fmla="*/ 1746 w 5580"/>
                <a:gd name="T3" fmla="*/ 396 h 2558"/>
                <a:gd name="T4" fmla="*/ 2880 w 5580"/>
                <a:gd name="T5" fmla="*/ 59 h 2558"/>
                <a:gd name="T6" fmla="*/ 4140 w 5580"/>
                <a:gd name="T7" fmla="*/ 564 h 2558"/>
                <a:gd name="T8" fmla="*/ 5580 w 5580"/>
                <a:gd name="T9" fmla="*/ 2558 h 2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80" h="2558">
                  <a:moveTo>
                    <a:pt x="0" y="2434"/>
                  </a:moveTo>
                  <a:cubicBezTo>
                    <a:pt x="633" y="1613"/>
                    <a:pt x="1266" y="792"/>
                    <a:pt x="1746" y="396"/>
                  </a:cubicBezTo>
                  <a:cubicBezTo>
                    <a:pt x="2226" y="0"/>
                    <a:pt x="2481" y="31"/>
                    <a:pt x="2880" y="59"/>
                  </a:cubicBezTo>
                  <a:cubicBezTo>
                    <a:pt x="3279" y="87"/>
                    <a:pt x="3690" y="147"/>
                    <a:pt x="4140" y="564"/>
                  </a:cubicBezTo>
                  <a:cubicBezTo>
                    <a:pt x="4590" y="981"/>
                    <a:pt x="5339" y="2226"/>
                    <a:pt x="5580" y="2558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auto">
            <a:xfrm>
              <a:off x="2763" y="6721"/>
              <a:ext cx="6480" cy="2793"/>
            </a:xfrm>
            <a:custGeom>
              <a:avLst/>
              <a:gdLst>
                <a:gd name="T0" fmla="*/ 0 w 6480"/>
                <a:gd name="T1" fmla="*/ 2612 h 2612"/>
                <a:gd name="T2" fmla="*/ 1268 w 6480"/>
                <a:gd name="T3" fmla="*/ 1143 h 2612"/>
                <a:gd name="T4" fmla="*/ 2402 w 6480"/>
                <a:gd name="T5" fmla="*/ 219 h 2612"/>
                <a:gd name="T6" fmla="*/ 3303 w 6480"/>
                <a:gd name="T7" fmla="*/ 4 h 2612"/>
                <a:gd name="T8" fmla="*/ 4202 w 6480"/>
                <a:gd name="T9" fmla="*/ 241 h 2612"/>
                <a:gd name="T10" fmla="*/ 4860 w 6480"/>
                <a:gd name="T11" fmla="*/ 760 h 2612"/>
                <a:gd name="T12" fmla="*/ 5581 w 6480"/>
                <a:gd name="T13" fmla="*/ 1433 h 2612"/>
                <a:gd name="T14" fmla="*/ 6480 w 6480"/>
                <a:gd name="T15" fmla="*/ 2300 h 2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80" h="2612">
                  <a:moveTo>
                    <a:pt x="0" y="2612"/>
                  </a:moveTo>
                  <a:cubicBezTo>
                    <a:pt x="434" y="2077"/>
                    <a:pt x="868" y="1542"/>
                    <a:pt x="1268" y="1143"/>
                  </a:cubicBezTo>
                  <a:cubicBezTo>
                    <a:pt x="1668" y="744"/>
                    <a:pt x="2063" y="409"/>
                    <a:pt x="2402" y="219"/>
                  </a:cubicBezTo>
                  <a:cubicBezTo>
                    <a:pt x="2741" y="29"/>
                    <a:pt x="3003" y="0"/>
                    <a:pt x="3303" y="4"/>
                  </a:cubicBezTo>
                  <a:cubicBezTo>
                    <a:pt x="3603" y="8"/>
                    <a:pt x="3943" y="115"/>
                    <a:pt x="4202" y="241"/>
                  </a:cubicBezTo>
                  <a:cubicBezTo>
                    <a:pt x="4461" y="367"/>
                    <a:pt x="4630" y="561"/>
                    <a:pt x="4860" y="760"/>
                  </a:cubicBezTo>
                  <a:cubicBezTo>
                    <a:pt x="5090" y="959"/>
                    <a:pt x="5311" y="1176"/>
                    <a:pt x="5581" y="1433"/>
                  </a:cubicBezTo>
                  <a:cubicBezTo>
                    <a:pt x="5851" y="1690"/>
                    <a:pt x="6330" y="2156"/>
                    <a:pt x="6480" y="230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7"/>
            <p:cNvSpPr>
              <a:spLocks/>
            </p:cNvSpPr>
            <p:nvPr/>
          </p:nvSpPr>
          <p:spPr bwMode="auto">
            <a:xfrm>
              <a:off x="2903" y="8290"/>
              <a:ext cx="6602" cy="2696"/>
            </a:xfrm>
            <a:custGeom>
              <a:avLst/>
              <a:gdLst>
                <a:gd name="T0" fmla="*/ 0 w 6602"/>
                <a:gd name="T1" fmla="*/ 0 h 2521"/>
                <a:gd name="T2" fmla="*/ 373 w 6602"/>
                <a:gd name="T3" fmla="*/ 724 h 2521"/>
                <a:gd name="T4" fmla="*/ 889 w 6602"/>
                <a:gd name="T5" fmla="*/ 1440 h 2521"/>
                <a:gd name="T6" fmla="*/ 2160 w 6602"/>
                <a:gd name="T7" fmla="*/ 2282 h 2521"/>
                <a:gd name="T8" fmla="*/ 3073 w 6602"/>
                <a:gd name="T9" fmla="*/ 2454 h 2521"/>
                <a:gd name="T10" fmla="*/ 4328 w 6602"/>
                <a:gd name="T11" fmla="*/ 1878 h 2521"/>
                <a:gd name="T12" fmla="*/ 5580 w 6602"/>
                <a:gd name="T13" fmla="*/ 1158 h 2521"/>
                <a:gd name="T14" fmla="*/ 6480 w 6602"/>
                <a:gd name="T15" fmla="*/ 194 h 2521"/>
                <a:gd name="T16" fmla="*/ 6313 w 6602"/>
                <a:gd name="T17" fmla="*/ 363 h 2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2" h="2521">
                  <a:moveTo>
                    <a:pt x="0" y="0"/>
                  </a:moveTo>
                  <a:cubicBezTo>
                    <a:pt x="112" y="242"/>
                    <a:pt x="225" y="484"/>
                    <a:pt x="373" y="724"/>
                  </a:cubicBezTo>
                  <a:cubicBezTo>
                    <a:pt x="521" y="964"/>
                    <a:pt x="591" y="1180"/>
                    <a:pt x="889" y="1440"/>
                  </a:cubicBezTo>
                  <a:cubicBezTo>
                    <a:pt x="1187" y="1700"/>
                    <a:pt x="1796" y="2113"/>
                    <a:pt x="2160" y="2282"/>
                  </a:cubicBezTo>
                  <a:cubicBezTo>
                    <a:pt x="2524" y="2451"/>
                    <a:pt x="2712" y="2521"/>
                    <a:pt x="3073" y="2454"/>
                  </a:cubicBezTo>
                  <a:cubicBezTo>
                    <a:pt x="3434" y="2387"/>
                    <a:pt x="3910" y="2094"/>
                    <a:pt x="4328" y="1878"/>
                  </a:cubicBezTo>
                  <a:cubicBezTo>
                    <a:pt x="4746" y="1662"/>
                    <a:pt x="5222" y="1439"/>
                    <a:pt x="5580" y="1158"/>
                  </a:cubicBezTo>
                  <a:cubicBezTo>
                    <a:pt x="5938" y="877"/>
                    <a:pt x="6358" y="326"/>
                    <a:pt x="6480" y="194"/>
                  </a:cubicBezTo>
                  <a:cubicBezTo>
                    <a:pt x="6602" y="62"/>
                    <a:pt x="6457" y="212"/>
                    <a:pt x="6313" y="363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4" name="Content Placeholder 8"/>
          <p:cNvGraphicFramePr>
            <a:graphicFrameLocks/>
          </p:cNvGraphicFramePr>
          <p:nvPr/>
        </p:nvGraphicFramePr>
        <p:xfrm>
          <a:off x="467544" y="260648"/>
          <a:ext cx="1450504" cy="1515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788024" y="1916832"/>
            <a:ext cx="4038600" cy="4525963"/>
          </a:xfrm>
        </p:spPr>
        <p:txBody>
          <a:bodyPr/>
          <a:lstStyle/>
          <a:p>
            <a:pPr>
              <a:buNone/>
            </a:pPr>
            <a:endParaRPr lang="bg-BG" dirty="0" smtClean="0"/>
          </a:p>
          <a:p>
            <a:pPr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5266928" cy="6394722"/>
          </a:xfrm>
        </p:spPr>
        <p:txBody>
          <a:bodyPr>
            <a:normAutofit fontScale="90000"/>
          </a:bodyPr>
          <a:lstStyle/>
          <a:p>
            <a:r>
              <a:rPr lang="en-GB" sz="32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32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GB" sz="32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32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GB" sz="32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32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GB" sz="32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32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GB" sz="32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32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bg-BG" sz="32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32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bg-BG" sz="32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32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bg-BG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Модел за комплексен мениджмънт на реалностите в ученическия клас</a:t>
            </a:r>
            <a:br>
              <a:rPr lang="bg-BG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bg-BG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GB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*</a:t>
            </a:r>
            <a:r>
              <a:rPr lang="bg-BG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GB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50 екипни модели</a:t>
            </a:r>
            <a:r>
              <a:rPr lang="en-GB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GB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*  </a:t>
            </a:r>
            <a: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наши, чужди и собствени      </a:t>
            </a:r>
            <a:b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специализирани изследвания</a:t>
            </a:r>
            <a:r>
              <a:rPr lang="en-GB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GB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*</a:t>
            </a:r>
            <a: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устойчиви добри практики</a:t>
            </a:r>
            <a:b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GB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*</a:t>
            </a:r>
            <a: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собствена преподавателска </a:t>
            </a:r>
            <a:b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практика</a:t>
            </a:r>
            <a:b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GB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bg-BG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Системен модел</a:t>
            </a:r>
            <a: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интегриращ: </a:t>
            </a:r>
            <a:b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-  екологична </a:t>
            </a:r>
            <a:r>
              <a:rPr lang="bg-BG" sz="20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философия</a:t>
            </a:r>
            <a: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-  социално-педагогическа (триадна)  </a:t>
            </a:r>
            <a:b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bg-BG" sz="20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теория </a:t>
            </a:r>
            <a: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от холистично-системен тип</a:t>
            </a:r>
            <a:b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-  диверсифицирана </a:t>
            </a:r>
            <a:r>
              <a:rPr lang="bg-BG" sz="20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практика</a:t>
            </a:r>
            <a: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(контекстно </a:t>
            </a:r>
            <a:b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bg-BG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детерминирана) </a:t>
            </a:r>
            <a:r>
              <a:rPr lang="bg-BG" sz="27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27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bg-BG" sz="27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GB" sz="27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7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bg-BG" sz="27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bg-BG" sz="32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32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bg-BG" sz="32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32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bg-BG" sz="32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32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bg-BG" sz="32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32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bg-BG" sz="32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32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bg-BG" sz="32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32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bg-BG" sz="32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32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en-GB" sz="32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5868144" y="3933056"/>
          <a:ext cx="2592288" cy="2320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Down Arrow 10"/>
          <p:cNvSpPr/>
          <p:nvPr/>
        </p:nvSpPr>
        <p:spPr>
          <a:xfrm rot="10800000">
            <a:off x="6876256" y="3645024"/>
            <a:ext cx="405614" cy="259593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2" name="Diagram 11"/>
          <p:cNvGraphicFramePr/>
          <p:nvPr/>
        </p:nvGraphicFramePr>
        <p:xfrm>
          <a:off x="5724128" y="3068960"/>
          <a:ext cx="2880320" cy="447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9" name="Diagram 8"/>
          <p:cNvGraphicFramePr/>
          <p:nvPr/>
        </p:nvGraphicFramePr>
        <p:xfrm>
          <a:off x="6012160" y="332656"/>
          <a:ext cx="2543944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755576" y="764704"/>
          <a:ext cx="727280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724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683568" y="764704"/>
          <a:ext cx="763284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145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187624" y="980728"/>
          <a:ext cx="684076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585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899592" y="620688"/>
          <a:ext cx="748883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7772400" cy="86409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2400" dirty="0" smtClean="0">
                <a:solidFill>
                  <a:srgbClr val="002060"/>
                </a:solidFill>
              </a:rPr>
              <a:t/>
            </a:r>
            <a:br>
              <a:rPr lang="en-GB" sz="2400" dirty="0" smtClean="0">
                <a:solidFill>
                  <a:srgbClr val="002060"/>
                </a:solidFill>
              </a:rPr>
            </a:br>
            <a:r>
              <a:rPr lang="bg-BG" sz="2400" b="1" dirty="0" smtClean="0">
                <a:solidFill>
                  <a:srgbClr val="002060"/>
                </a:solidFill>
              </a:rPr>
              <a:t> Типология на пространството в учебните помещения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556792"/>
            <a:ext cx="7772400" cy="446300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55000" lnSpcReduction="20000"/>
          </a:bodyPr>
          <a:lstStyle/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en-GB" dirty="0" smtClean="0">
              <a:solidFill>
                <a:schemeClr val="bg1"/>
              </a:solidFill>
            </a:endParaRPr>
          </a:p>
          <a:p>
            <a:pPr marL="274320" indent="-274320" algn="ctr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>
                <a:solidFill>
                  <a:schemeClr val="bg1"/>
                </a:solidFill>
              </a:rPr>
              <a:t>	</a:t>
            </a:r>
            <a:r>
              <a:rPr lang="bg-BG" sz="2900" dirty="0" smtClean="0">
                <a:solidFill>
                  <a:srgbClr val="FFC000"/>
                </a:solidFill>
                <a:latin typeface="Bookman Old Style" pitchFamily="18" charset="0"/>
              </a:rPr>
              <a:t>   Функции на пространството в учебните помещение </a:t>
            </a:r>
            <a:r>
              <a:rPr lang="bg-BG" dirty="0" smtClean="0">
                <a:solidFill>
                  <a:schemeClr val="bg1"/>
                </a:solidFill>
              </a:rPr>
              <a:t>:</a:t>
            </a:r>
            <a:endParaRPr lang="en-GB" dirty="0" smtClean="0">
              <a:solidFill>
                <a:schemeClr val="bg1"/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dirty="0" smtClean="0">
                <a:solidFill>
                  <a:schemeClr val="bg1"/>
                </a:solidFill>
                <a:latin typeface="Bookman Old Style" pitchFamily="18" charset="0"/>
              </a:rPr>
              <a:t>за работа / учене;</a:t>
            </a:r>
            <a:endParaRPr lang="en-GB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dirty="0" smtClean="0">
                <a:solidFill>
                  <a:schemeClr val="bg1"/>
                </a:solidFill>
                <a:latin typeface="Bookman Old Style" pitchFamily="18" charset="0"/>
              </a:rPr>
              <a:t>за складиране и съхраняване;</a:t>
            </a:r>
            <a:endParaRPr lang="en-GB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dirty="0" smtClean="0">
                <a:solidFill>
                  <a:schemeClr val="bg1"/>
                </a:solidFill>
                <a:latin typeface="Bookman Old Style" pitchFamily="18" charset="0"/>
              </a:rPr>
              <a:t>за придвижване / трафик;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dirty="0" smtClean="0">
                <a:solidFill>
                  <a:schemeClr val="bg1"/>
                </a:solidFill>
                <a:latin typeface="Bookman Old Style" pitchFamily="18" charset="0"/>
              </a:rPr>
              <a:t>неформално общуване / комуникация и почивка (излизане от роля);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dirty="0" smtClean="0">
                <a:solidFill>
                  <a:schemeClr val="bg1"/>
                </a:solidFill>
                <a:latin typeface="Bookman Old Style" pitchFamily="18" charset="0"/>
              </a:rPr>
              <a:t>изолация или само-изолация (при нужда от откъсване от контекста);</a:t>
            </a:r>
            <a:endParaRPr lang="en-GB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b="1" i="1" dirty="0" smtClean="0">
                <a:solidFill>
                  <a:schemeClr val="bg1"/>
                </a:solidFill>
                <a:latin typeface="Bookman Old Style" pitchFamily="18" charset="0"/>
              </a:rPr>
              <a:t>              </a:t>
            </a:r>
          </a:p>
          <a:p>
            <a:pPr marL="274320" indent="-274320" algn="ctr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sz="2900" dirty="0" smtClean="0">
                <a:solidFill>
                  <a:srgbClr val="FFC000"/>
                </a:solidFill>
                <a:latin typeface="Bookman Old Style" pitchFamily="18" charset="0"/>
              </a:rPr>
              <a:t>  Разпределение на пространството в класната стая:</a:t>
            </a:r>
            <a:endParaRPr lang="en-GB" sz="2900" dirty="0" smtClean="0">
              <a:solidFill>
                <a:srgbClr val="FFC000"/>
              </a:solidFill>
              <a:latin typeface="Bookman Old Style" pitchFamily="18" charset="0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i="1" dirty="0" smtClean="0">
                <a:solidFill>
                  <a:schemeClr val="bg1"/>
                </a:solidFill>
                <a:latin typeface="Bookman Old Style" pitchFamily="18" charset="0"/>
              </a:rPr>
              <a:t>индивидуални територии </a:t>
            </a:r>
            <a:r>
              <a:rPr lang="bg-BG" dirty="0" smtClean="0">
                <a:solidFill>
                  <a:schemeClr val="bg1"/>
                </a:solidFill>
                <a:latin typeface="Bookman Old Style" pitchFamily="18" charset="0"/>
              </a:rPr>
              <a:t>– на всеки ученик и учител;</a:t>
            </a:r>
            <a:endParaRPr lang="en-GB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i="1" dirty="0" smtClean="0">
                <a:solidFill>
                  <a:schemeClr val="bg1"/>
                </a:solidFill>
                <a:latin typeface="Bookman Old Style" pitchFamily="18" charset="0"/>
              </a:rPr>
              <a:t>функционално пространство</a:t>
            </a:r>
            <a:r>
              <a:rPr lang="bg-BG" dirty="0" smtClean="0">
                <a:solidFill>
                  <a:schemeClr val="bg1"/>
                </a:solidFill>
                <a:latin typeface="Bookman Old Style" pitchFamily="18" charset="0"/>
              </a:rPr>
              <a:t>, което се ползва от повече от един ученик и учителя в зависимост от изпълняваната задача или дейност</a:t>
            </a:r>
            <a:r>
              <a:rPr lang="bg-BG" dirty="0" smtClean="0"/>
              <a:t>.</a:t>
            </a:r>
            <a:endParaRPr lang="en-GB" dirty="0" smtClean="0"/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sz="2600">
                <a:solidFill>
                  <a:schemeClr val="folHlink"/>
                </a:solidFill>
              </a:rPr>
              <a:t>Персонално пространство</a:t>
            </a:r>
            <a:br>
              <a:rPr lang="bg-BG" sz="2600">
                <a:solidFill>
                  <a:schemeClr val="folHlink"/>
                </a:solidFill>
              </a:rPr>
            </a:br>
            <a:r>
              <a:rPr lang="bg-BG" sz="2600"/>
              <a:t> </a:t>
            </a:r>
            <a:r>
              <a:rPr lang="en-US" sz="2600" b="1">
                <a:solidFill>
                  <a:schemeClr val="accent2"/>
                </a:solidFill>
              </a:rPr>
              <a:t>Hall's (1963) </a:t>
            </a:r>
            <a:r>
              <a:rPr lang="bg-BG" sz="2600" b="1">
                <a:solidFill>
                  <a:schemeClr val="accent2"/>
                </a:solidFill>
              </a:rPr>
              <a:t>и 4-те дистанции за комуникация</a:t>
            </a:r>
            <a:endParaRPr lang="en-US" sz="2600" b="1">
              <a:solidFill>
                <a:schemeClr val="accent2"/>
              </a:solidFill>
            </a:endParaRPr>
          </a:p>
        </p:txBody>
      </p:sp>
      <p:graphicFrame>
        <p:nvGraphicFramePr>
          <p:cNvPr id="17488" name="Group 80"/>
          <p:cNvGraphicFramePr>
            <a:graphicFrameLocks noGrp="1"/>
          </p:cNvGraphicFramePr>
          <p:nvPr>
            <p:ph idx="1"/>
          </p:nvPr>
        </p:nvGraphicFramePr>
        <p:xfrm>
          <a:off x="457200" y="1752600"/>
          <a:ext cx="8229600" cy="4680586"/>
        </p:xfrm>
        <a:graphic>
          <a:graphicData uri="http://schemas.openxmlformats.org/drawingml/2006/table">
            <a:tbl>
              <a:tblPr/>
              <a:tblGrid>
                <a:gridCol w="2438400"/>
                <a:gridCol w="2743200"/>
                <a:gridCol w="3048000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bg-BG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Дистанция 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bg-BG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Подходящи взаимодействия и дейности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bg-BG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Сензорни качества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bg-BG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По-малко от 46 см.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bg-BG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Интимни контакти, спорт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bg-BG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Докосване, интензивна сензорна възбуда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7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bg-BG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Лична дистанция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bg-BG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46 см – 122 см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bg-BG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Близко приятелство или познанство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bg-BG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Визуална и вербална комуникация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8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bg-BG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Социална  дистанция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bg-BG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122 – 366 см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bg-BG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Служебни и сходни на служебните контакти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bg-BG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Ограничена визуална комуникация; нормален глас; докосването е невъзможно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7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bg-BG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Публична дистанция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bg-BG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Над 366 см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bg-BG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Формални контакти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bg-BG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Визия без детайли, невербална комуникация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>
                <a:solidFill>
                  <a:schemeClr val="folHlink"/>
                </a:solidFill>
              </a:rPr>
              <a:t>Пространство (размер)</a:t>
            </a:r>
            <a:endParaRPr lang="en-US">
              <a:solidFill>
                <a:schemeClr val="folHlink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4"/>
            <a:ext cx="8077200" cy="41148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bg-BG" dirty="0"/>
              <a:t>По-широкото място може да провокира по-голяма моторна активност – тичане, скачане;</a:t>
            </a:r>
          </a:p>
          <a:p>
            <a:pPr>
              <a:lnSpc>
                <a:spcPct val="90000"/>
              </a:lnSpc>
            </a:pPr>
            <a:r>
              <a:rPr lang="bg-BG" dirty="0"/>
              <a:t>При ограничаване на пространството – смяна на дейностите – катерене, пързаляне.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folHlink"/>
                </a:solidFill>
              </a:rPr>
              <a:t>Baron and Rodin (1978)</a:t>
            </a:r>
            <a:r>
              <a:rPr lang="en-US" dirty="0"/>
              <a:t> </a:t>
            </a:r>
            <a:r>
              <a:rPr lang="bg-BG" dirty="0"/>
              <a:t>констатират, че учениците в големи класове по-трудно контролират затвърдяването на материала, а учителят – по-трудно дава </a:t>
            </a:r>
            <a:r>
              <a:rPr lang="bg-BG" dirty="0" err="1"/>
              <a:t>индивидулни</a:t>
            </a:r>
            <a:r>
              <a:rPr lang="bg-BG" dirty="0"/>
              <a:t> оценки и стимули</a:t>
            </a:r>
            <a:r>
              <a:rPr lang="en-US" dirty="0"/>
              <a:t>. </a:t>
            </a:r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>
                <a:solidFill>
                  <a:schemeClr val="folHlink"/>
                </a:solidFill>
              </a:rPr>
              <a:t>Територия</a:t>
            </a:r>
            <a:r>
              <a:rPr lang="bg-BG"/>
              <a:t> </a:t>
            </a: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153400" cy="4114800"/>
          </a:xfrm>
        </p:spPr>
        <p:txBody>
          <a:bodyPr/>
          <a:lstStyle/>
          <a:p>
            <a:r>
              <a:rPr lang="en-US" sz="2400">
                <a:solidFill>
                  <a:schemeClr val="accent2"/>
                </a:solidFill>
              </a:rPr>
              <a:t>Haber (1980)</a:t>
            </a:r>
            <a:r>
              <a:rPr lang="en-US" sz="2400"/>
              <a:t> </a:t>
            </a:r>
            <a:r>
              <a:rPr lang="bg-BG" sz="2400"/>
              <a:t>– в традиционните класове 75% от учениците си избират точно определено място и го ползват над 50% от времето</a:t>
            </a:r>
          </a:p>
          <a:p>
            <a:r>
              <a:rPr lang="bg-BG" sz="2400"/>
              <a:t>При нетрадиционните класове само 30% от времето – на едно и също място</a:t>
            </a:r>
          </a:p>
          <a:p>
            <a:r>
              <a:rPr lang="bg-BG" sz="2400" b="1">
                <a:solidFill>
                  <a:schemeClr val="folHlink"/>
                </a:solidFill>
              </a:rPr>
              <a:t>Маркиране </a:t>
            </a:r>
            <a:r>
              <a:rPr lang="bg-BG" sz="2400" b="1"/>
              <a:t>– учениците поставят книги и лични предмети, за да маркират своята територия</a:t>
            </a:r>
            <a:r>
              <a:rPr lang="en-US" sz="2400" b="1"/>
              <a:t>Marking </a:t>
            </a:r>
            <a:r>
              <a:rPr lang="en-US" sz="2400">
                <a:solidFill>
                  <a:schemeClr val="accent2"/>
                </a:solidFill>
              </a:rPr>
              <a:t>(Fisher &amp; Byrne, 1975). </a:t>
            </a:r>
          </a:p>
          <a:p>
            <a:r>
              <a:rPr lang="bg-BG" sz="2400"/>
              <a:t>Мъжете са по-привързани към своите територии отколкото жените </a:t>
            </a:r>
            <a:r>
              <a:rPr lang="en-US" sz="2400">
                <a:solidFill>
                  <a:schemeClr val="accent2"/>
                </a:solidFill>
              </a:rPr>
              <a:t>(Mercer and Benjamin, 1980).</a:t>
            </a:r>
            <a:r>
              <a:rPr lang="en-US" sz="2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3500">
                <a:solidFill>
                  <a:schemeClr val="folHlink"/>
                </a:solidFill>
              </a:rPr>
              <a:t>Дизайн на класната стая</a:t>
            </a:r>
            <a:r>
              <a:rPr lang="bg-BG" sz="3500"/>
              <a:t/>
            </a:r>
            <a:br>
              <a:rPr lang="bg-BG" sz="3500"/>
            </a:br>
            <a:r>
              <a:rPr lang="bg-BG" sz="3500">
                <a:solidFill>
                  <a:schemeClr val="accent2"/>
                </a:solidFill>
              </a:rPr>
              <a:t>2 типа пространство</a:t>
            </a:r>
            <a:endParaRPr lang="en-US" sz="3500">
              <a:solidFill>
                <a:schemeClr val="accent2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153400" cy="4114800"/>
          </a:xfrm>
        </p:spPr>
        <p:txBody>
          <a:bodyPr>
            <a:normAutofit lnSpcReduction="10000"/>
          </a:bodyPr>
          <a:lstStyle/>
          <a:p>
            <a:pPr marL="609600" indent="-609600"/>
            <a:r>
              <a:rPr lang="bg-BG">
                <a:solidFill>
                  <a:schemeClr val="folHlink"/>
                </a:solidFill>
              </a:rPr>
              <a:t>Индивидуална територия</a:t>
            </a:r>
            <a:r>
              <a:rPr lang="bg-BG"/>
              <a:t> – вкл. работното място на ученика, групата, типично за работа с целия клас</a:t>
            </a:r>
          </a:p>
          <a:p>
            <a:pPr marL="609600" indent="-609600"/>
            <a:r>
              <a:rPr lang="bg-BG">
                <a:solidFill>
                  <a:schemeClr val="folHlink"/>
                </a:solidFill>
              </a:rPr>
              <a:t>Функционална територия</a:t>
            </a:r>
            <a:r>
              <a:rPr lang="bg-BG"/>
              <a:t> – всяко място е приспособено за определени дейности и функции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/>
              <a:t>	</a:t>
            </a:r>
            <a:r>
              <a:rPr lang="bg-BG"/>
              <a:t>Много често – дизайнът включва и елементи на двата типа пространство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>
                <a:solidFill>
                  <a:schemeClr val="folHlink"/>
                </a:solidFill>
              </a:rPr>
              <a:t>Структуриране на подовото пространство</a:t>
            </a:r>
            <a:r>
              <a:rPr lang="bg-BG"/>
              <a:t> </a:t>
            </a: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81200"/>
            <a:ext cx="7924800" cy="4114800"/>
          </a:xfrm>
        </p:spPr>
        <p:txBody>
          <a:bodyPr/>
          <a:lstStyle/>
          <a:p>
            <a:pPr lvl="1">
              <a:buFont typeface="Wingdings" pitchFamily="2" charset="2"/>
              <a:buNone/>
            </a:pPr>
            <a:r>
              <a:rPr lang="bg-BG" sz="2900" b="1"/>
              <a:t>Два типа аранжиране на класната стая</a:t>
            </a:r>
            <a:r>
              <a:rPr lang="bg-BG" sz="2900"/>
              <a:t> </a:t>
            </a:r>
          </a:p>
          <a:p>
            <a:pPr lvl="1">
              <a:buFont typeface="Wingdings" pitchFamily="2" charset="2"/>
              <a:buNone/>
            </a:pPr>
            <a:endParaRPr lang="bg-BG" sz="2900"/>
          </a:p>
          <a:p>
            <a:r>
              <a:rPr lang="bg-BG" sz="3200">
                <a:solidFill>
                  <a:schemeClr val="folHlink"/>
                </a:solidFill>
              </a:rPr>
              <a:t>стандартно</a:t>
            </a:r>
            <a:r>
              <a:rPr lang="en-US" sz="3200"/>
              <a:t> – </a:t>
            </a:r>
            <a:r>
              <a:rPr lang="bg-BG" sz="3200"/>
              <a:t>използваемо при широк кръг учебни ситуации</a:t>
            </a:r>
          </a:p>
          <a:p>
            <a:r>
              <a:rPr lang="bg-BG" sz="3200">
                <a:solidFill>
                  <a:schemeClr val="folHlink"/>
                </a:solidFill>
              </a:rPr>
              <a:t>Специално (функционално) </a:t>
            </a:r>
            <a:r>
              <a:rPr lang="en-US" sz="3200"/>
              <a:t> – </a:t>
            </a:r>
            <a:r>
              <a:rPr lang="bg-BG" sz="3200"/>
              <a:t>използваемо за определени часове и занимания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47664" y="1340768"/>
          <a:ext cx="6102687" cy="4261066"/>
        </p:xfrm>
        <a:graphic>
          <a:graphicData uri="http://schemas.openxmlformats.org/drawingml/2006/table">
            <a:tbl>
              <a:tblPr/>
              <a:tblGrid>
                <a:gridCol w="6102687"/>
              </a:tblGrid>
              <a:tr h="4261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highlight>
                            <a:srgbClr val="00FFFF"/>
                          </a:highligh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III</a:t>
                      </a:r>
                      <a:r>
                        <a:rPr lang="bg-BG" sz="1400" b="1" dirty="0">
                          <a:highlight>
                            <a:srgbClr val="00FFFF"/>
                          </a:highligh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КЛАСЪТ КАТО УЧЕЩА (СЕ) ОРГАНИЗАЦИЯ</a:t>
                      </a:r>
                      <a:endParaRPr lang="en-GB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latin typeface="Calibri"/>
                          <a:ea typeface="Times New Roman"/>
                          <a:cs typeface="Times New Roman"/>
                        </a:rPr>
                        <a:t>                                                              </a:t>
                      </a:r>
                      <a:endParaRPr lang="en-GB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i="1" dirty="0">
                          <a:latin typeface="Calibri"/>
                          <a:ea typeface="Times New Roman"/>
                          <a:cs typeface="Times New Roman"/>
                        </a:rPr>
                        <a:t>                                     </a:t>
                      </a:r>
                      <a:r>
                        <a:rPr lang="bg-BG" sz="1100" b="1" i="1" dirty="0">
                          <a:solidFill>
                            <a:srgbClr val="CC0099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възпитание</a:t>
                      </a:r>
                      <a:r>
                        <a:rPr lang="bg-BG" sz="1100" b="1" i="1" dirty="0">
                          <a:latin typeface="Calibri"/>
                          <a:ea typeface="Times New Roman"/>
                          <a:cs typeface="Times New Roman"/>
                        </a:rPr>
                        <a:t>               </a:t>
                      </a:r>
                      <a:r>
                        <a:rPr lang="bg-BG" sz="1100" i="1" dirty="0">
                          <a:latin typeface="Calibri"/>
                          <a:ea typeface="Times New Roman"/>
                          <a:cs typeface="Times New Roman"/>
                        </a:rPr>
                        <a:t>образование</a:t>
                      </a:r>
                      <a:r>
                        <a:rPr lang="bg-BG" sz="1100" b="1" i="1" dirty="0">
                          <a:latin typeface="Calibri"/>
                          <a:ea typeface="Times New Roman"/>
                          <a:cs typeface="Times New Roman"/>
                        </a:rPr>
                        <a:t>               </a:t>
                      </a:r>
                      <a:r>
                        <a:rPr lang="bg-BG" sz="1100" b="1" i="1" dirty="0">
                          <a:solidFill>
                            <a:srgbClr val="CC0099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обучение</a:t>
                      </a:r>
                      <a:endParaRPr lang="en-GB" sz="1200" dirty="0">
                        <a:solidFill>
                          <a:srgbClr val="CC0099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 dirty="0" smtClean="0">
                          <a:latin typeface="Calibri"/>
                          <a:ea typeface="Calibri"/>
                          <a:cs typeface="Times New Roman"/>
                        </a:rPr>
                        <a:t>                              (</a:t>
                      </a:r>
                      <a:r>
                        <a:rPr lang="bg-BG" sz="1000" dirty="0">
                          <a:latin typeface="Calibri"/>
                          <a:ea typeface="Calibri"/>
                          <a:cs typeface="Times New Roman"/>
                        </a:rPr>
                        <a:t>културна адекватност)</a:t>
                      </a:r>
                      <a:r>
                        <a:rPr lang="bg-BG" sz="10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bg-BG" sz="1000" dirty="0"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</a:t>
                      </a:r>
                      <a:r>
                        <a:rPr lang="bg-BG" sz="1000" b="1" i="1" dirty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bg-BG" sz="1000" dirty="0">
                          <a:latin typeface="Calibri"/>
                          <a:ea typeface="Calibri"/>
                          <a:cs typeface="Times New Roman"/>
                        </a:rPr>
                        <a:t>(развитие, саморазвитие)</a:t>
                      </a:r>
                      <a:r>
                        <a:rPr lang="en-GB" sz="10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GB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 b="1" dirty="0">
                          <a:latin typeface="Calibri"/>
                          <a:ea typeface="Times New Roman"/>
                          <a:cs typeface="Times New Roman"/>
                        </a:rPr>
                        <a:t>                            </a:t>
                      </a:r>
                      <a:endParaRPr lang="bg-BG" sz="1000" b="1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bg-BG" sz="1000" b="1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2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highlight>
                            <a:srgbClr val="00FFFF"/>
                          </a:highligh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</a:t>
                      </a:r>
                      <a:r>
                        <a:rPr lang="bg-BG" sz="1400" b="1" dirty="0" smtClean="0">
                          <a:highlight>
                            <a:srgbClr val="00FFFF"/>
                          </a:highligh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</a:t>
                      </a:r>
                      <a:r>
                        <a:rPr lang="bg-BG" sz="1400" b="1" dirty="0">
                          <a:highlight>
                            <a:srgbClr val="00FFFF"/>
                          </a:highligh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КЛАСЪТ КАТО   </a:t>
                      </a:r>
                      <a:r>
                        <a:rPr lang="bg-BG" sz="1400" b="1" dirty="0" smtClean="0">
                          <a:highlight>
                            <a:srgbClr val="00FFFF"/>
                          </a:highligh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                                  </a:t>
                      </a:r>
                      <a:r>
                        <a:rPr lang="bg-BG" sz="1400" b="1" dirty="0">
                          <a:highlight>
                            <a:srgbClr val="00FFFF"/>
                          </a:highligh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СОЦИАЛНА ОБЩНОСТ</a:t>
                      </a:r>
                      <a:endParaRPr lang="en-GB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latin typeface="Calibri"/>
                          <a:ea typeface="Times New Roman"/>
                          <a:cs typeface="Times New Roman"/>
                        </a:rPr>
                        <a:t>     </a:t>
                      </a:r>
                      <a:r>
                        <a:rPr lang="bg-BG" sz="1100" b="1" i="1" dirty="0">
                          <a:latin typeface="Calibri"/>
                          <a:ea typeface="Times New Roman"/>
                          <a:cs typeface="Times New Roman"/>
                        </a:rPr>
                        <a:t>                      </a:t>
                      </a:r>
                      <a:endParaRPr lang="en-GB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i="1" dirty="0">
                          <a:latin typeface="Calibri"/>
                          <a:ea typeface="Times New Roman"/>
                          <a:cs typeface="Times New Roman"/>
                        </a:rPr>
                        <a:t>               поведение                                                                                                    комуникация</a:t>
                      </a:r>
                      <a:endParaRPr lang="en-GB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 dirty="0">
                          <a:latin typeface="Calibri"/>
                          <a:ea typeface="Times New Roman"/>
                          <a:cs typeface="Times New Roman"/>
                        </a:rPr>
                        <a:t>    </a:t>
                      </a:r>
                      <a:r>
                        <a:rPr lang="bg-BG" sz="1000" dirty="0" smtClean="0">
                          <a:latin typeface="Calibri"/>
                          <a:ea typeface="Times New Roman"/>
                          <a:cs typeface="Times New Roman"/>
                        </a:rPr>
                        <a:t>себеутвърждаване</a:t>
                      </a:r>
                      <a:r>
                        <a:rPr lang="bg-BG" sz="1000" dirty="0">
                          <a:latin typeface="Calibri"/>
                          <a:ea typeface="Times New Roman"/>
                          <a:cs typeface="Times New Roman"/>
                        </a:rPr>
                        <a:t>)                   </a:t>
                      </a:r>
                      <a:r>
                        <a:rPr lang="bg-BG" sz="1000" dirty="0" smtClean="0">
                          <a:latin typeface="Calibri"/>
                          <a:ea typeface="Times New Roman"/>
                          <a:cs typeface="Times New Roman"/>
                        </a:rPr>
                        <a:t>                                                                                          </a:t>
                      </a:r>
                      <a:r>
                        <a:rPr lang="bg-BG" sz="1000" dirty="0">
                          <a:latin typeface="Calibri"/>
                          <a:ea typeface="Times New Roman"/>
                          <a:cs typeface="Times New Roman"/>
                        </a:rPr>
                        <a:t>(свързаност, разбиране)</a:t>
                      </a:r>
                      <a:endParaRPr lang="en-GB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latin typeface="Calibri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bg-BG" sz="1100" b="1" dirty="0">
                          <a:latin typeface="Calibri"/>
                          <a:ea typeface="Times New Roman"/>
                          <a:cs typeface="Times New Roman"/>
                        </a:rPr>
                        <a:t>                                            </a:t>
                      </a:r>
                      <a:endParaRPr lang="bg-BG" sz="1100" b="1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 b="1" dirty="0">
                          <a:latin typeface="Calibri"/>
                          <a:ea typeface="Times New Roman"/>
                          <a:cs typeface="Times New Roman"/>
                        </a:rPr>
                        <a:t>                         </a:t>
                      </a:r>
                      <a:r>
                        <a:rPr lang="bg-BG" sz="1000" b="1" dirty="0" smtClean="0">
                          <a:latin typeface="Calibri"/>
                          <a:ea typeface="Times New Roman"/>
                          <a:cs typeface="Times New Roman"/>
                        </a:rPr>
                        <a:t>           </a:t>
                      </a:r>
                      <a:r>
                        <a:rPr lang="bg-BG" sz="1100" dirty="0" smtClean="0">
                          <a:latin typeface="Calibri"/>
                          <a:ea typeface="Times New Roman"/>
                          <a:cs typeface="Times New Roman"/>
                        </a:rPr>
                        <a:t>      </a:t>
                      </a:r>
                      <a:r>
                        <a:rPr lang="bg-BG" sz="1100" b="1" i="1" dirty="0" smtClean="0">
                          <a:latin typeface="Calibri"/>
                          <a:ea typeface="Times New Roman"/>
                          <a:cs typeface="Times New Roman"/>
                        </a:rPr>
                        <a:t>символика   </a:t>
                      </a:r>
                      <a:r>
                        <a:rPr lang="bg-BG" sz="1100" dirty="0" smtClean="0">
                          <a:latin typeface="Calibri"/>
                          <a:ea typeface="Times New Roman"/>
                          <a:cs typeface="Times New Roman"/>
                        </a:rPr>
                        <a:t>            </a:t>
                      </a:r>
                      <a:r>
                        <a:rPr lang="bg-BG" sz="1100" b="1" i="1" dirty="0" smtClean="0">
                          <a:latin typeface="Calibri"/>
                          <a:ea typeface="Times New Roman"/>
                          <a:cs typeface="Times New Roman"/>
                        </a:rPr>
                        <a:t>                                                </a:t>
                      </a:r>
                      <a:r>
                        <a:rPr lang="bg-BG" sz="1100" b="1" i="1" dirty="0">
                          <a:latin typeface="Calibri"/>
                          <a:ea typeface="Times New Roman"/>
                          <a:cs typeface="Times New Roman"/>
                        </a:rPr>
                        <a:t>физическа среда</a:t>
                      </a:r>
                      <a:r>
                        <a:rPr lang="bg-BG" sz="1100" b="1" dirty="0">
                          <a:latin typeface="Calibri"/>
                          <a:ea typeface="Times New Roman"/>
                          <a:cs typeface="Times New Roman"/>
                        </a:rPr>
                        <a:t>  </a:t>
                      </a:r>
                      <a:endParaRPr lang="en-GB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 dirty="0">
                          <a:latin typeface="Calibri"/>
                          <a:ea typeface="Times New Roman"/>
                          <a:cs typeface="Times New Roman"/>
                        </a:rPr>
                        <a:t>          (принадлежност, идентификация)</a:t>
                      </a:r>
                      <a:r>
                        <a:rPr lang="bg-BG" sz="1000" b="1" i="1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bg-BG" sz="1000" dirty="0">
                          <a:latin typeface="Calibri"/>
                          <a:ea typeface="Times New Roman"/>
                          <a:cs typeface="Times New Roman"/>
                        </a:rPr>
                        <a:t>                                         </a:t>
                      </a:r>
                      <a:r>
                        <a:rPr lang="bg-BG" sz="1000" dirty="0" smtClean="0">
                          <a:latin typeface="Calibri"/>
                          <a:ea typeface="Times New Roman"/>
                          <a:cs typeface="Times New Roman"/>
                        </a:rPr>
                        <a:t>                   ( сигурност</a:t>
                      </a:r>
                      <a:r>
                        <a:rPr lang="bg-BG" sz="1000" dirty="0">
                          <a:latin typeface="Calibri"/>
                          <a:ea typeface="Times New Roman"/>
                          <a:cs typeface="Times New Roman"/>
                        </a:rPr>
                        <a:t>, защитеност)</a:t>
                      </a:r>
                      <a:endParaRPr lang="en-GB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latin typeface="Calibri"/>
                          <a:ea typeface="Times New Roman"/>
                          <a:cs typeface="Times New Roman"/>
                        </a:rPr>
                        <a:t>                                                                               </a:t>
                      </a:r>
                      <a:r>
                        <a:rPr lang="bg-BG" sz="1100" b="1" i="1" dirty="0">
                          <a:latin typeface="Calibri"/>
                          <a:ea typeface="Times New Roman"/>
                          <a:cs typeface="Times New Roman"/>
                        </a:rPr>
                        <a:t>организация</a:t>
                      </a:r>
                      <a:endParaRPr lang="en-GB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 b="1" dirty="0">
                          <a:latin typeface="Calibri"/>
                          <a:ea typeface="Times New Roman"/>
                          <a:cs typeface="Times New Roman"/>
                        </a:rPr>
                        <a:t>                                                                          </a:t>
                      </a:r>
                      <a:r>
                        <a:rPr lang="bg-BG" sz="1000" dirty="0">
                          <a:latin typeface="Calibri"/>
                          <a:ea typeface="Times New Roman"/>
                          <a:cs typeface="Times New Roman"/>
                        </a:rPr>
                        <a:t>(предвидимост и контрол)                       </a:t>
                      </a:r>
                      <a:endParaRPr lang="bg-BG" sz="10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 dirty="0" smtClean="0">
                          <a:latin typeface="Calibri"/>
                          <a:ea typeface="Times New Roman"/>
                          <a:cs typeface="Times New Roman"/>
                        </a:rPr>
                        <a:t>                           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highlight>
                            <a:srgbClr val="00FFFF"/>
                          </a:highligh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</a:t>
                      </a:r>
                      <a:r>
                        <a:rPr lang="bg-BG" sz="1400" b="1" dirty="0" smtClean="0">
                          <a:highlight>
                            <a:srgbClr val="00FFFF"/>
                          </a:highligh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</a:t>
                      </a:r>
                      <a:r>
                        <a:rPr lang="bg-BG" sz="1400" b="1" dirty="0">
                          <a:highlight>
                            <a:srgbClr val="00FFFF"/>
                          </a:highligh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КЛАСЪТ КАТО ЗАЩИТЕНА И ЗНАЧИМА </a:t>
                      </a:r>
                      <a:endParaRPr lang="bg-BG" sz="1400" b="1" dirty="0" smtClean="0">
                        <a:highlight>
                          <a:srgbClr val="00FFFF"/>
                        </a:highligh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b="1" dirty="0" smtClean="0">
                          <a:highlight>
                            <a:srgbClr val="00FFFF"/>
                          </a:highligh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ИНСТИТУЦИОНАЛНА </a:t>
                      </a:r>
                      <a:r>
                        <a:rPr lang="bg-BG" sz="1400" b="1" dirty="0">
                          <a:highlight>
                            <a:srgbClr val="00FFFF"/>
                          </a:highligh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СРЕДА</a:t>
                      </a:r>
                      <a:endParaRPr lang="en-GB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222" name="AutoShape 6"/>
          <p:cNvSpPr>
            <a:spLocks noChangeArrowheads="1"/>
          </p:cNvSpPr>
          <p:nvPr/>
        </p:nvSpPr>
        <p:spPr bwMode="auto">
          <a:xfrm>
            <a:off x="3347864" y="2492896"/>
            <a:ext cx="2171700" cy="1828800"/>
          </a:xfrm>
          <a:prstGeom prst="hexagon">
            <a:avLst>
              <a:gd name="adj" fmla="val 29688"/>
              <a:gd name="vf" fmla="val 115470"/>
            </a:avLst>
          </a:prstGeom>
          <a:gradFill rotWithShape="1">
            <a:gsLst>
              <a:gs pos="0">
                <a:srgbClr val="00CCFF"/>
              </a:gs>
              <a:gs pos="100000">
                <a:srgbClr val="00C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3923928" y="2492896"/>
            <a:ext cx="1028700" cy="182245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00FF">
                  <a:gamma/>
                  <a:shade val="63529"/>
                  <a:invGamma/>
                </a:srgbClr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21" name="Freeform 5"/>
          <p:cNvSpPr>
            <a:spLocks/>
          </p:cNvSpPr>
          <p:nvPr/>
        </p:nvSpPr>
        <p:spPr bwMode="auto">
          <a:xfrm>
            <a:off x="3347864" y="3284984"/>
            <a:ext cx="2171700" cy="247650"/>
          </a:xfrm>
          <a:custGeom>
            <a:avLst/>
            <a:gdLst/>
            <a:ahLst/>
            <a:cxnLst>
              <a:cxn ang="0">
                <a:pos x="0" y="210"/>
              </a:cxn>
              <a:cxn ang="0">
                <a:pos x="180" y="30"/>
              </a:cxn>
              <a:cxn ang="0">
                <a:pos x="540" y="390"/>
              </a:cxn>
              <a:cxn ang="0">
                <a:pos x="900" y="30"/>
              </a:cxn>
              <a:cxn ang="0">
                <a:pos x="1260" y="390"/>
              </a:cxn>
              <a:cxn ang="0">
                <a:pos x="1620" y="30"/>
              </a:cxn>
              <a:cxn ang="0">
                <a:pos x="1980" y="390"/>
              </a:cxn>
              <a:cxn ang="0">
                <a:pos x="2340" y="30"/>
              </a:cxn>
              <a:cxn ang="0">
                <a:pos x="2700" y="390"/>
              </a:cxn>
              <a:cxn ang="0">
                <a:pos x="3060" y="30"/>
              </a:cxn>
              <a:cxn ang="0">
                <a:pos x="3420" y="210"/>
              </a:cxn>
            </a:cxnLst>
            <a:rect l="0" t="0" r="r" b="b"/>
            <a:pathLst>
              <a:path w="3420" h="390">
                <a:moveTo>
                  <a:pt x="0" y="210"/>
                </a:moveTo>
                <a:cubicBezTo>
                  <a:pt x="45" y="105"/>
                  <a:pt x="90" y="0"/>
                  <a:pt x="180" y="30"/>
                </a:cubicBezTo>
                <a:cubicBezTo>
                  <a:pt x="270" y="60"/>
                  <a:pt x="420" y="390"/>
                  <a:pt x="540" y="390"/>
                </a:cubicBezTo>
                <a:cubicBezTo>
                  <a:pt x="660" y="390"/>
                  <a:pt x="780" y="30"/>
                  <a:pt x="900" y="30"/>
                </a:cubicBezTo>
                <a:cubicBezTo>
                  <a:pt x="1020" y="30"/>
                  <a:pt x="1140" y="390"/>
                  <a:pt x="1260" y="390"/>
                </a:cubicBezTo>
                <a:cubicBezTo>
                  <a:pt x="1380" y="390"/>
                  <a:pt x="1500" y="30"/>
                  <a:pt x="1620" y="30"/>
                </a:cubicBezTo>
                <a:cubicBezTo>
                  <a:pt x="1740" y="30"/>
                  <a:pt x="1860" y="390"/>
                  <a:pt x="1980" y="390"/>
                </a:cubicBezTo>
                <a:cubicBezTo>
                  <a:pt x="2100" y="390"/>
                  <a:pt x="2220" y="30"/>
                  <a:pt x="2340" y="30"/>
                </a:cubicBezTo>
                <a:cubicBezTo>
                  <a:pt x="2460" y="30"/>
                  <a:pt x="2580" y="390"/>
                  <a:pt x="2700" y="390"/>
                </a:cubicBezTo>
                <a:cubicBezTo>
                  <a:pt x="2820" y="390"/>
                  <a:pt x="2940" y="60"/>
                  <a:pt x="3060" y="30"/>
                </a:cubicBezTo>
                <a:cubicBezTo>
                  <a:pt x="3180" y="0"/>
                  <a:pt x="3360" y="180"/>
                  <a:pt x="3420" y="21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bg-BG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Системни измерения на класа</a:t>
            </a:r>
            <a:r>
              <a:rPr lang="bg-BG" sz="2800" dirty="0" smtClean="0">
                <a:latin typeface="Calibri"/>
                <a:ea typeface="Times New Roman"/>
                <a:cs typeface="Times New Roman"/>
              </a:rPr>
              <a:t/>
            </a:r>
            <a:br>
              <a:rPr lang="bg-BG" sz="2800" dirty="0" smtClean="0">
                <a:latin typeface="Calibri"/>
                <a:ea typeface="Times New Roman"/>
                <a:cs typeface="Times New Roman"/>
              </a:rPr>
            </a:br>
            <a:endParaRPr lang="en-GB" sz="2800" dirty="0"/>
          </a:p>
        </p:txBody>
      </p:sp>
      <p:sp>
        <p:nvSpPr>
          <p:cNvPr id="15" name="Content Placeholder 14"/>
          <p:cNvSpPr>
            <a:spLocks noGrp="1"/>
          </p:cNvSpPr>
          <p:nvPr>
            <p:ph idx="4294967295"/>
          </p:nvPr>
        </p:nvSpPr>
        <p:spPr>
          <a:xfrm>
            <a:off x="0" y="1412776"/>
            <a:ext cx="8229600" cy="4525962"/>
          </a:xfrm>
        </p:spPr>
        <p:txBody>
          <a:bodyPr/>
          <a:lstStyle/>
          <a:p>
            <a:pPr>
              <a:buNone/>
            </a:pPr>
            <a:r>
              <a:rPr lang="bg-BG" dirty="0" smtClean="0"/>
              <a:t>  </a:t>
            </a:r>
            <a:endParaRPr lang="en-GB" dirty="0"/>
          </a:p>
        </p:txBody>
      </p:sp>
      <p:graphicFrame>
        <p:nvGraphicFramePr>
          <p:cNvPr id="10" name="Diagram 9"/>
          <p:cNvGraphicFramePr/>
          <p:nvPr/>
        </p:nvGraphicFramePr>
        <p:xfrm>
          <a:off x="7740352" y="1412776"/>
          <a:ext cx="1188640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 10"/>
          <p:cNvGraphicFramePr/>
          <p:nvPr/>
        </p:nvGraphicFramePr>
        <p:xfrm>
          <a:off x="7740352" y="3573016"/>
          <a:ext cx="1247800" cy="1167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3" name="Diagram 12"/>
          <p:cNvGraphicFramePr/>
          <p:nvPr/>
        </p:nvGraphicFramePr>
        <p:xfrm>
          <a:off x="179512" y="1484784"/>
          <a:ext cx="1247800" cy="1167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6" name="Diagram 15"/>
          <p:cNvGraphicFramePr/>
          <p:nvPr/>
        </p:nvGraphicFramePr>
        <p:xfrm>
          <a:off x="467544" y="1772816"/>
          <a:ext cx="671736" cy="519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7" name="Diagram 16"/>
          <p:cNvGraphicFramePr/>
          <p:nvPr/>
        </p:nvGraphicFramePr>
        <p:xfrm>
          <a:off x="179512" y="3501008"/>
          <a:ext cx="1175792" cy="1095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85169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bg-BG" sz="3200" b="1" dirty="0" smtClean="0">
                <a:latin typeface="Bookman Old Style" pitchFamily="18" charset="0"/>
              </a:rPr>
              <a:t>ПРОСТРАНСТВЕН МЕНИДЖМЪНТ</a:t>
            </a:r>
            <a:endParaRPr lang="en-GB" sz="3200" b="1" dirty="0">
              <a:latin typeface="Bookman Old Style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971800" y="1412776"/>
            <a:ext cx="5715000" cy="482453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i="1" dirty="0" smtClean="0"/>
              <a:t>Home</a:t>
            </a:r>
            <a:r>
              <a:rPr lang="ru-RU" i="1" dirty="0" smtClean="0"/>
              <a:t>-</a:t>
            </a:r>
            <a:r>
              <a:rPr lang="en-US" i="1" dirty="0" smtClean="0"/>
              <a:t>Base</a:t>
            </a:r>
            <a:r>
              <a:rPr lang="bg-BG" i="1" dirty="0" smtClean="0"/>
              <a:t> 2</a:t>
            </a:r>
            <a:r>
              <a:rPr lang="bg-BG" b="1" i="1" dirty="0" smtClean="0"/>
              <a:t> – </a:t>
            </a:r>
            <a:r>
              <a:rPr lang="bg-BG" dirty="0" smtClean="0"/>
              <a:t>Този тип аранжиране на пространството на класната стая е подходящо за провеждането на дискусии и уроци, които не изискват по-свободно придвижване по време на часа. Подреждането на единичните работни маси на учениците в полукръг обърнат към учителя и работните дъски позволява на учителя да вижда и да бъде виждан, да има непосредствен физически достъп до всеки ученик и така да следи по-успешно участието и справянето на всички. Този тип подредба обаче не е подходяща за групова работа. </a:t>
            </a:r>
            <a:endParaRPr lang="en-GB" dirty="0" smtClean="0"/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en-GB" dirty="0" smtClean="0"/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dirty="0" smtClean="0"/>
              <a:t>3.  </a:t>
            </a:r>
            <a:r>
              <a:rPr lang="en-US" i="1" dirty="0" smtClean="0"/>
              <a:t>Home</a:t>
            </a:r>
            <a:r>
              <a:rPr lang="ru-RU" i="1" dirty="0" smtClean="0"/>
              <a:t>-</a:t>
            </a:r>
            <a:r>
              <a:rPr lang="en-US" i="1" dirty="0" smtClean="0"/>
              <a:t>Base</a:t>
            </a:r>
            <a:r>
              <a:rPr lang="bg-BG" i="1" dirty="0" smtClean="0"/>
              <a:t> 3 – </a:t>
            </a:r>
            <a:r>
              <a:rPr lang="bg-BG" dirty="0" smtClean="0"/>
              <a:t>Този вариант на домашния тип аранжиране на работните места на учениците – оформящ групи от по 4 места, е много благоприятен за групова работа, ползване на общи материали, взаимопомощ в ученето, стимулиране на комуникацията между учениците. Той обаче би бил крайно неподходящ и би затруднил контрола над класа при водещо фронтална работа, изпити, самостоятелна работа и др.</a:t>
            </a:r>
            <a:endParaRPr lang="en-GB" dirty="0" smtClean="0"/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en-GB" dirty="0"/>
          </a:p>
        </p:txBody>
      </p:sp>
      <p:pic>
        <p:nvPicPr>
          <p:cNvPr id="43016" name="Picture 108" descr="http://www.garysturt.free-online.co.uk/classd2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116013" y="1844675"/>
            <a:ext cx="1655762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1" descr="class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4076700"/>
            <a:ext cx="1728787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8" name="Text Placeholder 2"/>
          <p:cNvSpPr>
            <a:spLocks noGrp="1"/>
          </p:cNvSpPr>
          <p:nvPr>
            <p:ph type="body" idx="2"/>
          </p:nvPr>
        </p:nvSpPr>
        <p:spPr>
          <a:xfrm>
            <a:off x="914400" y="1412875"/>
            <a:ext cx="1905000" cy="4683125"/>
          </a:xfrm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70767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bg-BG" b="1" dirty="0" smtClean="0"/>
              <a:t>Пространствен мениджмънт</a:t>
            </a:r>
            <a:endParaRPr lang="en-GB" b="1" dirty="0"/>
          </a:p>
        </p:txBody>
      </p:sp>
      <p:sp>
        <p:nvSpPr>
          <p:cNvPr id="44037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bg-BG" smtClean="0"/>
              <a:t> </a:t>
            </a:r>
            <a:endParaRPr lang="en-GB" smtClean="0"/>
          </a:p>
          <a:p>
            <a:endParaRPr lang="bg-BG" smtClean="0"/>
          </a:p>
          <a:p>
            <a:endParaRPr lang="en-GB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347864" y="1268760"/>
            <a:ext cx="5338936" cy="482724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bg-BG" sz="3400" b="1" i="1" dirty="0" smtClean="0">
              <a:latin typeface="Bookman Old Style" pitchFamily="18" charset="0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3400" b="1" i="1" dirty="0" smtClean="0">
                <a:latin typeface="Bookman Old Style" pitchFamily="18" charset="0"/>
              </a:rPr>
              <a:t>кабаретен стил</a:t>
            </a:r>
            <a:r>
              <a:rPr lang="bg-BG" sz="3400" i="1" dirty="0" smtClean="0">
                <a:latin typeface="Bookman Old Style" pitchFamily="18" charset="0"/>
              </a:rPr>
              <a:t> </a:t>
            </a:r>
            <a:r>
              <a:rPr lang="bg-BG" sz="3000" i="1" dirty="0" smtClean="0">
                <a:latin typeface="Bookman Old Style" pitchFamily="18" charset="0"/>
              </a:rPr>
              <a:t>– </a:t>
            </a:r>
            <a:r>
              <a:rPr lang="bg-BG" sz="3000" dirty="0" smtClean="0">
                <a:latin typeface="Bookman Old Style" pitchFamily="18" charset="0"/>
              </a:rPr>
              <a:t>позволява да се съчетава преподаването с работа на учениците по двойки или в малки групи. Работните места са групирани на зони за работа на 2 – 8 ученици.</a:t>
            </a:r>
            <a:endParaRPr lang="en-GB" sz="3000" dirty="0" smtClean="0">
              <a:latin typeface="Bookman Old Style" pitchFamily="18" charset="0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sz="2800" i="1" dirty="0" smtClean="0">
                <a:latin typeface="Bookman Old Style" pitchFamily="18" charset="0"/>
              </a:rPr>
              <a:t> 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bg-BG" sz="2800" dirty="0" smtClean="0">
              <a:latin typeface="Bookman Old Style" pitchFamily="18" charset="0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3400" b="1" i="1" dirty="0" smtClean="0">
                <a:latin typeface="Bookman Old Style" pitchFamily="18" charset="0"/>
              </a:rPr>
              <a:t>тип трапезария</a:t>
            </a:r>
            <a:r>
              <a:rPr lang="bg-BG" sz="3400" i="1" dirty="0" smtClean="0">
                <a:latin typeface="Bookman Old Style" pitchFamily="18" charset="0"/>
              </a:rPr>
              <a:t> – </a:t>
            </a:r>
            <a:r>
              <a:rPr lang="bg-BG" sz="3000" dirty="0" smtClean="0">
                <a:latin typeface="Bookman Old Style" pitchFamily="18" charset="0"/>
              </a:rPr>
              <a:t>при него местата отново са групирани на гнезда, които обаче са разположени успоредно помежду си; това може да създаде трудности при по-продължителна фронтална работа, тъй като част от учениците ще са с гръб или странично на разположението на учителя;</a:t>
            </a:r>
            <a:endParaRPr lang="en-GB" sz="3000" dirty="0" smtClean="0">
              <a:latin typeface="Bookman Old Style" pitchFamily="18" charset="0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bg-BG" sz="2800" dirty="0" smtClean="0">
              <a:latin typeface="Bookman Old Style" pitchFamily="18" charset="0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en-GB" sz="2800" dirty="0" smtClean="0">
              <a:latin typeface="Bookman Old Style" pitchFamily="18" charset="0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3400" b="1" i="1" dirty="0" smtClean="0">
                <a:latin typeface="Bookman Old Style" pitchFamily="18" charset="0"/>
              </a:rPr>
              <a:t>тип работни станции</a:t>
            </a:r>
            <a:r>
              <a:rPr lang="bg-BG" sz="3400" dirty="0" smtClean="0">
                <a:latin typeface="Bookman Old Style" pitchFamily="18" charset="0"/>
              </a:rPr>
              <a:t> – </a:t>
            </a:r>
            <a:r>
              <a:rPr lang="bg-BG" sz="2900" dirty="0" smtClean="0">
                <a:latin typeface="Bookman Old Style" pitchFamily="18" charset="0"/>
              </a:rPr>
              <a:t>подреждането на работните места имитира съвременен офис, в който има централна зона, където са разположени общите ресурси и материали, и около който са подредени зоните за работа на отделните групи</a:t>
            </a:r>
            <a:endParaRPr lang="en-GB" sz="2900" dirty="0" smtClean="0">
              <a:latin typeface="Bookman Old Style" pitchFamily="18" charset="0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en-GB" dirty="0">
              <a:latin typeface="Bookman Old Style" pitchFamily="18" charset="0"/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323850" y="1268413"/>
            <a:ext cx="2592388" cy="1223962"/>
            <a:chOff x="5151" y="-525"/>
            <a:chExt cx="2908" cy="1951"/>
          </a:xfrm>
        </p:grpSpPr>
        <p:sp>
          <p:nvSpPr>
            <p:cNvPr id="44110" name="AutoShape 24"/>
            <p:cNvSpPr>
              <a:spLocks noChangeAspect="1" noChangeArrowheads="1" noTextEdit="1"/>
            </p:cNvSpPr>
            <p:nvPr/>
          </p:nvSpPr>
          <p:spPr bwMode="auto">
            <a:xfrm>
              <a:off x="5151" y="-525"/>
              <a:ext cx="2908" cy="1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11" name="Rectangle 23"/>
            <p:cNvSpPr>
              <a:spLocks noChangeArrowheads="1"/>
            </p:cNvSpPr>
            <p:nvPr/>
          </p:nvSpPr>
          <p:spPr bwMode="auto">
            <a:xfrm>
              <a:off x="5151" y="-525"/>
              <a:ext cx="2908" cy="19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12" name="Rectangle 22"/>
            <p:cNvSpPr>
              <a:spLocks noChangeArrowheads="1"/>
            </p:cNvSpPr>
            <p:nvPr/>
          </p:nvSpPr>
          <p:spPr bwMode="auto">
            <a:xfrm rot="2900307">
              <a:off x="5367" y="-76"/>
              <a:ext cx="769" cy="4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13" name="Rectangle 21"/>
            <p:cNvSpPr>
              <a:spLocks noChangeArrowheads="1"/>
            </p:cNvSpPr>
            <p:nvPr/>
          </p:nvSpPr>
          <p:spPr bwMode="auto">
            <a:xfrm>
              <a:off x="6259" y="451"/>
              <a:ext cx="692" cy="5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14" name="Rectangle 20"/>
            <p:cNvSpPr>
              <a:spLocks noChangeArrowheads="1"/>
            </p:cNvSpPr>
            <p:nvPr/>
          </p:nvSpPr>
          <p:spPr bwMode="auto">
            <a:xfrm rot="-2283609">
              <a:off x="7100" y="-74"/>
              <a:ext cx="677" cy="4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15" name="Rectangle 19"/>
            <p:cNvSpPr>
              <a:spLocks noChangeArrowheads="1"/>
            </p:cNvSpPr>
            <p:nvPr/>
          </p:nvSpPr>
          <p:spPr bwMode="auto">
            <a:xfrm>
              <a:off x="6397" y="-386"/>
              <a:ext cx="416" cy="1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16" name="AutoShape 18"/>
            <p:cNvSpPr>
              <a:spLocks noChangeArrowheads="1"/>
            </p:cNvSpPr>
            <p:nvPr/>
          </p:nvSpPr>
          <p:spPr bwMode="auto">
            <a:xfrm rot="-5400000">
              <a:off x="6537" y="-526"/>
              <a:ext cx="138" cy="139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17" name="AutoShape 17"/>
            <p:cNvSpPr>
              <a:spLocks noChangeArrowheads="1"/>
            </p:cNvSpPr>
            <p:nvPr/>
          </p:nvSpPr>
          <p:spPr bwMode="auto">
            <a:xfrm rot="5400000">
              <a:off x="6397" y="1008"/>
              <a:ext cx="139" cy="139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18" name="AutoShape 16"/>
            <p:cNvSpPr>
              <a:spLocks noChangeArrowheads="1"/>
            </p:cNvSpPr>
            <p:nvPr/>
          </p:nvSpPr>
          <p:spPr bwMode="auto">
            <a:xfrm rot="5400000">
              <a:off x="6673" y="1009"/>
              <a:ext cx="139" cy="138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19" name="AutoShape 15"/>
            <p:cNvSpPr>
              <a:spLocks noChangeArrowheads="1"/>
            </p:cNvSpPr>
            <p:nvPr/>
          </p:nvSpPr>
          <p:spPr bwMode="auto">
            <a:xfrm rot="-7785786">
              <a:off x="5338" y="-295"/>
              <a:ext cx="138" cy="235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20" name="AutoShape 14"/>
            <p:cNvSpPr>
              <a:spLocks noChangeArrowheads="1"/>
            </p:cNvSpPr>
            <p:nvPr/>
          </p:nvSpPr>
          <p:spPr bwMode="auto">
            <a:xfrm rot="3023188">
              <a:off x="7652" y="303"/>
              <a:ext cx="151" cy="167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21" name="AutoShape 13"/>
            <p:cNvSpPr>
              <a:spLocks noChangeArrowheads="1"/>
            </p:cNvSpPr>
            <p:nvPr/>
          </p:nvSpPr>
          <p:spPr bwMode="auto">
            <a:xfrm>
              <a:off x="6951" y="729"/>
              <a:ext cx="139" cy="197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22" name="AutoShape 12"/>
            <p:cNvSpPr>
              <a:spLocks noChangeArrowheads="1"/>
            </p:cNvSpPr>
            <p:nvPr/>
          </p:nvSpPr>
          <p:spPr bwMode="auto">
            <a:xfrm>
              <a:off x="6951" y="451"/>
              <a:ext cx="139" cy="196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23" name="AutoShape 11"/>
            <p:cNvSpPr>
              <a:spLocks noChangeArrowheads="1"/>
            </p:cNvSpPr>
            <p:nvPr/>
          </p:nvSpPr>
          <p:spPr bwMode="auto">
            <a:xfrm rot="10800000">
              <a:off x="6120" y="729"/>
              <a:ext cx="139" cy="197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24" name="AutoShape 10"/>
            <p:cNvSpPr>
              <a:spLocks noChangeArrowheads="1"/>
            </p:cNvSpPr>
            <p:nvPr/>
          </p:nvSpPr>
          <p:spPr bwMode="auto">
            <a:xfrm rot="10800000">
              <a:off x="6120" y="451"/>
              <a:ext cx="140" cy="196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25" name="AutoShape 9"/>
            <p:cNvSpPr>
              <a:spLocks noChangeArrowheads="1"/>
            </p:cNvSpPr>
            <p:nvPr/>
          </p:nvSpPr>
          <p:spPr bwMode="auto">
            <a:xfrm rot="8343855">
              <a:off x="5289" y="172"/>
              <a:ext cx="156" cy="174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26" name="AutoShape 8"/>
            <p:cNvSpPr>
              <a:spLocks noChangeArrowheads="1"/>
            </p:cNvSpPr>
            <p:nvPr/>
          </p:nvSpPr>
          <p:spPr bwMode="auto">
            <a:xfrm rot="8343855">
              <a:off x="5566" y="451"/>
              <a:ext cx="154" cy="172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27" name="AutoShape 7"/>
            <p:cNvSpPr>
              <a:spLocks noChangeArrowheads="1"/>
            </p:cNvSpPr>
            <p:nvPr/>
          </p:nvSpPr>
          <p:spPr bwMode="auto">
            <a:xfrm rot="2812291">
              <a:off x="7393" y="425"/>
              <a:ext cx="137" cy="190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28" name="AutoShape 6"/>
            <p:cNvSpPr>
              <a:spLocks noChangeArrowheads="1"/>
            </p:cNvSpPr>
            <p:nvPr/>
          </p:nvSpPr>
          <p:spPr bwMode="auto">
            <a:xfrm rot="-2297302">
              <a:off x="7776" y="-290"/>
              <a:ext cx="138" cy="314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</p:grpSp>
      <p:grpSp>
        <p:nvGrpSpPr>
          <p:cNvPr id="5" name="Group 27"/>
          <p:cNvGrpSpPr>
            <a:grpSpLocks noChangeAspect="1"/>
          </p:cNvGrpSpPr>
          <p:nvPr/>
        </p:nvGrpSpPr>
        <p:grpSpPr bwMode="auto">
          <a:xfrm>
            <a:off x="395288" y="2636838"/>
            <a:ext cx="2520950" cy="1368425"/>
            <a:chOff x="5151" y="-525"/>
            <a:chExt cx="3046" cy="2090"/>
          </a:xfrm>
        </p:grpSpPr>
        <p:sp>
          <p:nvSpPr>
            <p:cNvPr id="44078" name="AutoShape 59"/>
            <p:cNvSpPr>
              <a:spLocks noChangeAspect="1" noChangeArrowheads="1" noTextEdit="1"/>
            </p:cNvSpPr>
            <p:nvPr/>
          </p:nvSpPr>
          <p:spPr bwMode="auto">
            <a:xfrm>
              <a:off x="5151" y="-525"/>
              <a:ext cx="3046" cy="2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79" name="Rectangle 58"/>
            <p:cNvSpPr>
              <a:spLocks noChangeArrowheads="1"/>
            </p:cNvSpPr>
            <p:nvPr/>
          </p:nvSpPr>
          <p:spPr bwMode="auto">
            <a:xfrm>
              <a:off x="5151" y="-525"/>
              <a:ext cx="3046" cy="19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080" name="Rectangle 57"/>
            <p:cNvSpPr>
              <a:spLocks noChangeArrowheads="1"/>
            </p:cNvSpPr>
            <p:nvPr/>
          </p:nvSpPr>
          <p:spPr bwMode="auto">
            <a:xfrm flipV="1">
              <a:off x="6397" y="-386"/>
              <a:ext cx="416" cy="1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081" name="Rectangle 56"/>
            <p:cNvSpPr>
              <a:spLocks noChangeArrowheads="1"/>
            </p:cNvSpPr>
            <p:nvPr/>
          </p:nvSpPr>
          <p:spPr bwMode="auto">
            <a:xfrm>
              <a:off x="6259" y="590"/>
              <a:ext cx="694" cy="28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082" name="Rectangle 55"/>
            <p:cNvSpPr>
              <a:spLocks noChangeArrowheads="1"/>
            </p:cNvSpPr>
            <p:nvPr/>
          </p:nvSpPr>
          <p:spPr bwMode="auto">
            <a:xfrm>
              <a:off x="7228" y="590"/>
              <a:ext cx="693" cy="27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083" name="Rectangle 54"/>
            <p:cNvSpPr>
              <a:spLocks noChangeArrowheads="1"/>
            </p:cNvSpPr>
            <p:nvPr/>
          </p:nvSpPr>
          <p:spPr bwMode="auto">
            <a:xfrm>
              <a:off x="7228" y="-107"/>
              <a:ext cx="678" cy="28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084" name="Rectangle 53"/>
            <p:cNvSpPr>
              <a:spLocks noChangeArrowheads="1"/>
            </p:cNvSpPr>
            <p:nvPr/>
          </p:nvSpPr>
          <p:spPr bwMode="auto">
            <a:xfrm>
              <a:off x="6259" y="-107"/>
              <a:ext cx="693" cy="2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085" name="AutoShape 52"/>
            <p:cNvSpPr>
              <a:spLocks noChangeArrowheads="1"/>
            </p:cNvSpPr>
            <p:nvPr/>
          </p:nvSpPr>
          <p:spPr bwMode="auto">
            <a:xfrm rot="-5400000">
              <a:off x="7366" y="450"/>
              <a:ext cx="137" cy="138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086" name="AutoShape 51"/>
            <p:cNvSpPr>
              <a:spLocks noChangeArrowheads="1"/>
            </p:cNvSpPr>
            <p:nvPr/>
          </p:nvSpPr>
          <p:spPr bwMode="auto">
            <a:xfrm rot="-5400000">
              <a:off x="7643" y="450"/>
              <a:ext cx="137" cy="138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087" name="AutoShape 50"/>
            <p:cNvSpPr>
              <a:spLocks noChangeArrowheads="1"/>
            </p:cNvSpPr>
            <p:nvPr/>
          </p:nvSpPr>
          <p:spPr bwMode="auto">
            <a:xfrm rot="-5400000">
              <a:off x="5705" y="-246"/>
              <a:ext cx="138" cy="138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088" name="AutoShape 49"/>
            <p:cNvSpPr>
              <a:spLocks noChangeArrowheads="1"/>
            </p:cNvSpPr>
            <p:nvPr/>
          </p:nvSpPr>
          <p:spPr bwMode="auto">
            <a:xfrm rot="-5400000">
              <a:off x="5428" y="-246"/>
              <a:ext cx="137" cy="138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089" name="AutoShape 48"/>
            <p:cNvSpPr>
              <a:spLocks noChangeArrowheads="1"/>
            </p:cNvSpPr>
            <p:nvPr/>
          </p:nvSpPr>
          <p:spPr bwMode="auto">
            <a:xfrm rot="5400000">
              <a:off x="6397" y="172"/>
              <a:ext cx="139" cy="139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090" name="AutoShape 47"/>
            <p:cNvSpPr>
              <a:spLocks noChangeArrowheads="1"/>
            </p:cNvSpPr>
            <p:nvPr/>
          </p:nvSpPr>
          <p:spPr bwMode="auto">
            <a:xfrm rot="5400000">
              <a:off x="7367" y="867"/>
              <a:ext cx="138" cy="139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091" name="AutoShape 46"/>
            <p:cNvSpPr>
              <a:spLocks noChangeArrowheads="1"/>
            </p:cNvSpPr>
            <p:nvPr/>
          </p:nvSpPr>
          <p:spPr bwMode="auto">
            <a:xfrm rot="5400000">
              <a:off x="7642" y="869"/>
              <a:ext cx="139" cy="137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092" name="AutoShape 45"/>
            <p:cNvSpPr>
              <a:spLocks noChangeArrowheads="1"/>
            </p:cNvSpPr>
            <p:nvPr/>
          </p:nvSpPr>
          <p:spPr bwMode="auto">
            <a:xfrm rot="5400000">
              <a:off x="6673" y="173"/>
              <a:ext cx="140" cy="138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093" name="AutoShape 44"/>
            <p:cNvSpPr>
              <a:spLocks noChangeArrowheads="1"/>
            </p:cNvSpPr>
            <p:nvPr/>
          </p:nvSpPr>
          <p:spPr bwMode="auto">
            <a:xfrm rot="5400000">
              <a:off x="6398" y="867"/>
              <a:ext cx="138" cy="139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094" name="AutoShape 43"/>
            <p:cNvSpPr>
              <a:spLocks noChangeArrowheads="1"/>
            </p:cNvSpPr>
            <p:nvPr/>
          </p:nvSpPr>
          <p:spPr bwMode="auto">
            <a:xfrm rot="5400000">
              <a:off x="6674" y="868"/>
              <a:ext cx="140" cy="139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095" name="AutoShape 42"/>
            <p:cNvSpPr>
              <a:spLocks noChangeArrowheads="1"/>
            </p:cNvSpPr>
            <p:nvPr/>
          </p:nvSpPr>
          <p:spPr bwMode="auto">
            <a:xfrm rot="5400000">
              <a:off x="7644" y="171"/>
              <a:ext cx="138" cy="139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096" name="AutoShape 41"/>
            <p:cNvSpPr>
              <a:spLocks noChangeArrowheads="1"/>
            </p:cNvSpPr>
            <p:nvPr/>
          </p:nvSpPr>
          <p:spPr bwMode="auto">
            <a:xfrm rot="5400000">
              <a:off x="7366" y="172"/>
              <a:ext cx="140" cy="139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097" name="AutoShape 40"/>
            <p:cNvSpPr>
              <a:spLocks noChangeArrowheads="1"/>
            </p:cNvSpPr>
            <p:nvPr/>
          </p:nvSpPr>
          <p:spPr bwMode="auto">
            <a:xfrm rot="-5400000">
              <a:off x="7644" y="-247"/>
              <a:ext cx="138" cy="139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098" name="AutoShape 39"/>
            <p:cNvSpPr>
              <a:spLocks noChangeArrowheads="1"/>
            </p:cNvSpPr>
            <p:nvPr/>
          </p:nvSpPr>
          <p:spPr bwMode="auto">
            <a:xfrm rot="-5400000">
              <a:off x="7367" y="-247"/>
              <a:ext cx="138" cy="139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099" name="AutoShape 38"/>
            <p:cNvSpPr>
              <a:spLocks noChangeArrowheads="1"/>
            </p:cNvSpPr>
            <p:nvPr/>
          </p:nvSpPr>
          <p:spPr bwMode="auto">
            <a:xfrm rot="-5400000">
              <a:off x="6674" y="450"/>
              <a:ext cx="138" cy="138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00" name="AutoShape 37"/>
            <p:cNvSpPr>
              <a:spLocks noChangeArrowheads="1"/>
            </p:cNvSpPr>
            <p:nvPr/>
          </p:nvSpPr>
          <p:spPr bwMode="auto">
            <a:xfrm rot="-5400000">
              <a:off x="6397" y="450"/>
              <a:ext cx="139" cy="139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01" name="Rectangle 36"/>
            <p:cNvSpPr>
              <a:spLocks noChangeArrowheads="1"/>
            </p:cNvSpPr>
            <p:nvPr/>
          </p:nvSpPr>
          <p:spPr bwMode="auto">
            <a:xfrm>
              <a:off x="5289" y="590"/>
              <a:ext cx="693" cy="2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02" name="AutoShape 35"/>
            <p:cNvSpPr>
              <a:spLocks noChangeArrowheads="1"/>
            </p:cNvSpPr>
            <p:nvPr/>
          </p:nvSpPr>
          <p:spPr bwMode="auto">
            <a:xfrm rot="-5400000">
              <a:off x="5429" y="450"/>
              <a:ext cx="137" cy="139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03" name="AutoShape 34"/>
            <p:cNvSpPr>
              <a:spLocks noChangeArrowheads="1"/>
            </p:cNvSpPr>
            <p:nvPr/>
          </p:nvSpPr>
          <p:spPr bwMode="auto">
            <a:xfrm rot="-5400000">
              <a:off x="5706" y="450"/>
              <a:ext cx="137" cy="139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04" name="AutoShape 33"/>
            <p:cNvSpPr>
              <a:spLocks noChangeArrowheads="1"/>
            </p:cNvSpPr>
            <p:nvPr/>
          </p:nvSpPr>
          <p:spPr bwMode="auto">
            <a:xfrm rot="5400000">
              <a:off x="5429" y="868"/>
              <a:ext cx="138" cy="139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05" name="AutoShape 32"/>
            <p:cNvSpPr>
              <a:spLocks noChangeArrowheads="1"/>
            </p:cNvSpPr>
            <p:nvPr/>
          </p:nvSpPr>
          <p:spPr bwMode="auto">
            <a:xfrm rot="5400000">
              <a:off x="5705" y="869"/>
              <a:ext cx="140" cy="139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06" name="Rectangle 31"/>
            <p:cNvSpPr>
              <a:spLocks noChangeArrowheads="1"/>
            </p:cNvSpPr>
            <p:nvPr/>
          </p:nvSpPr>
          <p:spPr bwMode="auto">
            <a:xfrm>
              <a:off x="5289" y="-107"/>
              <a:ext cx="693" cy="2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07" name="AutoShape 30"/>
            <p:cNvSpPr>
              <a:spLocks noChangeArrowheads="1"/>
            </p:cNvSpPr>
            <p:nvPr/>
          </p:nvSpPr>
          <p:spPr bwMode="auto">
            <a:xfrm rot="5400000">
              <a:off x="5429" y="171"/>
              <a:ext cx="138" cy="139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08" name="AutoShape 29"/>
            <p:cNvSpPr>
              <a:spLocks noChangeArrowheads="1"/>
            </p:cNvSpPr>
            <p:nvPr/>
          </p:nvSpPr>
          <p:spPr bwMode="auto">
            <a:xfrm rot="5400000">
              <a:off x="5705" y="172"/>
              <a:ext cx="140" cy="139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  <p:sp>
          <p:nvSpPr>
            <p:cNvPr id="44109" name="AutoShape 28"/>
            <p:cNvSpPr>
              <a:spLocks noChangeArrowheads="1"/>
            </p:cNvSpPr>
            <p:nvPr/>
          </p:nvSpPr>
          <p:spPr bwMode="auto">
            <a:xfrm rot="-5400000">
              <a:off x="6530" y="-458"/>
              <a:ext cx="138" cy="140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Perpetua" pitchFamily="18" charset="0"/>
              </a:endParaRPr>
            </a:p>
          </p:txBody>
        </p:sp>
      </p:grpSp>
      <p:sp>
        <p:nvSpPr>
          <p:cNvPr id="44043" name="Rectangle 100"/>
          <p:cNvSpPr>
            <a:spLocks noChangeArrowheads="1"/>
          </p:cNvSpPr>
          <p:nvPr/>
        </p:nvSpPr>
        <p:spPr bwMode="auto">
          <a:xfrm>
            <a:off x="179388" y="4076700"/>
            <a:ext cx="3133725" cy="17478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44" name="Rectangle 99"/>
          <p:cNvSpPr>
            <a:spLocks noChangeArrowheads="1"/>
          </p:cNvSpPr>
          <p:nvPr/>
        </p:nvSpPr>
        <p:spPr bwMode="auto">
          <a:xfrm rot="5400000">
            <a:off x="639763" y="4986338"/>
            <a:ext cx="3429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45" name="Rectangle 98"/>
          <p:cNvSpPr>
            <a:spLocks noChangeArrowheads="1"/>
          </p:cNvSpPr>
          <p:nvPr/>
        </p:nvSpPr>
        <p:spPr bwMode="auto">
          <a:xfrm rot="5400000">
            <a:off x="1647825" y="4986338"/>
            <a:ext cx="3429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46" name="Rectangle 97"/>
          <p:cNvSpPr>
            <a:spLocks noChangeArrowheads="1"/>
          </p:cNvSpPr>
          <p:nvPr/>
        </p:nvSpPr>
        <p:spPr bwMode="auto">
          <a:xfrm rot="5400000">
            <a:off x="2582863" y="4986338"/>
            <a:ext cx="3429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47" name="Rectangle 95"/>
          <p:cNvSpPr>
            <a:spLocks noChangeArrowheads="1"/>
          </p:cNvSpPr>
          <p:nvPr/>
        </p:nvSpPr>
        <p:spPr bwMode="auto">
          <a:xfrm rot="10800000">
            <a:off x="2627313" y="4221163"/>
            <a:ext cx="3429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48" name="Rectangle 94"/>
          <p:cNvSpPr>
            <a:spLocks noChangeArrowheads="1"/>
          </p:cNvSpPr>
          <p:nvPr/>
        </p:nvSpPr>
        <p:spPr bwMode="auto">
          <a:xfrm rot="10800000">
            <a:off x="539750" y="4292600"/>
            <a:ext cx="3429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49" name="Rectangle 93"/>
          <p:cNvSpPr>
            <a:spLocks noChangeArrowheads="1"/>
          </p:cNvSpPr>
          <p:nvPr/>
        </p:nvSpPr>
        <p:spPr bwMode="auto">
          <a:xfrm rot="5400000">
            <a:off x="1719263" y="4194175"/>
            <a:ext cx="190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50" name="AutoShape 92"/>
          <p:cNvSpPr>
            <a:spLocks noChangeArrowheads="1"/>
          </p:cNvSpPr>
          <p:nvPr/>
        </p:nvSpPr>
        <p:spPr bwMode="auto">
          <a:xfrm rot="-5400000">
            <a:off x="2556668" y="5012532"/>
            <a:ext cx="112713" cy="114300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51" name="AutoShape 91"/>
          <p:cNvSpPr>
            <a:spLocks noChangeArrowheads="1"/>
          </p:cNvSpPr>
          <p:nvPr/>
        </p:nvSpPr>
        <p:spPr bwMode="auto">
          <a:xfrm rot="-5400000">
            <a:off x="1619250" y="5013325"/>
            <a:ext cx="114300" cy="114300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52" name="AutoShape 90"/>
          <p:cNvSpPr>
            <a:spLocks noChangeArrowheads="1"/>
          </p:cNvSpPr>
          <p:nvPr/>
        </p:nvSpPr>
        <p:spPr bwMode="auto">
          <a:xfrm rot="-5400000">
            <a:off x="1980406" y="5012532"/>
            <a:ext cx="112713" cy="114300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53" name="AutoShape 89"/>
          <p:cNvSpPr>
            <a:spLocks noChangeArrowheads="1"/>
          </p:cNvSpPr>
          <p:nvPr/>
        </p:nvSpPr>
        <p:spPr bwMode="auto">
          <a:xfrm rot="-5400000">
            <a:off x="2917031" y="5012532"/>
            <a:ext cx="112713" cy="114300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54" name="AutoShape 88"/>
          <p:cNvSpPr>
            <a:spLocks noChangeArrowheads="1"/>
          </p:cNvSpPr>
          <p:nvPr/>
        </p:nvSpPr>
        <p:spPr bwMode="auto">
          <a:xfrm rot="-5400000">
            <a:off x="611981" y="5012532"/>
            <a:ext cx="112713" cy="114300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55" name="AutoShape 87"/>
          <p:cNvSpPr>
            <a:spLocks noChangeArrowheads="1"/>
          </p:cNvSpPr>
          <p:nvPr/>
        </p:nvSpPr>
        <p:spPr bwMode="auto">
          <a:xfrm rot="-5400000">
            <a:off x="972343" y="5012532"/>
            <a:ext cx="112713" cy="114300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56" name="AutoShape 86"/>
          <p:cNvSpPr>
            <a:spLocks noChangeArrowheads="1"/>
          </p:cNvSpPr>
          <p:nvPr/>
        </p:nvSpPr>
        <p:spPr bwMode="auto">
          <a:xfrm rot="-5400000">
            <a:off x="1764506" y="4148932"/>
            <a:ext cx="112713" cy="114300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57" name="AutoShape 85"/>
          <p:cNvSpPr>
            <a:spLocks noChangeArrowheads="1"/>
          </p:cNvSpPr>
          <p:nvPr/>
        </p:nvSpPr>
        <p:spPr bwMode="auto">
          <a:xfrm rot="5400000">
            <a:off x="2555082" y="5517356"/>
            <a:ext cx="114300" cy="112713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58" name="AutoShape 84"/>
          <p:cNvSpPr>
            <a:spLocks noChangeArrowheads="1"/>
          </p:cNvSpPr>
          <p:nvPr/>
        </p:nvSpPr>
        <p:spPr bwMode="auto">
          <a:xfrm rot="5400000">
            <a:off x="2842419" y="5517357"/>
            <a:ext cx="114300" cy="112712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59" name="AutoShape 83"/>
          <p:cNvSpPr>
            <a:spLocks noChangeArrowheads="1"/>
          </p:cNvSpPr>
          <p:nvPr/>
        </p:nvSpPr>
        <p:spPr bwMode="auto">
          <a:xfrm rot="5400000">
            <a:off x="1978819" y="5517357"/>
            <a:ext cx="114300" cy="112712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60" name="AutoShape 82"/>
          <p:cNvSpPr>
            <a:spLocks noChangeArrowheads="1"/>
          </p:cNvSpPr>
          <p:nvPr/>
        </p:nvSpPr>
        <p:spPr bwMode="auto">
          <a:xfrm rot="5400000">
            <a:off x="970757" y="5517356"/>
            <a:ext cx="114300" cy="112713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61" name="AutoShape 81"/>
          <p:cNvSpPr>
            <a:spLocks noChangeArrowheads="1"/>
          </p:cNvSpPr>
          <p:nvPr/>
        </p:nvSpPr>
        <p:spPr bwMode="auto">
          <a:xfrm rot="5400000">
            <a:off x="610394" y="5517357"/>
            <a:ext cx="114300" cy="112712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62" name="AutoShape 80"/>
          <p:cNvSpPr>
            <a:spLocks noChangeArrowheads="1"/>
          </p:cNvSpPr>
          <p:nvPr/>
        </p:nvSpPr>
        <p:spPr bwMode="auto">
          <a:xfrm rot="5400000">
            <a:off x="1618457" y="5517356"/>
            <a:ext cx="114300" cy="112713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63" name="AutoShape 79"/>
          <p:cNvSpPr>
            <a:spLocks noChangeArrowheads="1"/>
          </p:cNvSpPr>
          <p:nvPr/>
        </p:nvSpPr>
        <p:spPr bwMode="auto">
          <a:xfrm rot="280488">
            <a:off x="906463" y="4729163"/>
            <a:ext cx="114300" cy="177800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64" name="AutoShape 78"/>
          <p:cNvSpPr>
            <a:spLocks noChangeArrowheads="1"/>
          </p:cNvSpPr>
          <p:nvPr/>
        </p:nvSpPr>
        <p:spPr bwMode="auto">
          <a:xfrm rot="280488">
            <a:off x="906463" y="4368800"/>
            <a:ext cx="114300" cy="177800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65" name="AutoShape 77"/>
          <p:cNvSpPr>
            <a:spLocks noChangeArrowheads="1"/>
          </p:cNvSpPr>
          <p:nvPr/>
        </p:nvSpPr>
        <p:spPr bwMode="auto">
          <a:xfrm rot="280488">
            <a:off x="2995613" y="4584700"/>
            <a:ext cx="114300" cy="177800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66" name="AutoShape 76"/>
          <p:cNvSpPr>
            <a:spLocks noChangeArrowheads="1"/>
          </p:cNvSpPr>
          <p:nvPr/>
        </p:nvSpPr>
        <p:spPr bwMode="auto">
          <a:xfrm rot="280488">
            <a:off x="2995613" y="4297363"/>
            <a:ext cx="114300" cy="177800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67" name="AutoShape 75"/>
          <p:cNvSpPr>
            <a:spLocks noChangeArrowheads="1"/>
          </p:cNvSpPr>
          <p:nvPr/>
        </p:nvSpPr>
        <p:spPr bwMode="auto">
          <a:xfrm rot="10800000">
            <a:off x="2484438" y="4292600"/>
            <a:ext cx="114300" cy="206375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68" name="AutoShape 74"/>
          <p:cNvSpPr>
            <a:spLocks noChangeArrowheads="1"/>
          </p:cNvSpPr>
          <p:nvPr/>
        </p:nvSpPr>
        <p:spPr bwMode="auto">
          <a:xfrm rot="10800000">
            <a:off x="395288" y="4365625"/>
            <a:ext cx="114300" cy="206375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69" name="AutoShape 73"/>
          <p:cNvSpPr>
            <a:spLocks noChangeArrowheads="1"/>
          </p:cNvSpPr>
          <p:nvPr/>
        </p:nvSpPr>
        <p:spPr bwMode="auto">
          <a:xfrm rot="10800000">
            <a:off x="395288" y="4652963"/>
            <a:ext cx="114300" cy="206375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70" name="AutoShape 72"/>
          <p:cNvSpPr>
            <a:spLocks noChangeArrowheads="1"/>
          </p:cNvSpPr>
          <p:nvPr/>
        </p:nvSpPr>
        <p:spPr bwMode="auto">
          <a:xfrm rot="10800000">
            <a:off x="323850" y="5229225"/>
            <a:ext cx="114300" cy="206375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71" name="AutoShape 71"/>
          <p:cNvSpPr>
            <a:spLocks noChangeArrowheads="1"/>
          </p:cNvSpPr>
          <p:nvPr/>
        </p:nvSpPr>
        <p:spPr bwMode="auto">
          <a:xfrm rot="10800000">
            <a:off x="2484438" y="4581525"/>
            <a:ext cx="114300" cy="206375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72" name="AutoShape 70"/>
          <p:cNvSpPr>
            <a:spLocks noChangeArrowheads="1"/>
          </p:cNvSpPr>
          <p:nvPr/>
        </p:nvSpPr>
        <p:spPr bwMode="auto">
          <a:xfrm rot="280488">
            <a:off x="3138488" y="5233988"/>
            <a:ext cx="114300" cy="177800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73" name="AutoShape 69"/>
          <p:cNvSpPr>
            <a:spLocks noChangeArrowheads="1"/>
          </p:cNvSpPr>
          <p:nvPr/>
        </p:nvSpPr>
        <p:spPr bwMode="auto">
          <a:xfrm rot="280488">
            <a:off x="2203450" y="5233988"/>
            <a:ext cx="114300" cy="177800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74" name="AutoShape 68"/>
          <p:cNvSpPr>
            <a:spLocks noChangeArrowheads="1"/>
          </p:cNvSpPr>
          <p:nvPr/>
        </p:nvSpPr>
        <p:spPr bwMode="auto">
          <a:xfrm rot="280488">
            <a:off x="1195388" y="5233988"/>
            <a:ext cx="114300" cy="177800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75" name="AutoShape 67"/>
          <p:cNvSpPr>
            <a:spLocks noChangeArrowheads="1"/>
          </p:cNvSpPr>
          <p:nvPr/>
        </p:nvSpPr>
        <p:spPr bwMode="auto">
          <a:xfrm rot="10800000">
            <a:off x="1331913" y="5229225"/>
            <a:ext cx="114300" cy="206375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76" name="AutoShape 66"/>
          <p:cNvSpPr>
            <a:spLocks noChangeArrowheads="1"/>
          </p:cNvSpPr>
          <p:nvPr/>
        </p:nvSpPr>
        <p:spPr bwMode="auto">
          <a:xfrm rot="10800000">
            <a:off x="2268538" y="5229225"/>
            <a:ext cx="114300" cy="206375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44077" name="AutoShape 62"/>
          <p:cNvSpPr>
            <a:spLocks noChangeArrowheads="1"/>
          </p:cNvSpPr>
          <p:nvPr/>
        </p:nvSpPr>
        <p:spPr bwMode="auto">
          <a:xfrm rot="5400000">
            <a:off x="2699544" y="4942682"/>
            <a:ext cx="114300" cy="112712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DSCF5852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DSCF583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 descr="DSCF5835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DSCF5836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 descr="DSCF5837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 descr="DSCF5839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DSCF584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DSCF5848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4139952" y="2132856"/>
          <a:ext cx="5472608" cy="34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/>
        </p:nvGraphicFramePr>
        <p:xfrm>
          <a:off x="683568" y="2204864"/>
          <a:ext cx="3672408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08012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bg-BG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СИСТЕМИТЕ:</a:t>
            </a:r>
            <a:br>
              <a:rPr lang="bg-BG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	   </a:t>
            </a:r>
            <a:r>
              <a:rPr lang="bg-BG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КАКВИТО СА И КАКВИТО ГИ СЪЗДАВАМЕ</a:t>
            </a:r>
            <a:endParaRPr lang="en-GB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  <p:bldGraphic spid="9" grpId="1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 descr="DSCF5858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DSCF5859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 descr="DSCF5860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 descr="DSCF5861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 descr="DSCF5842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539552" y="404664"/>
          <a:ext cx="770485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611560" y="548680"/>
          <a:ext cx="799288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172819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bg-BG" sz="2200" dirty="0" smtClean="0">
                <a:solidFill>
                  <a:schemeClr val="tx2"/>
                </a:solidFill>
              </a:rPr>
              <a:t>            </a:t>
            </a:r>
            <a:br>
              <a:rPr lang="bg-BG" sz="2200" dirty="0" smtClean="0">
                <a:solidFill>
                  <a:schemeClr val="tx2"/>
                </a:solidFill>
              </a:rPr>
            </a:br>
            <a:r>
              <a:rPr lang="bg-BG" sz="2200" dirty="0" smtClean="0">
                <a:solidFill>
                  <a:schemeClr val="tx2"/>
                </a:solidFill>
              </a:rPr>
              <a:t/>
            </a:r>
            <a:br>
              <a:rPr lang="bg-BG" sz="2200" dirty="0" smtClean="0">
                <a:solidFill>
                  <a:schemeClr val="tx2"/>
                </a:solidFill>
              </a:rPr>
            </a:br>
            <a:r>
              <a:rPr lang="bg-BG" sz="2200" dirty="0" smtClean="0">
                <a:solidFill>
                  <a:schemeClr val="tx2"/>
                </a:solidFill>
              </a:rPr>
              <a:t/>
            </a:r>
            <a:br>
              <a:rPr lang="bg-BG" sz="2200" dirty="0" smtClean="0">
                <a:solidFill>
                  <a:schemeClr val="tx2"/>
                </a:solidFill>
              </a:rPr>
            </a:br>
            <a:r>
              <a:rPr lang="bg-BG" sz="3100" b="1" dirty="0" smtClean="0">
                <a:solidFill>
                  <a:schemeClr val="tx2"/>
                </a:solidFill>
                <a:latin typeface="Bookman Old Style" pitchFamily="18" charset="0"/>
              </a:rPr>
              <a:t>ПРАКТИЧЕСКА ЗАДАЧА 1</a:t>
            </a:r>
            <a:r>
              <a:rPr lang="bg-BG" sz="2200" dirty="0" smtClean="0">
                <a:solidFill>
                  <a:schemeClr val="tx2"/>
                </a:solidFill>
              </a:rPr>
              <a:t/>
            </a:r>
            <a:br>
              <a:rPr lang="bg-BG" sz="2200" dirty="0" smtClean="0">
                <a:solidFill>
                  <a:schemeClr val="tx2"/>
                </a:solidFill>
              </a:rPr>
            </a:br>
            <a:r>
              <a:rPr lang="bg-BG" sz="2200" dirty="0" smtClean="0">
                <a:solidFill>
                  <a:schemeClr val="tx2"/>
                </a:solidFill>
              </a:rPr>
              <a:t>       Представете си, че ставате свидетели на следната ситуация в класа, с който работите от началото на тази учебна година .....  Как бихте реатирали?</a:t>
            </a:r>
            <a:r>
              <a:rPr lang="en-GB" dirty="0" smtClean="0">
                <a:solidFill>
                  <a:schemeClr val="bg1"/>
                </a:solidFill>
              </a:rPr>
              <a:t/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bg-BG" dirty="0" smtClean="0">
                <a:solidFill>
                  <a:schemeClr val="bg1"/>
                </a:solidFill>
              </a:rPr>
              <a:t> </a:t>
            </a:r>
            <a:endParaRPr lang="en-GB" b="1" dirty="0">
              <a:solidFill>
                <a:schemeClr val="accent1"/>
              </a:solidFill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3568" y="2708920"/>
            <a:ext cx="8003232" cy="3600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/>
              <a:t>		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/>
              <a:t>			</a:t>
            </a:r>
            <a:r>
              <a:rPr lang="bg-BG" b="1" dirty="0" smtClean="0">
                <a:solidFill>
                  <a:srgbClr val="FFC000"/>
                </a:solidFill>
              </a:rPr>
              <a:t>      </a:t>
            </a:r>
            <a:r>
              <a:rPr lang="en-US" b="1" dirty="0" err="1" smtClean="0">
                <a:solidFill>
                  <a:srgbClr val="FFC000"/>
                </a:solidFill>
              </a:rPr>
              <a:t>Без</a:t>
            </a:r>
            <a:r>
              <a:rPr lang="en-US" b="1" dirty="0" smtClean="0">
                <a:solidFill>
                  <a:srgbClr val="FFC000"/>
                </a:solidFill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</a:rPr>
              <a:t>думи</a:t>
            </a:r>
            <a:endParaRPr lang="en-GB" b="1" dirty="0" smtClean="0">
              <a:solidFill>
                <a:srgbClr val="FFC000"/>
              </a:solidFill>
            </a:endParaRPr>
          </a:p>
          <a:p>
            <a:pPr marL="274320" indent="-274320" algn="just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		</a:t>
            </a:r>
            <a:r>
              <a:rPr lang="ru-RU" i="1" dirty="0" smtClean="0">
                <a:solidFill>
                  <a:schemeClr val="bg1"/>
                </a:solidFill>
              </a:rPr>
              <a:t>     Часът вече е започнал, когато Борис отново закъснява и влиза 7 минути след последния звънец. Типично в негов стил, момчето затваря с трясък вратата, хвърля раницата си на чина, шумно изпива бутилка кока кола и я захвърля на пода. Поведението му кара останалите първоначално да утихнат и само след секунди бурно да реагират с негодувание. Тази тяхна сякаш очаквана от Борис реакция отприщва у него порой от обидни епитети. В класната стая вече е настанал хаосът. </a:t>
            </a:r>
            <a:endParaRPr lang="en-GB" dirty="0" smtClean="0">
              <a:solidFill>
                <a:schemeClr val="bg1"/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73016"/>
            <a:ext cx="7772400" cy="2195959"/>
          </a:xfrm>
          <a:noFill/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GB" sz="3200" b="1" dirty="0">
              <a:latin typeface="Bookman Old Style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55576" y="476673"/>
            <a:ext cx="7772400" cy="1656184"/>
          </a:xfrm>
        </p:spPr>
        <p:txBody>
          <a:bodyPr>
            <a:normAutofit/>
          </a:bodyPr>
          <a:lstStyle/>
          <a:p>
            <a:r>
              <a:rPr lang="bg-BG" sz="2800" b="1" dirty="0" smtClean="0">
                <a:latin typeface="Bookman Old Style" pitchFamily="18" charset="0"/>
              </a:rPr>
              <a:t>Какво би направил средностатистическият български учител в подобна ситуация?</a:t>
            </a:r>
            <a:endParaRPr lang="en-GB" sz="2800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11560" y="2636912"/>
            <a:ext cx="7992888" cy="302433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Tx/>
              <a:buSzTx/>
              <a:buFont typeface="Wingdings 2"/>
              <a:buNone/>
              <a:tabLst/>
              <a:defRPr/>
            </a:pPr>
            <a:r>
              <a:rPr kumimoji="0" lang="bg-BG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Изследването  (2003) сочи, че 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Tx/>
              <a:buSzTx/>
              <a:buFont typeface="Wingdings 2"/>
              <a:buNone/>
              <a:tabLst/>
              <a:defRPr/>
            </a:pPr>
            <a:r>
              <a:rPr kumimoji="0" lang="bg-BG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51% от българските учители на агресивното вербално и невербално поведение на учениците отговарят с ...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Tx/>
              <a:buSzTx/>
              <a:buFont typeface="Wingdings 2"/>
              <a:buNone/>
              <a:tabLst/>
              <a:defRPr/>
            </a:pPr>
            <a:r>
              <a:rPr kumimoji="0" lang="bg-BG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АГРЕСИЯ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Tx/>
              <a:buSzTx/>
              <a:buFont typeface="Wingdings 2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80920" cy="223224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chemeClr val="tx2"/>
                </a:solidFill>
                <a:latin typeface="Bookman Old Style" pitchFamily="18" charset="0"/>
              </a:rPr>
              <a:t>Какво предлагат изследователите?</a:t>
            </a:r>
            <a:br>
              <a:rPr lang="bg-BG" sz="2800" b="1" dirty="0" smtClean="0">
                <a:solidFill>
                  <a:schemeClr val="tx2"/>
                </a:solidFill>
                <a:latin typeface="Bookman Old Style" pitchFamily="18" charset="0"/>
              </a:rPr>
            </a:br>
            <a:r>
              <a:rPr lang="bg-BG" sz="2800" b="1" dirty="0" smtClean="0">
                <a:latin typeface="Bookman Old Style" pitchFamily="18" charset="0"/>
              </a:rPr>
              <a:t/>
            </a:r>
            <a:br>
              <a:rPr lang="bg-BG" sz="2800" b="1" dirty="0" smtClean="0">
                <a:latin typeface="Bookman Old Style" pitchFamily="18" charset="0"/>
              </a:rPr>
            </a:br>
            <a:r>
              <a:rPr lang="bg-BG" sz="2800" b="1" dirty="0" smtClean="0">
                <a:solidFill>
                  <a:srgbClr val="FF0000"/>
                </a:solidFill>
              </a:rPr>
              <a:t>Модел за демократично обучение</a:t>
            </a:r>
            <a:br>
              <a:rPr lang="bg-BG" sz="2800" b="1" dirty="0" smtClean="0">
                <a:solidFill>
                  <a:srgbClr val="FF0000"/>
                </a:solidFill>
              </a:rPr>
            </a:br>
            <a:r>
              <a:rPr lang="bg-BG" sz="2800" b="1" dirty="0" smtClean="0">
                <a:solidFill>
                  <a:srgbClr val="FF0000"/>
                </a:solidFill>
              </a:rPr>
              <a:t>		</a:t>
            </a:r>
            <a:r>
              <a:rPr lang="bg-BG" sz="2800" dirty="0" smtClean="0">
                <a:solidFill>
                  <a:schemeClr val="tx2"/>
                </a:solidFill>
              </a:rPr>
              <a:t>Ричард Драйкърс</a:t>
            </a:r>
            <a:endParaRPr lang="en-GB" sz="2800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2852936"/>
            <a:ext cx="8424936" cy="3456384"/>
          </a:xfrm>
          <a:noFill/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77500" lnSpcReduction="20000"/>
          </a:bodyPr>
          <a:lstStyle/>
          <a:p>
            <a:pPr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sz="2800" dirty="0" smtClean="0">
                <a:solidFill>
                  <a:srgbClr val="002060"/>
                </a:solidFill>
              </a:rPr>
              <a:t>			</a:t>
            </a:r>
          </a:p>
          <a:p>
            <a:pPr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sz="2800" dirty="0" smtClean="0">
                <a:solidFill>
                  <a:srgbClr val="002060"/>
                </a:solidFill>
              </a:rPr>
              <a:t>		</a:t>
            </a:r>
            <a:endParaRPr lang="en-GB" sz="2800" b="1" dirty="0" smtClean="0">
              <a:solidFill>
                <a:srgbClr val="002060"/>
              </a:solidFill>
            </a:endParaRPr>
          </a:p>
          <a:p>
            <a:pPr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sz="2800" dirty="0" smtClean="0">
                <a:solidFill>
                  <a:srgbClr val="002060"/>
                </a:solidFill>
              </a:rPr>
              <a:t>	</a:t>
            </a:r>
            <a:r>
              <a:rPr lang="bg-BG" sz="2800" b="1" dirty="0" smtClean="0">
                <a:solidFill>
                  <a:srgbClr val="002060"/>
                </a:solidFill>
              </a:rPr>
              <a:t>ЛОГИКАТА </a:t>
            </a:r>
            <a:endParaRPr lang="en-GB" sz="2800" b="1" dirty="0" smtClean="0">
              <a:solidFill>
                <a:srgbClr val="002060"/>
              </a:solidFill>
            </a:endParaRPr>
          </a:p>
          <a:p>
            <a:pPr algn="just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sz="2800" dirty="0" smtClean="0">
                <a:solidFill>
                  <a:srgbClr val="002060"/>
                </a:solidFill>
              </a:rPr>
              <a:t>	 Първичната дисциплина е вътрешна и идва от чувството за уважение и приемане от общността. Повечето форми на недисциплинираност се проявяват, когато учениците не се чувстват разбрани, уважавани и приети в общността и си поставят </a:t>
            </a:r>
            <a:r>
              <a:rPr lang="bg-BG" sz="2800" dirty="0" smtClean="0">
                <a:solidFill>
                  <a:srgbClr val="FF0000"/>
                </a:solidFill>
              </a:rPr>
              <a:t>погрешни цели – тръсейки внимание, власт, реванш или демонстрирайки неадекватност</a:t>
            </a:r>
            <a:r>
              <a:rPr lang="bg-BG" sz="2800" dirty="0" smtClean="0">
                <a:solidFill>
                  <a:srgbClr val="002060"/>
                </a:solidFill>
              </a:rPr>
              <a:t>.</a:t>
            </a:r>
            <a:endParaRPr lang="en-GB" sz="2800" dirty="0" smtClean="0">
              <a:solidFill>
                <a:srgbClr val="002060"/>
              </a:solidFill>
            </a:endParaRPr>
          </a:p>
          <a:p>
            <a:pPr algn="just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sz="2800" dirty="0" smtClean="0">
                <a:solidFill>
                  <a:srgbClr val="002060"/>
                </a:solidFill>
              </a:rPr>
              <a:t>	С подходящи техники учителите могат да пренасочат неадекватното поведение по посока на основната цел.</a:t>
            </a:r>
            <a:endParaRPr lang="en-GB" sz="2800" dirty="0" smtClean="0">
              <a:solidFill>
                <a:srgbClr val="002060"/>
              </a:solidFill>
            </a:endParaRPr>
          </a:p>
          <a:p>
            <a:pPr algn="r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en-GB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.sibir.bg/uploads_bg/img/0134072/img_134072_466227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2858698" cy="2132589"/>
          </a:xfrm>
          <a:prstGeom prst="rect">
            <a:avLst/>
          </a:prstGeom>
          <a:noFill/>
        </p:spPr>
      </p:pic>
      <p:pic>
        <p:nvPicPr>
          <p:cNvPr id="7" name="Picture 2" descr="http://www.veselba.eu/wp-content/uploads/2009/10/library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5058" y="3284984"/>
            <a:ext cx="3318942" cy="2492896"/>
          </a:xfrm>
          <a:prstGeom prst="rect">
            <a:avLst/>
          </a:prstGeom>
          <a:noFill/>
        </p:spPr>
      </p:pic>
      <p:pic>
        <p:nvPicPr>
          <p:cNvPr id="3" name="Picture 2" descr="http://img1.eyebg.com/images/7xug8lfksq8le2falk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908720"/>
            <a:ext cx="2635328" cy="2662102"/>
          </a:xfrm>
          <a:prstGeom prst="rect">
            <a:avLst/>
          </a:prstGeom>
          <a:noFill/>
        </p:spPr>
      </p:pic>
      <p:pic>
        <p:nvPicPr>
          <p:cNvPr id="4" name="Picture 2" descr="http://t2.gstatic.com/images?q=tbn:ANd9GcTorPfKbl0sJTenElQVFi0Q7XVpn7J2NyT9sJ5v1eldUuvyUXgNj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24944"/>
            <a:ext cx="2691761" cy="2016224"/>
          </a:xfrm>
          <a:prstGeom prst="rect">
            <a:avLst/>
          </a:prstGeom>
          <a:noFill/>
        </p:spPr>
      </p:pic>
      <p:pic>
        <p:nvPicPr>
          <p:cNvPr id="5" name="Picture 2" descr="http://www.kva-kva.ru/upload/information_system_19/0/9/2/item_92/information_items_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0952" y="188640"/>
            <a:ext cx="3293048" cy="2160240"/>
          </a:xfrm>
          <a:prstGeom prst="rect">
            <a:avLst/>
          </a:prstGeom>
          <a:noFill/>
        </p:spPr>
      </p:pic>
      <p:pic>
        <p:nvPicPr>
          <p:cNvPr id="6" name="Picture 2" descr="http://3.bp.blogspot.com/-xAZvwGJQ7eM/TVkPyb4hk0I/AAAAAAAAARY/BR2bGuDImb0/s1600/stair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4084252"/>
            <a:ext cx="3496321" cy="277374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352928" cy="136815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bg-BG" dirty="0" smtClean="0">
                <a:solidFill>
                  <a:srgbClr val="339966"/>
                </a:solidFill>
              </a:rPr>
              <a:t>Какво предлагат изследователите?</a:t>
            </a:r>
            <a:r>
              <a:rPr lang="bg-BG" sz="3600" b="1" dirty="0" smtClean="0">
                <a:latin typeface="Bookman Old Style" pitchFamily="18" charset="0"/>
              </a:rPr>
              <a:t/>
            </a:r>
            <a:br>
              <a:rPr lang="bg-BG" sz="3600" b="1" dirty="0" smtClean="0">
                <a:latin typeface="Bookman Old Style" pitchFamily="18" charset="0"/>
              </a:rPr>
            </a:br>
            <a:r>
              <a:rPr lang="bg-BG" sz="3600" b="1" i="1" dirty="0" smtClean="0">
                <a:solidFill>
                  <a:schemeClr val="tx2"/>
                </a:solidFill>
                <a:latin typeface="Bookman Old Style" pitchFamily="18" charset="0"/>
              </a:rPr>
              <a:t>    1. А</a:t>
            </a:r>
            <a:r>
              <a:rPr lang="bg-BG" sz="2700" b="1" i="1" dirty="0" smtClean="0">
                <a:solidFill>
                  <a:schemeClr val="tx2"/>
                </a:solidFill>
                <a:latin typeface="Bookman Old Style" pitchFamily="18" charset="0"/>
              </a:rPr>
              <a:t>нализирай погрешните цели.</a:t>
            </a:r>
            <a:endParaRPr lang="en-GB" sz="2700" b="1" i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850" y="2636838"/>
            <a:ext cx="8351838" cy="3816350"/>
          </a:xfrm>
        </p:spPr>
        <p:txBody>
          <a:bodyPr>
            <a:normAutofit/>
          </a:bodyPr>
          <a:lstStyle/>
          <a:p>
            <a:pPr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bg-BG" dirty="0" smtClean="0"/>
          </a:p>
          <a:p>
            <a:pPr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>
                <a:solidFill>
                  <a:schemeClr val="accent1"/>
                </a:solidFill>
              </a:rPr>
              <a:t>Ричард </a:t>
            </a:r>
          </a:p>
          <a:p>
            <a:pPr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>
                <a:solidFill>
                  <a:schemeClr val="accent1"/>
                </a:solidFill>
              </a:rPr>
              <a:t>Драйкърс –</a:t>
            </a:r>
          </a:p>
          <a:p>
            <a:pPr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bg-BG" dirty="0" smtClean="0">
              <a:solidFill>
                <a:schemeClr val="accent1"/>
              </a:solidFill>
            </a:endParaRPr>
          </a:p>
          <a:p>
            <a:pPr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>
                <a:solidFill>
                  <a:schemeClr val="accent1"/>
                </a:solidFill>
              </a:rPr>
              <a:t>Модел за </a:t>
            </a:r>
          </a:p>
          <a:p>
            <a:pPr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>
                <a:solidFill>
                  <a:schemeClr val="accent1"/>
                </a:solidFill>
              </a:rPr>
              <a:t>Демократично</a:t>
            </a:r>
          </a:p>
          <a:p>
            <a:pPr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>
                <a:solidFill>
                  <a:schemeClr val="accent1"/>
                </a:solidFill>
              </a:rPr>
              <a:t>обучение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3779838" y="2852738"/>
            <a:ext cx="4673600" cy="3074987"/>
          </a:xfrm>
          <a:prstGeom prst="flowChartSummingJunction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algn="ctr" rotWithShape="0">
              <a:srgbClr val="808080"/>
            </a:outerShdw>
          </a:effectLst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bg-BG" sz="1400" b="1" dirty="0">
                <a:solidFill>
                  <a:schemeClr val="tx2"/>
                </a:solidFill>
                <a:latin typeface="Bookman Old Style" pitchFamily="18" charset="0"/>
                <a:cs typeface="Arial" pitchFamily="34" charset="0"/>
              </a:rPr>
              <a:t>                ВНИМАНИЕ</a:t>
            </a:r>
          </a:p>
          <a:p>
            <a:pPr>
              <a:spcAft>
                <a:spcPts val="1000"/>
              </a:spcAft>
              <a:defRPr/>
            </a:pPr>
            <a:endParaRPr lang="bg-BG" sz="1400" b="1" dirty="0">
              <a:solidFill>
                <a:schemeClr val="tx2"/>
              </a:solidFill>
              <a:latin typeface="Bookman Old Style" pitchFamily="18" charset="0"/>
              <a:cs typeface="Arial" pitchFamily="34" charset="0"/>
            </a:endParaRPr>
          </a:p>
          <a:p>
            <a:pPr>
              <a:spcAft>
                <a:spcPts val="1000"/>
              </a:spcAft>
              <a:defRPr/>
            </a:pPr>
            <a:endParaRPr lang="bg-BG" sz="1400" b="1" dirty="0">
              <a:solidFill>
                <a:schemeClr val="tx2"/>
              </a:solidFill>
              <a:latin typeface="Bookman Old Style" pitchFamily="18" charset="0"/>
              <a:cs typeface="Arial" pitchFamily="34" charset="0"/>
            </a:endParaRPr>
          </a:p>
          <a:p>
            <a:pPr>
              <a:spcAft>
                <a:spcPts val="1000"/>
              </a:spcAft>
              <a:defRPr/>
            </a:pPr>
            <a:r>
              <a:rPr lang="bg-BG" sz="1400" b="1" dirty="0">
                <a:solidFill>
                  <a:schemeClr val="tx2"/>
                </a:solidFill>
                <a:latin typeface="Bookman Old Style" pitchFamily="18" charset="0"/>
                <a:cs typeface="Arial" pitchFamily="34" charset="0"/>
              </a:rPr>
              <a:t>ВЛАСТ                          РЕВАНШ</a:t>
            </a:r>
          </a:p>
          <a:p>
            <a:pPr>
              <a:spcAft>
                <a:spcPts val="1000"/>
              </a:spcAft>
              <a:defRPr/>
            </a:pPr>
            <a:endParaRPr lang="bg-BG" sz="1400" b="1" dirty="0">
              <a:solidFill>
                <a:schemeClr val="tx2"/>
              </a:solidFill>
              <a:latin typeface="Bookman Old Style" pitchFamily="18" charset="0"/>
              <a:cs typeface="Arial" pitchFamily="34" charset="0"/>
            </a:endParaRPr>
          </a:p>
          <a:p>
            <a:pPr>
              <a:spcAft>
                <a:spcPts val="1000"/>
              </a:spcAft>
              <a:defRPr/>
            </a:pPr>
            <a:r>
              <a:rPr lang="bg-BG" sz="1400" b="1" dirty="0">
                <a:solidFill>
                  <a:schemeClr val="tx2"/>
                </a:solidFill>
                <a:latin typeface="Bookman Old Style" pitchFamily="18" charset="0"/>
                <a:cs typeface="Arial" pitchFamily="34" charset="0"/>
              </a:rPr>
              <a:t>           НЕАДЕКВАТНОСТ</a:t>
            </a:r>
          </a:p>
          <a:p>
            <a:pPr>
              <a:spcAft>
                <a:spcPts val="1000"/>
              </a:spcAft>
              <a:defRPr/>
            </a:pPr>
            <a:r>
              <a:rPr lang="bg-BG" sz="1400" b="1" dirty="0">
                <a:solidFill>
                  <a:schemeClr val="tx2"/>
                </a:solidFill>
                <a:latin typeface="Bookman Old Style" pitchFamily="18" charset="0"/>
                <a:cs typeface="Arial" pitchFamily="34" charset="0"/>
              </a:rPr>
              <a:t>     ИЗБЯГВАНЕ НА НЕУСПЕХА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788" y="620688"/>
            <a:ext cx="7772400" cy="158417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bg-BG" b="1" i="1" dirty="0" smtClean="0">
                <a:solidFill>
                  <a:schemeClr val="accent1"/>
                </a:solidFill>
                <a:latin typeface="Bookman Old Style" pitchFamily="18" charset="0"/>
              </a:rPr>
              <a:t> </a:t>
            </a:r>
            <a:r>
              <a:rPr lang="bg-BG" sz="2700" i="1" dirty="0" smtClean="0">
                <a:solidFill>
                  <a:srgbClr val="FF0000"/>
                </a:solidFill>
                <a:latin typeface="Bookman Old Style" pitchFamily="18" charset="0"/>
              </a:rPr>
              <a:t>Внушенията на Драйкърс</a:t>
            </a:r>
            <a:br>
              <a:rPr lang="bg-BG" sz="2700" i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bg-BG" b="1" i="1" dirty="0" smtClean="0">
                <a:solidFill>
                  <a:schemeClr val="accent1"/>
                </a:solidFill>
                <a:latin typeface="Bookman Old Style" pitchFamily="18" charset="0"/>
              </a:rPr>
              <a:t/>
            </a:r>
            <a:br>
              <a:rPr lang="bg-BG" b="1" i="1" dirty="0" smtClean="0">
                <a:solidFill>
                  <a:schemeClr val="accent1"/>
                </a:solidFill>
                <a:latin typeface="Bookman Old Style" pitchFamily="18" charset="0"/>
              </a:rPr>
            </a:br>
            <a:r>
              <a:rPr lang="bg-BG" b="1" i="1" dirty="0" smtClean="0">
                <a:solidFill>
                  <a:schemeClr val="accent1"/>
                </a:solidFill>
                <a:latin typeface="Bookman Old Style" pitchFamily="18" charset="0"/>
              </a:rPr>
              <a:t>2. </a:t>
            </a:r>
            <a:r>
              <a:rPr lang="bg-BG" sz="2700" b="1" i="1" dirty="0" smtClean="0">
                <a:solidFill>
                  <a:schemeClr val="accent1"/>
                </a:solidFill>
                <a:latin typeface="Bookman Old Style" pitchFamily="18" charset="0"/>
              </a:rPr>
              <a:t>Довери се на усещанията си</a:t>
            </a:r>
            <a:endParaRPr lang="en-GB" sz="2700" b="1" i="1" dirty="0">
              <a:solidFill>
                <a:schemeClr val="accent1"/>
              </a:solidFill>
              <a:latin typeface="Bookman Old Style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3544887"/>
          </a:xfrm>
        </p:spPr>
        <p:txBody>
          <a:bodyPr>
            <a:normAutofit/>
          </a:bodyPr>
          <a:lstStyle/>
          <a:p>
            <a:pPr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/>
              <a:t>	</a:t>
            </a:r>
            <a:r>
              <a:rPr lang="bg-BG" dirty="0" smtClean="0">
                <a:solidFill>
                  <a:schemeClr val="tx2"/>
                </a:solidFill>
              </a:rPr>
              <a:t>Търсещо </a:t>
            </a:r>
            <a:r>
              <a:rPr lang="bg-BG" b="1" dirty="0" smtClean="0">
                <a:solidFill>
                  <a:schemeClr val="tx2"/>
                </a:solidFill>
              </a:rPr>
              <a:t>внимание</a:t>
            </a:r>
            <a:r>
              <a:rPr lang="bg-BG" dirty="0" smtClean="0">
                <a:solidFill>
                  <a:schemeClr val="tx2"/>
                </a:solidFill>
              </a:rPr>
              <a:t> поведение </a:t>
            </a:r>
          </a:p>
          <a:p>
            <a:pPr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/>
              <a:t>		</a:t>
            </a:r>
            <a:r>
              <a:rPr lang="en-GB" dirty="0" smtClean="0"/>
              <a:t> </a:t>
            </a:r>
            <a:r>
              <a:rPr lang="bg-BG" i="1" dirty="0" smtClean="0"/>
              <a:t>притеснение, безпокойство</a:t>
            </a:r>
          </a:p>
          <a:p>
            <a:pPr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/>
              <a:t>	</a:t>
            </a:r>
            <a:r>
              <a:rPr lang="bg-BG" dirty="0" smtClean="0">
                <a:solidFill>
                  <a:schemeClr val="tx2"/>
                </a:solidFill>
              </a:rPr>
              <a:t>Търсещо </a:t>
            </a:r>
            <a:r>
              <a:rPr lang="bg-BG" b="1" dirty="0" smtClean="0">
                <a:solidFill>
                  <a:schemeClr val="tx2"/>
                </a:solidFill>
              </a:rPr>
              <a:t>власт</a:t>
            </a:r>
            <a:r>
              <a:rPr lang="bg-BG" dirty="0" smtClean="0">
                <a:solidFill>
                  <a:schemeClr val="tx2"/>
                </a:solidFill>
              </a:rPr>
              <a:t> поведение</a:t>
            </a:r>
          </a:p>
          <a:p>
            <a:pPr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/>
              <a:t>		</a:t>
            </a:r>
            <a:r>
              <a:rPr lang="bg-BG" i="1" dirty="0" smtClean="0"/>
              <a:t>страх, заплаха, натиск</a:t>
            </a:r>
          </a:p>
          <a:p>
            <a:pPr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/>
              <a:t>	</a:t>
            </a:r>
            <a:r>
              <a:rPr lang="bg-BG" dirty="0" smtClean="0">
                <a:solidFill>
                  <a:schemeClr val="tx2"/>
                </a:solidFill>
              </a:rPr>
              <a:t>Търсещо </a:t>
            </a:r>
            <a:r>
              <a:rPr lang="bg-BG" b="1" dirty="0" smtClean="0">
                <a:solidFill>
                  <a:schemeClr val="tx2"/>
                </a:solidFill>
              </a:rPr>
              <a:t>реванш</a:t>
            </a:r>
            <a:r>
              <a:rPr lang="bg-BG" dirty="0" smtClean="0">
                <a:solidFill>
                  <a:schemeClr val="tx2"/>
                </a:solidFill>
              </a:rPr>
              <a:t> поведение</a:t>
            </a:r>
          </a:p>
          <a:p>
            <a:pPr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/>
              <a:t>		</a:t>
            </a:r>
            <a:r>
              <a:rPr lang="bg-BG" i="1" dirty="0" smtClean="0"/>
              <a:t>нараненост, огорчение,  страдание</a:t>
            </a:r>
            <a:r>
              <a:rPr lang="bg-BG" dirty="0" smtClean="0"/>
              <a:t>		</a:t>
            </a:r>
            <a:r>
              <a:rPr lang="bg-BG" dirty="0" smtClean="0">
                <a:solidFill>
                  <a:schemeClr val="tx2"/>
                </a:solidFill>
              </a:rPr>
              <a:t>Търсещо </a:t>
            </a:r>
            <a:r>
              <a:rPr lang="bg-BG" b="1" dirty="0" smtClean="0">
                <a:solidFill>
                  <a:schemeClr val="tx2"/>
                </a:solidFill>
              </a:rPr>
              <a:t>дистанция</a:t>
            </a:r>
            <a:r>
              <a:rPr lang="bg-BG" dirty="0" smtClean="0">
                <a:solidFill>
                  <a:schemeClr val="tx2"/>
                </a:solidFill>
              </a:rPr>
              <a:t> и избягване на неуспеха</a:t>
            </a:r>
          </a:p>
          <a:p>
            <a:pPr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/>
              <a:t>		</a:t>
            </a:r>
            <a:r>
              <a:rPr lang="bg-BG" i="1" dirty="0" smtClean="0"/>
              <a:t>объркване,  отчужденост</a:t>
            </a:r>
            <a:endParaRPr lang="en-GB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92480" cy="122899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bg-BG" b="1" dirty="0" smtClean="0">
                <a:solidFill>
                  <a:srgbClr val="339966"/>
                </a:solidFill>
              </a:rPr>
              <a:t>Какво предлагат изследователите?</a:t>
            </a:r>
            <a:r>
              <a:rPr lang="bg-BG" b="1" dirty="0" smtClean="0">
                <a:solidFill>
                  <a:schemeClr val="bg1"/>
                </a:solidFill>
              </a:rPr>
              <a:t/>
            </a:r>
            <a:br>
              <a:rPr lang="bg-BG" b="1" dirty="0" smtClean="0">
                <a:solidFill>
                  <a:schemeClr val="bg1"/>
                </a:solidFill>
              </a:rPr>
            </a:br>
            <a:r>
              <a:rPr lang="bg-BG" b="1" dirty="0" smtClean="0">
                <a:solidFill>
                  <a:srgbClr val="FF0000"/>
                </a:solidFill>
              </a:rPr>
              <a:t>     3.</a:t>
            </a:r>
            <a:r>
              <a:rPr lang="bg-BG" b="1" dirty="0" smtClean="0">
                <a:solidFill>
                  <a:schemeClr val="bg1"/>
                </a:solidFill>
              </a:rPr>
              <a:t>  </a:t>
            </a:r>
            <a:r>
              <a:rPr lang="bg-BG" sz="2700" b="1" i="1" dirty="0" smtClean="0">
                <a:solidFill>
                  <a:schemeClr val="accent1"/>
                </a:solidFill>
              </a:rPr>
              <a:t>Подбери и реализирай верните стратегии. </a:t>
            </a:r>
            <a:endParaRPr lang="en-GB" sz="2700" i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9750" y="1628775"/>
            <a:ext cx="8147050" cy="4679950"/>
          </a:xfrm>
        </p:spPr>
        <p:txBody>
          <a:bodyPr>
            <a:normAutofit fontScale="92500" lnSpcReduction="20000"/>
          </a:bodyPr>
          <a:lstStyle/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bg-BG" sz="2400" b="1" i="1" dirty="0" smtClean="0">
              <a:solidFill>
                <a:schemeClr val="accent1"/>
              </a:solidFill>
            </a:endParaRPr>
          </a:p>
          <a:p>
            <a:pPr marL="274320" lvl="1" indent="-274320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Font typeface="Wingdings 2"/>
              <a:buChar char=""/>
              <a:defRPr/>
            </a:pPr>
            <a:r>
              <a:rPr lang="bg-BG" b="1" i="1" u="sng" dirty="0" smtClean="0">
                <a:solidFill>
                  <a:schemeClr val="accent1"/>
                </a:solidFill>
              </a:rPr>
              <a:t>Определи характера на проблема</a:t>
            </a:r>
            <a:r>
              <a:rPr lang="bg-BG" b="1" i="1" dirty="0" smtClean="0">
                <a:solidFill>
                  <a:schemeClr val="accent1"/>
                </a:solidFill>
              </a:rPr>
              <a:t>: </a:t>
            </a:r>
          </a:p>
          <a:p>
            <a:pPr marL="548640" lvl="2" indent="-274320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Font typeface="Wingdings 2"/>
              <a:buChar char=""/>
              <a:defRPr/>
            </a:pPr>
            <a:r>
              <a:rPr lang="bg-BG" sz="2200" b="1" dirty="0" smtClean="0">
                <a:solidFill>
                  <a:schemeClr val="accent1"/>
                </a:solidFill>
              </a:rPr>
              <a:t>Дисциплинарен</a:t>
            </a:r>
            <a:r>
              <a:rPr lang="bg-BG" sz="2200" dirty="0" smtClean="0">
                <a:solidFill>
                  <a:schemeClr val="accent1"/>
                </a:solidFill>
              </a:rPr>
              <a:t> (нарушени правила и процедури) – приложи мерките от правилника.</a:t>
            </a:r>
          </a:p>
          <a:p>
            <a:pPr marL="548640" lvl="2" indent="-274320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Font typeface="Wingdings 2"/>
              <a:buChar char=""/>
              <a:defRPr/>
            </a:pPr>
            <a:r>
              <a:rPr lang="bg-BG" sz="2200" b="1" dirty="0" smtClean="0">
                <a:solidFill>
                  <a:schemeClr val="accent1"/>
                </a:solidFill>
              </a:rPr>
              <a:t>Поведенчески</a:t>
            </a:r>
            <a:r>
              <a:rPr lang="bg-BG" sz="2200" dirty="0" smtClean="0">
                <a:solidFill>
                  <a:schemeClr val="accent1"/>
                </a:solidFill>
              </a:rPr>
              <a:t> (нарушен комфорт и комуникация) – потърси специфични техники за моделиране на нежеланото поведение.</a:t>
            </a:r>
          </a:p>
          <a:p>
            <a:pPr marL="548640" lvl="2" indent="-274320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Font typeface="Wingdings 2"/>
              <a:buNone/>
              <a:defRPr/>
            </a:pPr>
            <a:endParaRPr lang="bg-BG" sz="2200" dirty="0" smtClean="0">
              <a:solidFill>
                <a:schemeClr val="accent1"/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400" b="1" i="1" u="sng" dirty="0" smtClean="0">
                <a:solidFill>
                  <a:schemeClr val="accent1"/>
                </a:solidFill>
              </a:rPr>
              <a:t>Подбери и реализирай верните стратегии</a:t>
            </a:r>
            <a:r>
              <a:rPr lang="bg-BG" sz="2400" b="1" i="1" dirty="0" smtClean="0">
                <a:solidFill>
                  <a:schemeClr val="accent1"/>
                </a:solidFill>
              </a:rPr>
              <a:t>:</a:t>
            </a:r>
          </a:p>
          <a:p>
            <a:pPr marL="548640" lvl="1" fontAlgn="auto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200" b="1" i="1" dirty="0" smtClean="0">
                <a:solidFill>
                  <a:schemeClr val="accent1"/>
                </a:solidFill>
              </a:rPr>
              <a:t>Кризисна интервенция </a:t>
            </a:r>
            <a:r>
              <a:rPr lang="bg-BG" sz="2200" dirty="0" smtClean="0">
                <a:solidFill>
                  <a:schemeClr val="accent1"/>
                </a:solidFill>
              </a:rPr>
              <a:t>– целят да възстановят спокойствието и реда непосредствено след кризата/конфликта, за да продължи нормалната работа;</a:t>
            </a:r>
          </a:p>
          <a:p>
            <a:pPr marL="548640" lvl="1" fontAlgn="auto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200" b="1" i="1" dirty="0" smtClean="0">
                <a:solidFill>
                  <a:schemeClr val="accent1"/>
                </a:solidFill>
              </a:rPr>
              <a:t>Краткосрочни стратегии </a:t>
            </a:r>
            <a:r>
              <a:rPr lang="bg-BG" sz="2200" dirty="0" smtClean="0">
                <a:solidFill>
                  <a:schemeClr val="accent1"/>
                </a:solidFill>
              </a:rPr>
              <a:t>– целят адекватната първична  интервенция;</a:t>
            </a:r>
          </a:p>
          <a:p>
            <a:pPr marL="548640" lvl="1" fontAlgn="auto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200" b="1" i="1" dirty="0" smtClean="0">
                <a:solidFill>
                  <a:schemeClr val="accent1"/>
                </a:solidFill>
              </a:rPr>
              <a:t>Дългосрочни стратегии </a:t>
            </a:r>
            <a:r>
              <a:rPr lang="bg-BG" sz="2200" dirty="0" smtClean="0">
                <a:solidFill>
                  <a:schemeClr val="accent1"/>
                </a:solidFill>
              </a:rPr>
              <a:t>– целят създаването и реализирането на цялостна и дългосрочна програма за интервенция.</a:t>
            </a:r>
            <a:endParaRPr lang="en-GB" sz="2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32440" cy="15121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339966"/>
                </a:solidFill>
              </a:rPr>
              <a:t>Какво предлагат изследователите</a:t>
            </a:r>
            <a:br>
              <a:rPr lang="bg-BG" sz="2800" b="1" dirty="0" smtClean="0">
                <a:solidFill>
                  <a:srgbClr val="339966"/>
                </a:solidFill>
              </a:rPr>
            </a:br>
            <a:r>
              <a:rPr lang="bg-BG" sz="2800" b="1" i="1" dirty="0" smtClean="0">
                <a:solidFill>
                  <a:schemeClr val="accent1"/>
                </a:solidFill>
              </a:rPr>
              <a:t> Кризисна интервенция: </a:t>
            </a:r>
            <a:br>
              <a:rPr lang="bg-BG" sz="2800" b="1" i="1" dirty="0" smtClean="0">
                <a:solidFill>
                  <a:schemeClr val="accent1"/>
                </a:solidFill>
              </a:rPr>
            </a:br>
            <a:r>
              <a:rPr lang="bg-BG" sz="2400" b="1" i="1" dirty="0" smtClean="0">
                <a:solidFill>
                  <a:schemeClr val="accent1"/>
                </a:solidFill>
              </a:rPr>
              <a:t>овладей себе си и останалите.</a:t>
            </a:r>
            <a:endParaRPr lang="en-GB" sz="2400" b="1" i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1560" y="1916832"/>
            <a:ext cx="8280920" cy="410296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bg-BG" sz="2400" b="1" i="1" dirty="0" smtClean="0">
              <a:solidFill>
                <a:schemeClr val="accent1"/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sz="2400" b="1" i="1" dirty="0" smtClean="0">
                <a:solidFill>
                  <a:schemeClr val="accent1"/>
                </a:solidFill>
              </a:rPr>
              <a:t>Погрижи се за сигурността </a:t>
            </a:r>
            <a:r>
              <a:rPr lang="bg-BG" sz="2400" dirty="0" smtClean="0">
                <a:solidFill>
                  <a:schemeClr val="accent1"/>
                </a:solidFill>
              </a:rPr>
              <a:t>на всеки и всички.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sz="2400" b="1" i="1" dirty="0" smtClean="0">
                <a:solidFill>
                  <a:schemeClr val="accent1"/>
                </a:solidFill>
              </a:rPr>
              <a:t>Дишай дълбоко и равномерно </a:t>
            </a:r>
            <a:r>
              <a:rPr lang="bg-BG" sz="2400" dirty="0" smtClean="0">
                <a:solidFill>
                  <a:schemeClr val="accent1"/>
                </a:solidFill>
              </a:rPr>
              <a:t>– това ще ти помогне да успокоиш пулса и вземеш вярното решение.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sz="2400" b="1" i="1" dirty="0" smtClean="0">
                <a:solidFill>
                  <a:schemeClr val="accent1"/>
                </a:solidFill>
              </a:rPr>
              <a:t>Овладей силата на гласа  и остротата на речта </a:t>
            </a:r>
            <a:r>
              <a:rPr lang="bg-BG" sz="2400" dirty="0" smtClean="0">
                <a:solidFill>
                  <a:schemeClr val="accent1"/>
                </a:solidFill>
              </a:rPr>
              <a:t>– противното вместо да реши, ще задълбочи проблемите.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sz="2400" b="1" i="1" dirty="0" smtClean="0">
                <a:solidFill>
                  <a:schemeClr val="accent1"/>
                </a:solidFill>
              </a:rPr>
              <a:t>Декларирай и демонстрирай разбиране и готовност за подкрепа </a:t>
            </a:r>
            <a:r>
              <a:rPr lang="bg-BG" sz="2400" dirty="0" smtClean="0">
                <a:solidFill>
                  <a:schemeClr val="accent1"/>
                </a:solidFill>
              </a:rPr>
              <a:t>– нужни са ви, за да спечелите доверието и останете авторитетът.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bg-BG" sz="2400" dirty="0" smtClean="0">
              <a:solidFill>
                <a:schemeClr val="accent1"/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bg-BG" dirty="0" smtClean="0"/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bg-BG" dirty="0" smtClean="0"/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3792"/>
            <a:ext cx="7772400" cy="11430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bg-BG" dirty="0" smtClean="0"/>
              <a:t>Техниките, които работят</a:t>
            </a:r>
            <a:br>
              <a:rPr lang="bg-BG" dirty="0" smtClean="0"/>
            </a:br>
            <a:r>
              <a:rPr lang="en-GB" sz="2700" dirty="0" smtClean="0"/>
              <a:t>(</a:t>
            </a:r>
            <a:r>
              <a:rPr lang="bg-BG" sz="2700" dirty="0" smtClean="0"/>
              <a:t>Р. Драйкърс</a:t>
            </a:r>
            <a:r>
              <a:rPr lang="en-GB" sz="2700" dirty="0" smtClean="0"/>
              <a:t>)</a:t>
            </a:r>
            <a:endParaRPr lang="en-GB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772816"/>
            <a:ext cx="7772400" cy="446449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274320" indent="-274320" algn="ctr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sz="2800" b="1" dirty="0" smtClean="0">
                <a:solidFill>
                  <a:schemeClr val="accent1"/>
                </a:solidFill>
              </a:rPr>
              <a:t>Справяне с търсещо власт или реванш поведение</a:t>
            </a:r>
            <a:endParaRPr lang="en-GB" sz="3200" b="1" dirty="0" smtClean="0">
              <a:solidFill>
                <a:schemeClr val="accent1"/>
              </a:solidFill>
            </a:endParaRPr>
          </a:p>
          <a:p>
            <a:pPr marL="548640" lvl="1" fontAlgn="auto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b="1" dirty="0" smtClean="0">
                <a:solidFill>
                  <a:schemeClr val="accent1"/>
                </a:solidFill>
              </a:rPr>
              <a:t>използвайте елегантен изход </a:t>
            </a:r>
            <a:r>
              <a:rPr lang="bg-BG" dirty="0" smtClean="0">
                <a:solidFill>
                  <a:schemeClr val="accent1"/>
                </a:solidFill>
              </a:rPr>
              <a:t>– изразете възхищението си от силата / смелостта / дързостта на ученика, отстранете публиката, планирайте дискусия в по-късен час;</a:t>
            </a:r>
            <a:endParaRPr lang="en-GB" sz="2800" dirty="0" smtClean="0">
              <a:solidFill>
                <a:schemeClr val="accent1"/>
              </a:solidFill>
            </a:endParaRPr>
          </a:p>
          <a:p>
            <a:pPr marL="548640" lvl="1" fontAlgn="auto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dirty="0" smtClean="0">
                <a:solidFill>
                  <a:schemeClr val="accent1"/>
                </a:solidFill>
              </a:rPr>
              <a:t>Ако се налага, </a:t>
            </a:r>
            <a:r>
              <a:rPr lang="bg-BG" b="1" dirty="0" smtClean="0">
                <a:solidFill>
                  <a:schemeClr val="accent1"/>
                </a:solidFill>
              </a:rPr>
              <a:t>използвайте тайм аут</a:t>
            </a:r>
            <a:r>
              <a:rPr lang="bg-BG" dirty="0" smtClean="0">
                <a:solidFill>
                  <a:schemeClr val="accent1"/>
                </a:solidFill>
              </a:rPr>
              <a:t>, за да успокоите най-емоционалните, да осигурите защита на застрашените и възстановите комфорта в класа;</a:t>
            </a:r>
            <a:endParaRPr lang="en-GB" sz="2800" dirty="0" smtClean="0">
              <a:solidFill>
                <a:schemeClr val="accent1"/>
              </a:solidFill>
            </a:endParaRPr>
          </a:p>
          <a:p>
            <a:pPr marL="548640" lvl="1" fontAlgn="auto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b="1" dirty="0" smtClean="0">
                <a:solidFill>
                  <a:schemeClr val="accent1"/>
                </a:solidFill>
              </a:rPr>
              <a:t>Приложете последствията </a:t>
            </a:r>
            <a:r>
              <a:rPr lang="bg-BG" dirty="0" smtClean="0">
                <a:solidFill>
                  <a:schemeClr val="accent1"/>
                </a:solidFill>
              </a:rPr>
              <a:t>(когато дисциплинарните правилап предвиждат такива).</a:t>
            </a:r>
            <a:endParaRPr lang="en-GB" sz="2800" dirty="0" smtClean="0">
              <a:solidFill>
                <a:schemeClr val="accent1"/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en-GB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341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bg-BG" b="1" i="1" dirty="0" smtClean="0">
                <a:solidFill>
                  <a:schemeClr val="accent1"/>
                </a:solidFill>
              </a:rPr>
              <a:t>ПРАКТИЧЕСКА ЗАДАЧА 2</a:t>
            </a:r>
            <a:endParaRPr lang="en-GB" b="1" i="1" dirty="0">
              <a:solidFill>
                <a:schemeClr val="accent1"/>
              </a:solidFill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9552" y="1052736"/>
            <a:ext cx="8147248" cy="54006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47500" lnSpcReduction="20000"/>
          </a:bodyPr>
          <a:lstStyle/>
          <a:p>
            <a:pPr marL="274320" indent="-274320" algn="just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sz="2800" dirty="0" smtClean="0"/>
              <a:t>		</a:t>
            </a:r>
          </a:p>
          <a:p>
            <a:pPr marL="274320" indent="-274320" algn="just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sz="3300" dirty="0" smtClean="0">
                <a:solidFill>
                  <a:srgbClr val="FFC000"/>
                </a:solidFill>
                <a:latin typeface="Bookman Old Style" pitchFamily="18" charset="0"/>
              </a:rPr>
              <a:t>               На своята електронна страница 12-класниците от едно българско училище искрено споделят, с какво ще запомнят времето прекарано в училище. Ето и част от техните откровения:</a:t>
            </a:r>
            <a:endParaRPr lang="en-GB" sz="3300" dirty="0" smtClean="0">
              <a:solidFill>
                <a:srgbClr val="FFC000"/>
              </a:solidFill>
              <a:latin typeface="Bookman Old Style" pitchFamily="18" charset="0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sz="3300" dirty="0" smtClean="0">
                <a:latin typeface="Bookman Old Style" pitchFamily="18" charset="0"/>
              </a:rPr>
              <a:t> </a:t>
            </a:r>
          </a:p>
          <a:p>
            <a:pPr marL="274320" indent="-274320" algn="ctr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sz="2900" b="1" dirty="0" smtClean="0">
                <a:solidFill>
                  <a:schemeClr val="bg1"/>
                </a:solidFill>
                <a:latin typeface="Bookman Old Style" pitchFamily="18" charset="0"/>
              </a:rPr>
              <a:t>Какво направихме за 4 години?</a:t>
            </a:r>
            <a:endParaRPr lang="en-GB" sz="29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900" dirty="0" smtClean="0">
                <a:solidFill>
                  <a:schemeClr val="bg1"/>
                </a:solidFill>
                <a:latin typeface="Bookman Old Style" pitchFamily="18" charset="0"/>
              </a:rPr>
              <a:t>Счупихме 2 прозореца /единият още не е изплатен докрай/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900" dirty="0" smtClean="0">
                <a:solidFill>
                  <a:schemeClr val="bg1"/>
                </a:solidFill>
                <a:latin typeface="Bookman Old Style" pitchFamily="18" charset="0"/>
              </a:rPr>
              <a:t>Откачихме вратата на класната стая /все пак се нуждаеше от ремонт/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900" dirty="0" smtClean="0">
                <a:solidFill>
                  <a:schemeClr val="bg1"/>
                </a:solidFill>
                <a:latin typeface="Bookman Old Style" pitchFamily="18" charset="0"/>
              </a:rPr>
              <a:t>Бягахме групово доста пъти / няколко пъти ни улепиха /</a:t>
            </a:r>
            <a:endParaRPr lang="bg-BG" sz="29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900" dirty="0" smtClean="0">
                <a:solidFill>
                  <a:schemeClr val="bg1"/>
                </a:solidFill>
                <a:latin typeface="Bookman Old Style" pitchFamily="18" charset="0"/>
              </a:rPr>
              <a:t>Пушихме в тоалетните 3791 пъти /можеше и още, но вече не беше интересно там/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900" dirty="0" smtClean="0">
                <a:solidFill>
                  <a:schemeClr val="bg1"/>
                </a:solidFill>
                <a:latin typeface="Bookman Old Style" pitchFamily="18" charset="0"/>
              </a:rPr>
              <a:t>Слизахме до стола по време на час около 128 409 пъти /не мислим и да спираме за сега/</a:t>
            </a:r>
            <a:endParaRPr lang="bg-BG" sz="29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900" dirty="0" smtClean="0">
                <a:solidFill>
                  <a:schemeClr val="bg1"/>
                </a:solidFill>
                <a:latin typeface="Bookman Old Style" pitchFamily="18" charset="0"/>
              </a:rPr>
              <a:t>Изтровихме нервите на учителите /е това си е нормално/</a:t>
            </a:r>
            <a:endParaRPr lang="bg-BG" sz="29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900" dirty="0" smtClean="0">
                <a:solidFill>
                  <a:schemeClr val="bg1"/>
                </a:solidFill>
                <a:latin typeface="Bookman Old Style" pitchFamily="18" charset="0"/>
              </a:rPr>
              <a:t>За последната учебна година / до сега / изядохме 100 кг трици / зрънчо " Зайо Байо" / </a:t>
            </a:r>
            <a:endParaRPr lang="bg-BG" sz="29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900" dirty="0" smtClean="0">
                <a:solidFill>
                  <a:schemeClr val="bg1"/>
                </a:solidFill>
                <a:latin typeface="Bookman Old Style" pitchFamily="18" charset="0"/>
              </a:rPr>
              <a:t>Счупихме едното шкафче най -отзад /то и без това беше издало багажа/ 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900" dirty="0" smtClean="0">
                <a:solidFill>
                  <a:schemeClr val="bg1"/>
                </a:solidFill>
                <a:latin typeface="Bookman Old Style" pitchFamily="18" charset="0"/>
              </a:rPr>
              <a:t>Откраднахме прилично количество ток / е какво, то тия gsm-и трябва да се зареждат /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900" dirty="0" smtClean="0">
                <a:solidFill>
                  <a:schemeClr val="bg1"/>
                </a:solidFill>
                <a:latin typeface="Bookman Old Style" pitchFamily="18" charset="0"/>
              </a:rPr>
              <a:t>Някой да е казвал, че това е всичко? </a:t>
            </a:r>
            <a:endParaRPr lang="en-GB" sz="29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sz="2800" b="1" dirty="0" smtClean="0">
                <a:latin typeface="Bookman Old Style" pitchFamily="18" charset="0"/>
              </a:rPr>
              <a:t> </a:t>
            </a:r>
            <a:endParaRPr lang="bg-BG" sz="3200" dirty="0" smtClean="0">
              <a:latin typeface="Bookman Old Style" pitchFamily="18" charset="0"/>
            </a:endParaRPr>
          </a:p>
          <a:p>
            <a:pPr marL="548640" lvl="1" algn="just" fontAlgn="auto">
              <a:spcBef>
                <a:spcPts val="37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sz="3300" i="1" dirty="0" smtClean="0">
                <a:solidFill>
                  <a:srgbClr val="FFC000"/>
                </a:solidFill>
                <a:latin typeface="Bookman Old Style" pitchFamily="18" charset="0"/>
              </a:rPr>
              <a:t>                     Определете какъв тип е нежеланото поведение? Кои от изброените “подвизи” в класната стая са нарушения на дисциплината и кои изискват поведенческо моделиране?</a:t>
            </a:r>
            <a:endParaRPr lang="en-GB" sz="3300" dirty="0">
              <a:solidFill>
                <a:srgbClr val="FFC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755576" y="548680"/>
          <a:ext cx="756084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755576" y="1124744"/>
          <a:ext cx="7776864" cy="5040560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776864"/>
              </a:tblGrid>
              <a:tr h="50405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2000" b="1" dirty="0">
                          <a:latin typeface="Bookman Old Style"/>
                          <a:ea typeface="Times New Roman"/>
                          <a:cs typeface="Times New Roman"/>
                        </a:rPr>
                        <a:t>ТИПОВЕ КОМУНИКАЦИИ НА КЛАСА</a:t>
                      </a:r>
                      <a:endParaRPr lang="en-GB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342900">
                        <a:spcAft>
                          <a:spcPts val="0"/>
                        </a:spcAft>
                      </a:pPr>
                      <a:r>
                        <a:rPr lang="bg-BG" sz="1100" dirty="0">
                          <a:latin typeface="Bookman Old Style"/>
                          <a:ea typeface="Times New Roman"/>
                          <a:cs typeface="Times New Roman"/>
                        </a:rPr>
                        <a:t>			    </a:t>
                      </a:r>
                      <a:endParaRPr lang="bg-BG" sz="1100" dirty="0" smtClean="0">
                        <a:latin typeface="Bookman Old Style"/>
                        <a:ea typeface="Times New Roman"/>
                        <a:cs typeface="Times New Roman"/>
                      </a:endParaRPr>
                    </a:p>
                    <a:p>
                      <a:pPr marL="342900" algn="ctr">
                        <a:spcAft>
                          <a:spcPts val="0"/>
                        </a:spcAft>
                      </a:pPr>
                      <a:r>
                        <a:rPr lang="bg-BG" sz="1600" b="1" i="1" dirty="0" smtClean="0">
                          <a:latin typeface="Bookman Old Style"/>
                          <a:ea typeface="Times New Roman"/>
                          <a:cs typeface="Times New Roman"/>
                        </a:rPr>
                        <a:t>    </a:t>
                      </a:r>
                      <a:r>
                        <a:rPr lang="bg-BG" sz="1600" b="1" i="1" dirty="0">
                          <a:latin typeface="Bookman Old Style"/>
                          <a:ea typeface="Times New Roman"/>
                          <a:cs typeface="Times New Roman"/>
                        </a:rPr>
                        <a:t>в</a:t>
                      </a:r>
                      <a:r>
                        <a:rPr lang="bg-BG" sz="1600" b="1" i="1" dirty="0" smtClean="0">
                          <a:latin typeface="Bookman Old Style"/>
                          <a:ea typeface="Times New Roman"/>
                          <a:cs typeface="Times New Roman"/>
                        </a:rPr>
                        <a:t>ъншна </a:t>
                      </a:r>
                      <a:r>
                        <a:rPr lang="bg-BG" sz="1600" b="1" i="1" dirty="0">
                          <a:latin typeface="Bookman Old Style"/>
                          <a:ea typeface="Times New Roman"/>
                          <a:cs typeface="Times New Roman"/>
                        </a:rPr>
                        <a:t>/ </a:t>
                      </a:r>
                      <a:r>
                        <a:rPr lang="bg-BG" sz="1600" b="1" i="1" dirty="0" smtClean="0">
                          <a:latin typeface="Bookman Old Style"/>
                          <a:ea typeface="Times New Roman"/>
                          <a:cs typeface="Times New Roman"/>
                        </a:rPr>
                        <a:t>вътрешна</a:t>
                      </a:r>
                      <a:endParaRPr lang="bg-BG" sz="1600" b="0" i="1" dirty="0" smtClean="0">
                        <a:latin typeface="Bookman Old Style"/>
                        <a:ea typeface="Times New Roman"/>
                        <a:cs typeface="Times New Roman"/>
                      </a:endParaRPr>
                    </a:p>
                    <a:p>
                      <a:pPr marL="342900" algn="ctr">
                        <a:spcAft>
                          <a:spcPts val="0"/>
                        </a:spcAft>
                      </a:pPr>
                      <a:endParaRPr lang="bg-BG" sz="1400" b="0" i="1" dirty="0" smtClean="0">
                        <a:latin typeface="Bookman Old Style"/>
                        <a:ea typeface="Times New Roman"/>
                        <a:cs typeface="Times New Roman"/>
                      </a:endParaRPr>
                    </a:p>
                    <a:p>
                      <a:pPr marL="342900" algn="ctr">
                        <a:spcAft>
                          <a:spcPts val="0"/>
                        </a:spcAft>
                      </a:pPr>
                      <a:r>
                        <a:rPr lang="bg-BG" sz="1400" b="0" i="1" dirty="0" smtClean="0">
                          <a:latin typeface="Bookman Old Style"/>
                          <a:ea typeface="Times New Roman"/>
                          <a:cs typeface="Times New Roman"/>
                        </a:rPr>
                        <a:t>Възходяща</a:t>
                      </a:r>
                      <a:r>
                        <a:rPr lang="bg-BG" sz="1400" b="0" i="1" dirty="0">
                          <a:latin typeface="Bookman Old Style"/>
                          <a:ea typeface="Times New Roman"/>
                          <a:cs typeface="Times New Roman"/>
                        </a:rPr>
                        <a:t>	</a:t>
                      </a:r>
                      <a:r>
                        <a:rPr lang="bg-BG" sz="1400" b="0" i="1" dirty="0" smtClean="0">
                          <a:latin typeface="Bookman Old Style"/>
                          <a:ea typeface="Times New Roman"/>
                          <a:cs typeface="Times New Roman"/>
                        </a:rPr>
                        <a:t>Низходяща </a:t>
                      </a:r>
                      <a:r>
                        <a:rPr lang="bg-BG" sz="1400" b="0" i="1" dirty="0">
                          <a:latin typeface="Bookman Old Style"/>
                          <a:ea typeface="Times New Roman"/>
                          <a:cs typeface="Times New Roman"/>
                        </a:rPr>
                        <a:t>	</a:t>
                      </a:r>
                      <a:r>
                        <a:rPr lang="bg-BG" sz="1400" b="0" i="1" dirty="0" smtClean="0">
                          <a:latin typeface="Bookman Old Style"/>
                          <a:ea typeface="Times New Roman"/>
                          <a:cs typeface="Times New Roman"/>
                        </a:rPr>
                        <a:t>        Хоризонтална </a:t>
                      </a:r>
                      <a:r>
                        <a:rPr lang="bg-BG" sz="1400" b="0" i="1" dirty="0">
                          <a:latin typeface="Bookman Old Style"/>
                          <a:ea typeface="Times New Roman"/>
                          <a:cs typeface="Times New Roman"/>
                        </a:rPr>
                        <a:t>	</a:t>
                      </a:r>
                      <a:r>
                        <a:rPr lang="bg-BG" sz="1400" b="0" i="1" dirty="0" smtClean="0">
                          <a:latin typeface="Bookman Old Style"/>
                          <a:ea typeface="Times New Roman"/>
                          <a:cs typeface="Times New Roman"/>
                        </a:rPr>
                        <a:t>Диагонална</a:t>
                      </a:r>
                    </a:p>
                    <a:p>
                      <a:pPr marL="342900" algn="ctr">
                        <a:spcAft>
                          <a:spcPts val="0"/>
                        </a:spcAft>
                      </a:pPr>
                      <a:endParaRPr lang="bg-BG" sz="1400" b="0" i="1" dirty="0" smtClean="0">
                        <a:latin typeface="Bookman Old Style"/>
                        <a:ea typeface="Times New Roman"/>
                        <a:cs typeface="Times New Roman"/>
                      </a:endParaRPr>
                    </a:p>
                    <a:p>
                      <a:pPr marL="342900" algn="ctr">
                        <a:spcAft>
                          <a:spcPts val="0"/>
                        </a:spcAft>
                      </a:pPr>
                      <a:r>
                        <a:rPr lang="bg-BG" sz="1400" b="1" i="1" dirty="0" smtClean="0">
                          <a:latin typeface="Bookman Old Style"/>
                          <a:ea typeface="Times New Roman"/>
                          <a:cs typeface="Times New Roman"/>
                        </a:rPr>
                        <a:t>         Директна  /индиректна</a:t>
                      </a:r>
                    </a:p>
                    <a:p>
                      <a:pPr marL="342900" algn="ctr">
                        <a:spcAft>
                          <a:spcPts val="0"/>
                        </a:spcAft>
                      </a:pPr>
                      <a:endParaRPr lang="bg-BG" sz="1100" b="1" i="1" dirty="0" smtClean="0">
                        <a:latin typeface="Bookman Old Style"/>
                        <a:ea typeface="Times New Roman"/>
                        <a:cs typeface="Times New Roman"/>
                      </a:endParaRPr>
                    </a:p>
                    <a:p>
                      <a:pPr marL="342900" algn="ctr">
                        <a:spcAft>
                          <a:spcPts val="0"/>
                        </a:spcAft>
                      </a:pPr>
                      <a:endParaRPr lang="bg-BG" sz="1100" b="1" i="1" dirty="0" smtClean="0">
                        <a:latin typeface="Bookman Old Style"/>
                        <a:ea typeface="Times New Roman"/>
                        <a:cs typeface="Times New Roman"/>
                      </a:endParaRPr>
                    </a:p>
                    <a:p>
                      <a:pPr marL="342900" algn="ctr">
                        <a:spcAft>
                          <a:spcPts val="0"/>
                        </a:spcAft>
                      </a:pPr>
                      <a:endParaRPr lang="bg-BG" sz="1100" b="1" i="1" dirty="0" smtClean="0">
                        <a:latin typeface="Bookman Old Style"/>
                        <a:ea typeface="Times New Roman"/>
                        <a:cs typeface="Times New Roman"/>
                      </a:endParaRPr>
                    </a:p>
                    <a:p>
                      <a:pPr marL="342900" algn="ctr">
                        <a:spcAft>
                          <a:spcPts val="0"/>
                        </a:spcAft>
                      </a:pPr>
                      <a:endParaRPr lang="bg-BG" sz="1200" b="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342900" algn="ctr">
                        <a:spcAft>
                          <a:spcPts val="0"/>
                        </a:spcAft>
                      </a:pPr>
                      <a:r>
                        <a:rPr lang="bg-BG" sz="1600" b="1" dirty="0" smtClean="0">
                          <a:latin typeface="Bookman Old Style"/>
                          <a:ea typeface="Times New Roman"/>
                          <a:cs typeface="Times New Roman"/>
                        </a:rPr>
                        <a:t>ФОРМАЛНА  </a:t>
                      </a:r>
                      <a:r>
                        <a:rPr lang="bg-BG" sz="1600" dirty="0">
                          <a:latin typeface="Bookman Old Style"/>
                          <a:ea typeface="Times New Roman"/>
                          <a:cs typeface="Times New Roman"/>
                        </a:rPr>
                        <a:t>			</a:t>
                      </a:r>
                      <a:r>
                        <a:rPr lang="bg-BG" sz="1600" dirty="0" smtClean="0">
                          <a:latin typeface="Bookman Old Style"/>
                          <a:ea typeface="Times New Roman"/>
                          <a:cs typeface="Times New Roman"/>
                        </a:rPr>
                        <a:t>                              </a:t>
                      </a:r>
                      <a:r>
                        <a:rPr lang="bg-BG" sz="1600" b="1" dirty="0" smtClean="0">
                          <a:latin typeface="Bookman Old Style"/>
                          <a:ea typeface="Times New Roman"/>
                          <a:cs typeface="Times New Roman"/>
                        </a:rPr>
                        <a:t>НЕФОРМАЛНА</a:t>
                      </a:r>
                      <a:endParaRPr lang="en-GB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342900" algn="ctr">
                        <a:spcAft>
                          <a:spcPts val="0"/>
                        </a:spcAft>
                      </a:pPr>
                      <a:endParaRPr lang="bg-BG" sz="10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algn="ctr">
                        <a:spcAft>
                          <a:spcPts val="0"/>
                        </a:spcAft>
                      </a:pPr>
                      <a:endParaRPr lang="bg-BG" sz="10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algn="ctr">
                        <a:spcAft>
                          <a:spcPts val="0"/>
                        </a:spcAft>
                      </a:pPr>
                      <a:endParaRPr lang="bg-BG" sz="10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Calibri"/>
                          <a:ea typeface="Calibri"/>
                          <a:cs typeface="Times New Roman"/>
                        </a:rPr>
                        <a:t/>
                      </a:r>
                      <a:br>
                        <a:rPr lang="en-GB" sz="1000" dirty="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bg-BG" sz="1400" dirty="0">
                          <a:latin typeface="Bookman Old Style"/>
                          <a:ea typeface="Times New Roman"/>
                          <a:cs typeface="Times New Roman"/>
                        </a:rPr>
                        <a:t>    </a:t>
                      </a:r>
                      <a:r>
                        <a:rPr lang="bg-BG" sz="1400" b="1" i="1" dirty="0">
                          <a:latin typeface="Bookman Old Style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bg-BG" sz="1400" b="1" i="1" dirty="0" smtClean="0">
                          <a:latin typeface="Bookman Old Style"/>
                          <a:ea typeface="Times New Roman"/>
                          <a:cs typeface="Times New Roman"/>
                        </a:rPr>
                        <a:t>  Институционална / не-институционална</a:t>
                      </a:r>
                    </a:p>
                    <a:p>
                      <a:pPr marL="342900" algn="ctr">
                        <a:spcAft>
                          <a:spcPts val="0"/>
                        </a:spcAft>
                      </a:pP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342900" algn="ctr">
                        <a:spcAft>
                          <a:spcPts val="0"/>
                        </a:spcAft>
                      </a:pPr>
                      <a:r>
                        <a:rPr lang="bg-BG" sz="1400" i="1" dirty="0" smtClean="0">
                          <a:latin typeface="Bookman Old Style"/>
                          <a:ea typeface="Times New Roman"/>
                          <a:cs typeface="Times New Roman"/>
                        </a:rPr>
                        <a:t>Възходяща</a:t>
                      </a:r>
                      <a:r>
                        <a:rPr lang="bg-BG" sz="1400" i="1" dirty="0">
                          <a:latin typeface="Bookman Old Style"/>
                          <a:ea typeface="Times New Roman"/>
                          <a:cs typeface="Times New Roman"/>
                        </a:rPr>
                        <a:t>	 Низходяща 	</a:t>
                      </a:r>
                      <a:r>
                        <a:rPr lang="bg-BG" sz="1400" i="1" dirty="0" smtClean="0">
                          <a:latin typeface="Bookman Old Style"/>
                          <a:ea typeface="Times New Roman"/>
                          <a:cs typeface="Times New Roman"/>
                        </a:rPr>
                        <a:t>     Хоризонтална </a:t>
                      </a:r>
                      <a:r>
                        <a:rPr lang="bg-BG" sz="1400" i="1" dirty="0">
                          <a:latin typeface="Bookman Old Style"/>
                          <a:ea typeface="Times New Roman"/>
                          <a:cs typeface="Times New Roman"/>
                        </a:rPr>
                        <a:t>	Диагонална</a:t>
                      </a:r>
                      <a:endParaRPr lang="en-GB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342900" algn="ctr">
                        <a:spcAft>
                          <a:spcPts val="0"/>
                        </a:spcAft>
                      </a:pPr>
                      <a:r>
                        <a:rPr lang="bg-BG" sz="1400" dirty="0">
                          <a:latin typeface="Bookman Old Style"/>
                          <a:ea typeface="Times New Roman"/>
                          <a:cs typeface="Times New Roman"/>
                        </a:rPr>
                        <a:t>			</a:t>
                      </a:r>
                      <a:r>
                        <a:rPr lang="bg-BG" sz="1400" b="1" i="1" dirty="0">
                          <a:latin typeface="Bookman Old Style"/>
                          <a:ea typeface="Times New Roman"/>
                          <a:cs typeface="Times New Roman"/>
                        </a:rPr>
                        <a:t>           </a:t>
                      </a:r>
                      <a:endParaRPr lang="bg-BG" sz="1400" b="1" i="1" dirty="0" smtClean="0">
                        <a:latin typeface="Bookman Old Style"/>
                        <a:ea typeface="Times New Roman"/>
                        <a:cs typeface="Times New Roman"/>
                      </a:endParaRPr>
                    </a:p>
                    <a:p>
                      <a:pPr marL="342900" algn="ctr">
                        <a:spcAft>
                          <a:spcPts val="0"/>
                        </a:spcAft>
                      </a:pPr>
                      <a:r>
                        <a:rPr lang="bg-BG" sz="1600" b="1" i="1" dirty="0" smtClean="0">
                          <a:latin typeface="Bookman Old Style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bg-BG" sz="1600" b="1" i="1" dirty="0">
                          <a:latin typeface="Bookman Old Style"/>
                          <a:ea typeface="Times New Roman"/>
                          <a:cs typeface="Times New Roman"/>
                        </a:rPr>
                        <a:t>в</a:t>
                      </a:r>
                      <a:r>
                        <a:rPr lang="bg-BG" sz="1600" b="1" i="1" dirty="0" smtClean="0">
                          <a:latin typeface="Bookman Old Style"/>
                          <a:ea typeface="Times New Roman"/>
                          <a:cs typeface="Times New Roman"/>
                        </a:rPr>
                        <a:t>ъншна </a:t>
                      </a:r>
                      <a:r>
                        <a:rPr lang="bg-BG" sz="1600" b="1" i="1" dirty="0">
                          <a:latin typeface="Bookman Old Style"/>
                          <a:ea typeface="Times New Roman"/>
                          <a:cs typeface="Times New Roman"/>
                        </a:rPr>
                        <a:t>/ вътрешна</a:t>
                      </a:r>
                      <a:endParaRPr lang="en-GB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6867" name="Line 13"/>
          <p:cNvSpPr>
            <a:spLocks noChangeShapeType="1"/>
          </p:cNvSpPr>
          <p:nvPr/>
        </p:nvSpPr>
        <p:spPr bwMode="auto">
          <a:xfrm>
            <a:off x="3132138" y="3573463"/>
            <a:ext cx="30861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868" name="Line 14"/>
          <p:cNvSpPr>
            <a:spLocks noChangeShapeType="1"/>
          </p:cNvSpPr>
          <p:nvPr/>
        </p:nvSpPr>
        <p:spPr bwMode="auto">
          <a:xfrm flipH="1">
            <a:off x="3132138" y="3789363"/>
            <a:ext cx="2971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869" name="AutoShape 20"/>
          <p:cNvSpPr>
            <a:spLocks noChangeArrowheads="1"/>
          </p:cNvSpPr>
          <p:nvPr/>
        </p:nvSpPr>
        <p:spPr bwMode="auto">
          <a:xfrm rot="792216">
            <a:off x="2109788" y="2655888"/>
            <a:ext cx="227012" cy="533400"/>
          </a:xfrm>
          <a:prstGeom prst="curvedRightArrow">
            <a:avLst>
              <a:gd name="adj1" fmla="val 46993"/>
              <a:gd name="adj2" fmla="val 93986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36870" name="AutoShape 12"/>
          <p:cNvSpPr>
            <a:spLocks noChangeArrowheads="1"/>
          </p:cNvSpPr>
          <p:nvPr/>
        </p:nvSpPr>
        <p:spPr bwMode="auto">
          <a:xfrm rot="-8709199">
            <a:off x="7512050" y="3878263"/>
            <a:ext cx="227013" cy="533400"/>
          </a:xfrm>
          <a:prstGeom prst="curvedRightArrow">
            <a:avLst>
              <a:gd name="adj1" fmla="val 46993"/>
              <a:gd name="adj2" fmla="val 93986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36871" name="AutoShape 19"/>
          <p:cNvSpPr>
            <a:spLocks noChangeArrowheads="1"/>
          </p:cNvSpPr>
          <p:nvPr/>
        </p:nvSpPr>
        <p:spPr bwMode="auto">
          <a:xfrm rot="-1395156">
            <a:off x="7475538" y="2660650"/>
            <a:ext cx="228600" cy="528638"/>
          </a:xfrm>
          <a:prstGeom prst="curvedLeftArrow">
            <a:avLst>
              <a:gd name="adj1" fmla="val 46250"/>
              <a:gd name="adj2" fmla="val 92500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36872" name="AutoShape 11"/>
          <p:cNvSpPr>
            <a:spLocks noChangeArrowheads="1"/>
          </p:cNvSpPr>
          <p:nvPr/>
        </p:nvSpPr>
        <p:spPr bwMode="auto">
          <a:xfrm rot="8672816">
            <a:off x="2111375" y="3949700"/>
            <a:ext cx="228600" cy="528638"/>
          </a:xfrm>
          <a:prstGeom prst="curvedLeftArrow">
            <a:avLst>
              <a:gd name="adj1" fmla="val 46250"/>
              <a:gd name="adj2" fmla="val 92500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36873" name="Rectangle 21"/>
          <p:cNvSpPr>
            <a:spLocks noChangeArrowheads="1"/>
          </p:cNvSpPr>
          <p:nvPr/>
        </p:nvSpPr>
        <p:spPr bwMode="auto">
          <a:xfrm>
            <a:off x="0" y="40481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571500" algn="l"/>
              </a:tabLst>
            </a:pPr>
            <a:endParaRPr lang="en-US"/>
          </a:p>
        </p:txBody>
      </p:sp>
      <p:sp>
        <p:nvSpPr>
          <p:cNvPr id="36874" name="Rectangle 22"/>
          <p:cNvSpPr>
            <a:spLocks noChangeArrowheads="1"/>
          </p:cNvSpPr>
          <p:nvPr/>
        </p:nvSpPr>
        <p:spPr bwMode="auto">
          <a:xfrm>
            <a:off x="0" y="40481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3023394" y="3680619"/>
            <a:ext cx="10795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5292726" y="3644900"/>
            <a:ext cx="1008062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924300" y="3213100"/>
            <a:ext cx="1439863" cy="936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995738" y="3213100"/>
            <a:ext cx="1368425" cy="936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64219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bg-BG" sz="3200" b="1" dirty="0" smtClean="0">
                <a:solidFill>
                  <a:srgbClr val="FFC000"/>
                </a:solidFill>
                <a:latin typeface="Bookman Old Style" pitchFamily="18" charset="0"/>
              </a:rPr>
              <a:t>Мениджмънт на комуникацията</a:t>
            </a:r>
            <a:r>
              <a:rPr lang="bg-BG" sz="3200" b="1" dirty="0" smtClean="0">
                <a:solidFill>
                  <a:schemeClr val="bg1"/>
                </a:solidFill>
                <a:latin typeface="Bookman Old Style" pitchFamily="18" charset="0"/>
              </a:rPr>
              <a:t/>
            </a:r>
            <a:br>
              <a:rPr lang="bg-BG" sz="3200" b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bg-BG" sz="3200" b="1" dirty="0" smtClean="0">
                <a:solidFill>
                  <a:schemeClr val="bg1"/>
                </a:solidFill>
                <a:latin typeface="Bookman Old Style" pitchFamily="18" charset="0"/>
              </a:rPr>
              <a:t/>
            </a:r>
            <a:br>
              <a:rPr lang="bg-BG" sz="3200" b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bg-BG" sz="1600" b="1" dirty="0" smtClean="0">
                <a:solidFill>
                  <a:schemeClr val="bg1"/>
                </a:solidFill>
              </a:rPr>
              <a:t> </a:t>
            </a:r>
            <a:r>
              <a:rPr lang="bg-BG" sz="1600" dirty="0" smtClean="0">
                <a:solidFill>
                  <a:schemeClr val="bg1"/>
                </a:solidFill>
                <a:latin typeface="Bookman Old Style" pitchFamily="18" charset="0"/>
              </a:rPr>
              <a:t>От подходяща комуникация се нуждаят и интересуват не само учителите, но и учениците, което се потвърждава от споделеното в ученическите форуми и блогове.</a:t>
            </a:r>
            <a:endParaRPr lang="en-GB" sz="16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2204864"/>
            <a:ext cx="7772400" cy="381493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274320" indent="-274320" algn="ctr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b="1" dirty="0" smtClean="0">
                <a:solidFill>
                  <a:schemeClr val="accent1"/>
                </a:solidFill>
              </a:rPr>
              <a:t>ПРОЧЕТЕНО В УЧЕНИЧЕСКИТЕ БЛОГОВЕ И ФОРУМИ</a:t>
            </a:r>
            <a:r>
              <a:rPr lang="ru-RU" dirty="0" smtClean="0">
                <a:solidFill>
                  <a:schemeClr val="accent1"/>
                </a:solidFill>
              </a:rPr>
              <a:t/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bg-BG" dirty="0" smtClean="0">
                <a:solidFill>
                  <a:schemeClr val="accent1"/>
                </a:solidFill>
              </a:rPr>
              <a:t>                                        --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>
                <a:solidFill>
                  <a:schemeClr val="accent1"/>
                </a:solidFill>
              </a:rPr>
              <a:t>      Г</a:t>
            </a:r>
            <a:r>
              <a:rPr lang="ru-RU" dirty="0" smtClean="0">
                <a:solidFill>
                  <a:schemeClr val="accent1"/>
                </a:solidFill>
              </a:rPr>
              <a:t>-жа по химия: </a:t>
            </a:r>
            <a:r>
              <a:rPr lang="ru-RU" i="1" dirty="0" smtClean="0">
                <a:solidFill>
                  <a:schemeClr val="accent1"/>
                </a:solidFill>
              </a:rPr>
              <a:t>"Кой е ароматния</a:t>
            </a:r>
            <a:r>
              <a:rPr lang="bg-BG" i="1" dirty="0" smtClean="0">
                <a:solidFill>
                  <a:schemeClr val="accent1"/>
                </a:solidFill>
              </a:rPr>
              <a:t>т</a:t>
            </a:r>
            <a:r>
              <a:rPr lang="ru-RU" i="1" dirty="0" smtClean="0">
                <a:solidFill>
                  <a:schemeClr val="accent1"/>
                </a:solidFill>
              </a:rPr>
              <a:t> алкохол?“</a:t>
            </a:r>
            <a:endParaRPr lang="bg-BG" i="1" dirty="0" smtClean="0">
              <a:solidFill>
                <a:schemeClr val="accent1"/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>
                <a:solidFill>
                  <a:schemeClr val="accent1"/>
                </a:solidFill>
              </a:rPr>
              <a:t>       У</a:t>
            </a:r>
            <a:r>
              <a:rPr lang="ru-RU" dirty="0" smtClean="0">
                <a:solidFill>
                  <a:schemeClr val="accent1"/>
                </a:solidFill>
              </a:rPr>
              <a:t>ченик: "Мента."</a:t>
            </a:r>
            <a:endParaRPr lang="en-GB" dirty="0" smtClean="0">
              <a:solidFill>
                <a:schemeClr val="accent1"/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>
                <a:solidFill>
                  <a:schemeClr val="accent1"/>
                </a:solidFill>
              </a:rPr>
              <a:t>                                      -----</a:t>
            </a:r>
            <a:endParaRPr lang="en-GB" dirty="0" smtClean="0">
              <a:solidFill>
                <a:schemeClr val="accent1"/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>
                <a:solidFill>
                  <a:schemeClr val="accent1"/>
                </a:solidFill>
              </a:rPr>
              <a:t>    Учителката по физика</a:t>
            </a:r>
            <a:r>
              <a:rPr lang="ru-RU" dirty="0" smtClean="0">
                <a:solidFill>
                  <a:schemeClr val="accent1"/>
                </a:solidFill>
              </a:rPr>
              <a:t>:</a:t>
            </a:r>
            <a:r>
              <a:rPr lang="bg-BG" dirty="0" smtClean="0">
                <a:solidFill>
                  <a:schemeClr val="accent1"/>
                </a:solidFill>
              </a:rPr>
              <a:t> </a:t>
            </a:r>
            <a:r>
              <a:rPr lang="bg-BG" i="1" dirty="0" smtClean="0">
                <a:solidFill>
                  <a:schemeClr val="accent1"/>
                </a:solidFill>
              </a:rPr>
              <a:t>“</a:t>
            </a:r>
            <a:r>
              <a:rPr lang="ru-RU" i="1" dirty="0" smtClean="0">
                <a:solidFill>
                  <a:schemeClr val="accent1"/>
                </a:solidFill>
              </a:rPr>
              <a:t>Вадиш логика на вселенски гадател от телевизия "Скат"!!</a:t>
            </a:r>
            <a:r>
              <a:rPr lang="bg-BG" i="1" dirty="0" smtClean="0">
                <a:solidFill>
                  <a:schemeClr val="accent1"/>
                </a:solidFill>
              </a:rPr>
              <a:t>”</a:t>
            </a:r>
            <a:endParaRPr lang="en-GB" i="1" dirty="0" smtClean="0">
              <a:solidFill>
                <a:schemeClr val="accent1"/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>
                <a:solidFill>
                  <a:schemeClr val="accent1"/>
                </a:solidFill>
              </a:rPr>
              <a:t>                                       -----</a:t>
            </a:r>
            <a:endParaRPr lang="en-GB" dirty="0" smtClean="0">
              <a:solidFill>
                <a:schemeClr val="accent1"/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accent1"/>
                </a:solidFill>
              </a:rPr>
              <a:t>     Ученик и учителка по литература:</a:t>
            </a:r>
            <a:r>
              <a:rPr lang="bg-BG" dirty="0" smtClean="0">
                <a:solidFill>
                  <a:schemeClr val="accent1"/>
                </a:solidFill>
              </a:rPr>
              <a:t>   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>
                <a:solidFill>
                  <a:schemeClr val="accent1"/>
                </a:solidFill>
              </a:rPr>
              <a:t>       </a:t>
            </a:r>
            <a:r>
              <a:rPr lang="bg-BG" i="1" dirty="0" smtClean="0">
                <a:solidFill>
                  <a:schemeClr val="accent1"/>
                </a:solidFill>
              </a:rPr>
              <a:t>“</a:t>
            </a:r>
            <a:r>
              <a:rPr lang="ru-RU" i="1" dirty="0" smtClean="0">
                <a:solidFill>
                  <a:schemeClr val="accent1"/>
                </a:solidFill>
              </a:rPr>
              <a:t>Госпожо, остават 15 минути...</a:t>
            </a:r>
            <a:r>
              <a:rPr lang="bg-BG" i="1" dirty="0" smtClean="0">
                <a:solidFill>
                  <a:schemeClr val="accent1"/>
                </a:solidFill>
              </a:rPr>
              <a:t>”</a:t>
            </a:r>
            <a:r>
              <a:rPr lang="ru-RU" i="1" dirty="0" smtClean="0">
                <a:solidFill>
                  <a:schemeClr val="accent1"/>
                </a:solidFill>
              </a:rPr>
              <a:t/>
            </a:r>
            <a:br>
              <a:rPr lang="ru-RU" i="1" dirty="0" smtClean="0">
                <a:solidFill>
                  <a:schemeClr val="accent1"/>
                </a:solidFill>
              </a:rPr>
            </a:br>
            <a:r>
              <a:rPr lang="bg-BG" i="1" dirty="0" smtClean="0">
                <a:solidFill>
                  <a:schemeClr val="accent1"/>
                </a:solidFill>
              </a:rPr>
              <a:t>  “</a:t>
            </a:r>
            <a:r>
              <a:rPr lang="ru-RU" i="1" dirty="0" smtClean="0">
                <a:solidFill>
                  <a:schemeClr val="accent1"/>
                </a:solidFill>
              </a:rPr>
              <a:t>Я не се прави на часовник!</a:t>
            </a:r>
            <a:r>
              <a:rPr lang="bg-BG" i="1" dirty="0" smtClean="0">
                <a:solidFill>
                  <a:schemeClr val="accent1"/>
                </a:solidFill>
              </a:rPr>
              <a:t>”</a:t>
            </a:r>
            <a:endParaRPr lang="en-GB" i="1" dirty="0" smtClean="0">
              <a:solidFill>
                <a:schemeClr val="accent1"/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en-GB" dirty="0" smtClean="0">
              <a:solidFill>
                <a:schemeClr val="accent1"/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bg-BG" dirty="0" smtClean="0">
                <a:solidFill>
                  <a:schemeClr val="accent1"/>
                </a:solidFill>
              </a:rPr>
              <a:t>Учителка по физика</a:t>
            </a:r>
            <a:r>
              <a:rPr lang="ru-RU" dirty="0" smtClean="0">
                <a:solidFill>
                  <a:schemeClr val="accent1"/>
                </a:solidFill>
              </a:rPr>
              <a:t>:</a:t>
            </a:r>
            <a:r>
              <a:rPr lang="bg-BG" dirty="0" smtClean="0">
                <a:solidFill>
                  <a:schemeClr val="accent1"/>
                </a:solidFill>
              </a:rPr>
              <a:t> </a:t>
            </a:r>
            <a:r>
              <a:rPr lang="bg-BG" i="1" dirty="0" smtClean="0">
                <a:solidFill>
                  <a:schemeClr val="accent1"/>
                </a:solidFill>
              </a:rPr>
              <a:t>“</a:t>
            </a:r>
            <a:r>
              <a:rPr lang="ru-RU" i="1" dirty="0" smtClean="0">
                <a:solidFill>
                  <a:schemeClr val="accent1"/>
                </a:solidFill>
              </a:rPr>
              <a:t>Както е казал Мечо Пух... не е лесно да се мисли!</a:t>
            </a:r>
            <a:r>
              <a:rPr lang="bg-BG" i="1" dirty="0" smtClean="0">
                <a:solidFill>
                  <a:schemeClr val="accent1"/>
                </a:solidFill>
              </a:rPr>
              <a:t>”</a:t>
            </a:r>
            <a:endParaRPr lang="en-GB" i="1" dirty="0" smtClean="0">
              <a:solidFill>
                <a:schemeClr val="accent1"/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en-GB" dirty="0" smtClean="0">
              <a:solidFill>
                <a:schemeClr val="accent1"/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610669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bg-BG" sz="1800" b="1" dirty="0" smtClean="0">
                <a:solidFill>
                  <a:schemeClr val="tx2"/>
                </a:solidFill>
                <a:latin typeface="Bookman Old Style" pitchFamily="18" charset="0"/>
              </a:rPr>
              <a:t>Търпимост и толерантност. Как се отнасяме към съучениците си и как се отнасят учителите към тях?</a:t>
            </a:r>
            <a:br>
              <a:rPr lang="bg-BG" sz="1800" b="1" dirty="0" smtClean="0">
                <a:solidFill>
                  <a:schemeClr val="tx2"/>
                </a:solidFill>
                <a:latin typeface="Bookman Old Style" pitchFamily="18" charset="0"/>
              </a:rPr>
            </a:br>
            <a:r>
              <a:rPr lang="bg-BG" sz="1800" i="1" dirty="0" smtClean="0">
                <a:solidFill>
                  <a:schemeClr val="tx2"/>
                </a:solidFill>
                <a:latin typeface="Bookman Old Style" pitchFamily="18" charset="0"/>
              </a:rPr>
              <a:t>Из ученическите форуми</a:t>
            </a:r>
            <a:br>
              <a:rPr lang="bg-BG" sz="1800" i="1" dirty="0" smtClean="0">
                <a:solidFill>
                  <a:schemeClr val="tx2"/>
                </a:solidFill>
                <a:latin typeface="Bookman Old Style" pitchFamily="18" charset="0"/>
              </a:rPr>
            </a:br>
            <a:r>
              <a:rPr lang="bg-BG" sz="1600" i="1" dirty="0" smtClean="0">
                <a:solidFill>
                  <a:schemeClr val="tx2"/>
                </a:solidFill>
              </a:rPr>
              <a:t/>
            </a:r>
            <a:br>
              <a:rPr lang="bg-BG" sz="1600" i="1" dirty="0" smtClean="0">
                <a:solidFill>
                  <a:schemeClr val="tx2"/>
                </a:solidFill>
              </a:rPr>
            </a:br>
            <a:r>
              <a:rPr lang="bg-BG" sz="1600" dirty="0" smtClean="0">
                <a:solidFill>
                  <a:schemeClr val="tx2"/>
                </a:solidFill>
              </a:rPr>
              <a:t> </a:t>
            </a:r>
            <a:r>
              <a:rPr lang="ru-RU" sz="1600" dirty="0" smtClean="0">
                <a:solidFill>
                  <a:schemeClr val="tx2"/>
                </a:solidFill>
              </a:rPr>
              <a:t>	«</a:t>
            </a:r>
            <a:r>
              <a:rPr lang="bg-BG" sz="1600" dirty="0" smtClean="0">
                <a:solidFill>
                  <a:schemeClr val="tx2"/>
                </a:solidFill>
              </a:rPr>
              <a:t>Откакто съм ученик, а това са вече цели 12 години, знам че класът и училището са вторият ни дом, второто ни семейство. Класът е основна единица в образованието. За да съществува един клас, между съучениците в него трябва да има търпимост и толерантност. Какво представляват търпимостта и толерантността ли? Ами за мен те са нещото, което лежи в основата на класа. Няма ли ги тези две неща – няма го и класа. Някога те са били много по–висока морална ценност,  а сега – няма такова нещо. Сега всеки един клас е изграден от вълци в овчи кожи. Всеки един е двуличник! Защо стана така? Защото животът ни промени? Защото всичко стана въпрос на принципи</a:t>
            </a:r>
            <a:r>
              <a:rPr lang="en-GB" sz="1600" dirty="0" smtClean="0">
                <a:solidFill>
                  <a:schemeClr val="tx2"/>
                </a:solidFill>
              </a:rPr>
              <a:t> </a:t>
            </a:r>
            <a:r>
              <a:rPr lang="bg-BG" sz="1600" dirty="0" smtClean="0">
                <a:solidFill>
                  <a:schemeClr val="tx2"/>
                </a:solidFill>
              </a:rPr>
              <a:t>ли? Не! Всичко стана заради факта, че всеки гледа своите интереси и не се интересува от другарчето до себе си. Колкото и грозно да звучи, това си е самата истина. За много голяма степен от учениците, нещото наречено морални ценности не съществува. </a:t>
            </a:r>
            <a:br>
              <a:rPr lang="bg-BG" sz="1600" dirty="0" smtClean="0">
                <a:solidFill>
                  <a:schemeClr val="tx2"/>
                </a:solidFill>
              </a:rPr>
            </a:br>
            <a:r>
              <a:rPr lang="bg-BG" sz="1600" dirty="0" smtClean="0">
                <a:solidFill>
                  <a:schemeClr val="tx2"/>
                </a:solidFill>
              </a:rPr>
              <a:t>              За моя клас мога да кажа само едно нещо – това си е моят клас и аз си го харесвам такъв, какъвто е! Може да сме двулични, може да сме каквито и да е, но това си е моят клас. Отношенията ни в класа са от типа „ ето си ти камиончето, дай си ми куклата”. Днес сме сърдити един на друг, на другия ден вече ни няма нищо и пак всичко си е на 6. Доколкото въпроса с отношението на учителите към съучениците ми – всеки учител се отнася с мен, с моите колеги, така, както си го заслужим!”</a:t>
            </a:r>
            <a:r>
              <a:rPr lang="en-GB" sz="1600" dirty="0" smtClean="0">
                <a:solidFill>
                  <a:schemeClr val="tx2"/>
                </a:solidFill>
              </a:rPr>
              <a:t> </a:t>
            </a:r>
            <a:br>
              <a:rPr lang="en-GB" sz="1600" dirty="0" smtClean="0">
                <a:solidFill>
                  <a:schemeClr val="tx2"/>
                </a:solidFill>
              </a:rPr>
            </a:b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azkritia.com/wp-content/uploads/dupki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625752"/>
            <a:ext cx="2976331" cy="2232248"/>
          </a:xfrm>
          <a:prstGeom prst="rect">
            <a:avLst/>
          </a:prstGeom>
          <a:noFill/>
        </p:spPr>
      </p:pic>
      <p:pic>
        <p:nvPicPr>
          <p:cNvPr id="35842" name="Picture 2" descr="http://t3.gstatic.com/images?q=tbn:ANd9GcS5UIz9yW9uROtxZOg2Gbpx3U7CSap5F7W2LJyKqONw6tZe5PV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636912"/>
            <a:ext cx="3282791" cy="2045966"/>
          </a:xfrm>
          <a:prstGeom prst="rect">
            <a:avLst/>
          </a:prstGeom>
          <a:noFill/>
        </p:spPr>
      </p:pic>
      <p:pic>
        <p:nvPicPr>
          <p:cNvPr id="35844" name="Picture 4" descr="http://t3.gstatic.com/images?q=tbn:ANd9GcQujbASGUdrJgIKGoNQs28UB-6UFzWyxhwnzwO2bFF3eMFXOUZ4r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88640"/>
            <a:ext cx="2088232" cy="2823983"/>
          </a:xfrm>
          <a:prstGeom prst="rect">
            <a:avLst/>
          </a:prstGeom>
          <a:noFill/>
        </p:spPr>
      </p:pic>
      <p:pic>
        <p:nvPicPr>
          <p:cNvPr id="35846" name="Picture 6" descr="http://dika999.blog.bg/photos/29840/original/roads_0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6847" y="2348880"/>
            <a:ext cx="2927153" cy="2160240"/>
          </a:xfrm>
          <a:prstGeom prst="rect">
            <a:avLst/>
          </a:prstGeom>
          <a:noFill/>
        </p:spPr>
      </p:pic>
      <p:pic>
        <p:nvPicPr>
          <p:cNvPr id="35848" name="Picture 8" descr="http://t3.gstatic.com/images?q=tbn:ANd9GcQqViA7yPN2GAj1fTL3d3qz3GGBBI4N0hxToNrLQJT1RhtnEOR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04664"/>
            <a:ext cx="2466975" cy="1847851"/>
          </a:xfrm>
          <a:prstGeom prst="rect">
            <a:avLst/>
          </a:prstGeom>
          <a:noFill/>
        </p:spPr>
      </p:pic>
      <p:pic>
        <p:nvPicPr>
          <p:cNvPr id="35850" name="Picture 10" descr="http://t3.gstatic.com/images?q=tbn:ANd9GcTV2-TQEP_ea78-hobejV86uCLessyfJZwrv6pCIpvLiK5grx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4653136"/>
            <a:ext cx="2466975" cy="1847851"/>
          </a:xfrm>
          <a:prstGeom prst="rect">
            <a:avLst/>
          </a:prstGeom>
          <a:noFill/>
        </p:spPr>
      </p:pic>
      <p:pic>
        <p:nvPicPr>
          <p:cNvPr id="35852" name="Picture 12" descr="http://t0.gstatic.com/images?q=tbn:ANd9GcRzsQfZ9TQ9JL0kUgjTmZbvVbr2US-Oy48XwYNQwnQfo8HPFfEn1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4581128"/>
            <a:ext cx="2466975" cy="1847851"/>
          </a:xfrm>
          <a:prstGeom prst="rect">
            <a:avLst/>
          </a:prstGeom>
          <a:noFill/>
        </p:spPr>
      </p:pic>
      <p:pic>
        <p:nvPicPr>
          <p:cNvPr id="35854" name="Picture 14" descr="http://t3.gstatic.com/images?q=tbn:ANd9GcSK3Zz99brAc---Ep9mmAvRS2-QxFsFlOyiD3xVz968Fz923Be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0192" y="332656"/>
            <a:ext cx="2667000" cy="1714500"/>
          </a:xfrm>
          <a:prstGeom prst="rect">
            <a:avLst/>
          </a:prstGeom>
          <a:noFill/>
        </p:spPr>
      </p:pic>
      <p:pic>
        <p:nvPicPr>
          <p:cNvPr id="35856" name="Picture 16" descr="http://www.lafche.bg/pics/links/img203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2636912"/>
            <a:ext cx="2381250" cy="166687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59633" y="1196754"/>
          <a:ext cx="6768750" cy="4608509"/>
        </p:xfrm>
        <a:graphic>
          <a:graphicData uri="http://schemas.openxmlformats.org/drawingml/2006/table">
            <a:tbl>
              <a:tblPr/>
              <a:tblGrid>
                <a:gridCol w="1742131"/>
                <a:gridCol w="966545"/>
                <a:gridCol w="937166"/>
                <a:gridCol w="1040724"/>
                <a:gridCol w="1041460"/>
                <a:gridCol w="1040724"/>
              </a:tblGrid>
              <a:tr h="8512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kern="1200" dirty="0">
                          <a:solidFill>
                            <a:schemeClr val="bg1"/>
                          </a:solidFill>
                          <a:latin typeface="Book Antiqua"/>
                          <a:ea typeface="Times New Roman"/>
                          <a:cs typeface="Arial"/>
                        </a:rPr>
                        <a:t>Аспектни на комплексния мениджмънт</a:t>
                      </a:r>
                      <a:endParaRPr lang="en-GB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kern="1200" dirty="0">
                          <a:solidFill>
                            <a:schemeClr val="bg1"/>
                          </a:solidFill>
                          <a:latin typeface="Book Antiqua"/>
                          <a:ea typeface="Times New Roman"/>
                          <a:cs typeface="Arial"/>
                        </a:rPr>
                        <a:t>Зона на свръхпотенциал </a:t>
                      </a:r>
                      <a:endParaRPr lang="en-GB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kern="1200" dirty="0">
                          <a:solidFill>
                            <a:schemeClr val="bg1"/>
                          </a:solidFill>
                          <a:latin typeface="Book Antiqua"/>
                          <a:ea typeface="Times New Roman"/>
                          <a:cs typeface="Arial"/>
                        </a:rPr>
                        <a:t>Зона на дефицитарност </a:t>
                      </a:r>
                      <a:endParaRPr lang="en-GB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kern="1200" dirty="0">
                          <a:solidFill>
                            <a:schemeClr val="bg1"/>
                          </a:solidFill>
                          <a:latin typeface="Book Antiqua"/>
                          <a:ea typeface="Times New Roman"/>
                          <a:cs typeface="Arial"/>
                        </a:rPr>
                        <a:t>Зона на потенциален риск </a:t>
                      </a:r>
                      <a:endParaRPr lang="en-GB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kern="1200" dirty="0">
                          <a:solidFill>
                            <a:schemeClr val="bg1"/>
                          </a:solidFill>
                          <a:latin typeface="Book Antiqua"/>
                          <a:ea typeface="Times New Roman"/>
                          <a:cs typeface="Arial"/>
                        </a:rPr>
                        <a:t>Зона на реален риск </a:t>
                      </a:r>
                      <a:endParaRPr lang="en-GB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kern="1200" dirty="0">
                          <a:solidFill>
                            <a:schemeClr val="bg1"/>
                          </a:solidFill>
                          <a:latin typeface="Book Antiqua"/>
                          <a:ea typeface="Times New Roman"/>
                          <a:cs typeface="Arial"/>
                        </a:rPr>
                        <a:t>Ключова зона/и </a:t>
                      </a:r>
                      <a:endParaRPr lang="en-GB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475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kern="1200">
                          <a:latin typeface="Times New Roman"/>
                          <a:ea typeface="Times New Roman"/>
                          <a:cs typeface="Times New Roman"/>
                        </a:rPr>
                        <a:t>Формална</a:t>
                      </a:r>
                      <a:r>
                        <a:rPr lang="bg-BG" sz="1400" kern="1200">
                          <a:latin typeface="Perpetu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bg-BG" sz="1400" kern="1200">
                          <a:latin typeface="Times New Roman"/>
                          <a:ea typeface="Times New Roman"/>
                          <a:cs typeface="Times New Roman"/>
                        </a:rPr>
                        <a:t>група</a:t>
                      </a:r>
                      <a:r>
                        <a:rPr lang="bg-BG" sz="1400" kern="1200">
                          <a:latin typeface="Perpetua"/>
                          <a:ea typeface="Times New Roman"/>
                          <a:cs typeface="Arial"/>
                        </a:rPr>
                        <a:t> 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 kern="1200"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r>
                        <a:rPr lang="bg-BG" sz="1800" kern="1200">
                          <a:latin typeface="Perpetua"/>
                          <a:ea typeface="Times New Roman"/>
                          <a:cs typeface="Arial"/>
                        </a:rPr>
                        <a:t> 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 kern="1200"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r>
                        <a:rPr lang="bg-BG" sz="1800" kern="1200">
                          <a:latin typeface="Perpetua"/>
                          <a:ea typeface="Times New Roman"/>
                          <a:cs typeface="Arial"/>
                        </a:rPr>
                        <a:t> 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475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kern="1200" dirty="0">
                          <a:latin typeface="Times New Roman"/>
                          <a:ea typeface="Times New Roman"/>
                          <a:cs typeface="Times New Roman"/>
                        </a:rPr>
                        <a:t>Физическа</a:t>
                      </a:r>
                      <a:r>
                        <a:rPr lang="bg-BG" sz="1400" kern="1200" dirty="0">
                          <a:latin typeface="Perpetua"/>
                          <a:ea typeface="Times New Roman"/>
                          <a:cs typeface="Perpetua"/>
                        </a:rPr>
                        <a:t> </a:t>
                      </a:r>
                      <a:r>
                        <a:rPr lang="bg-BG" sz="1400" kern="1200" dirty="0">
                          <a:latin typeface="Times New Roman"/>
                          <a:ea typeface="Times New Roman"/>
                          <a:cs typeface="Times New Roman"/>
                        </a:rPr>
                        <a:t>среда</a:t>
                      </a:r>
                      <a:r>
                        <a:rPr lang="bg-BG" sz="1400" kern="1200" dirty="0">
                          <a:latin typeface="Perpetua"/>
                          <a:ea typeface="Times New Roman"/>
                          <a:cs typeface="Arial"/>
                        </a:rPr>
                        <a:t> </a:t>
                      </a:r>
                      <a:endParaRPr lang="en-GB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 kern="1200"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r>
                        <a:rPr lang="bg-BG" sz="1800" kern="1200">
                          <a:latin typeface="Perpetua"/>
                          <a:ea typeface="Times New Roman"/>
                          <a:cs typeface="Arial"/>
                        </a:rPr>
                        <a:t> 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475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kern="1200">
                          <a:latin typeface="Times New Roman"/>
                          <a:ea typeface="Times New Roman"/>
                          <a:cs typeface="Times New Roman"/>
                        </a:rPr>
                        <a:t>Символна</a:t>
                      </a:r>
                      <a:r>
                        <a:rPr lang="bg-BG" sz="1400" kern="1200">
                          <a:latin typeface="Perpetua"/>
                          <a:ea typeface="Times New Roman"/>
                          <a:cs typeface="Perpetua"/>
                        </a:rPr>
                        <a:t> </a:t>
                      </a:r>
                      <a:r>
                        <a:rPr lang="bg-BG" sz="1400" kern="1200">
                          <a:latin typeface="Times New Roman"/>
                          <a:ea typeface="Times New Roman"/>
                          <a:cs typeface="Times New Roman"/>
                        </a:rPr>
                        <a:t>среда</a:t>
                      </a:r>
                      <a:r>
                        <a:rPr lang="bg-BG" sz="1400" kern="1200">
                          <a:latin typeface="Perpetua"/>
                          <a:ea typeface="Times New Roman"/>
                          <a:cs typeface="Arial"/>
                        </a:rPr>
                        <a:t> 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 kern="1200"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r>
                        <a:rPr lang="bg-BG" sz="1800" kern="1200">
                          <a:latin typeface="Perpetua"/>
                          <a:ea typeface="Times New Roman"/>
                          <a:cs typeface="Arial"/>
                        </a:rPr>
                        <a:t> 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6889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kern="120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r>
                        <a:rPr lang="bg-BG" sz="1400" kern="1200">
                          <a:latin typeface="Perpetu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bg-BG" sz="1400" kern="1200">
                          <a:latin typeface="Times New Roman"/>
                          <a:ea typeface="Times New Roman"/>
                          <a:cs typeface="Times New Roman"/>
                        </a:rPr>
                        <a:t>на</a:t>
                      </a:r>
                      <a:r>
                        <a:rPr lang="bg-BG" sz="1400" kern="1200">
                          <a:latin typeface="Perpetua"/>
                          <a:ea typeface="Times New Roman"/>
                          <a:cs typeface="Perpetua"/>
                        </a:rPr>
                        <a:t> 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kern="1200">
                          <a:latin typeface="Times New Roman"/>
                          <a:ea typeface="Times New Roman"/>
                          <a:cs typeface="Times New Roman"/>
                        </a:rPr>
                        <a:t>учениците</a:t>
                      </a:r>
                      <a:r>
                        <a:rPr lang="bg-BG" sz="1400" kern="1200">
                          <a:latin typeface="Perpetua"/>
                          <a:ea typeface="Times New Roman"/>
                          <a:cs typeface="Arial"/>
                        </a:rPr>
                        <a:t> 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 kern="1200">
                          <a:latin typeface="Times New Roman"/>
                          <a:ea typeface="Times New Roman"/>
                          <a:cs typeface="Times New Roman"/>
                        </a:rPr>
                        <a:t>ХХ</a:t>
                      </a:r>
                      <a:r>
                        <a:rPr lang="bg-BG" sz="1800" kern="1200">
                          <a:latin typeface="Perpetua"/>
                          <a:ea typeface="Times New Roman"/>
                          <a:cs typeface="Arial"/>
                        </a:rPr>
                        <a:t> 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 kern="1200"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r>
                        <a:rPr lang="bg-BG" sz="1800" kern="1200">
                          <a:latin typeface="Perpetua"/>
                          <a:ea typeface="Times New Roman"/>
                          <a:cs typeface="Arial"/>
                        </a:rPr>
                        <a:t> 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475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kern="1200">
                          <a:latin typeface="Times New Roman"/>
                          <a:ea typeface="Times New Roman"/>
                          <a:cs typeface="Times New Roman"/>
                        </a:rPr>
                        <a:t>Поведение</a:t>
                      </a:r>
                      <a:r>
                        <a:rPr lang="bg-BG" sz="1400" kern="1200">
                          <a:latin typeface="Perpetua"/>
                          <a:ea typeface="Times New Roman"/>
                          <a:cs typeface="Arial"/>
                        </a:rPr>
                        <a:t> 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 kern="1200"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r>
                        <a:rPr lang="bg-BG" sz="1800" kern="1200">
                          <a:latin typeface="Perpetua"/>
                          <a:ea typeface="Times New Roman"/>
                          <a:cs typeface="Arial"/>
                        </a:rPr>
                        <a:t> 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 kern="1200"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r>
                        <a:rPr lang="bg-BG" sz="1800" kern="1200">
                          <a:latin typeface="Perpetua"/>
                          <a:ea typeface="Times New Roman"/>
                          <a:cs typeface="Arial"/>
                        </a:rPr>
                        <a:t> 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475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kern="1200">
                          <a:latin typeface="Times New Roman"/>
                          <a:ea typeface="Times New Roman"/>
                          <a:cs typeface="Times New Roman"/>
                        </a:rPr>
                        <a:t>Комуникация</a:t>
                      </a:r>
                      <a:r>
                        <a:rPr lang="bg-BG" sz="1400" kern="1200">
                          <a:latin typeface="Perpetua"/>
                          <a:ea typeface="Times New Roman"/>
                          <a:cs typeface="Arial"/>
                        </a:rPr>
                        <a:t> 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 kern="1200"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r>
                        <a:rPr lang="bg-BG" sz="1800" kern="1200">
                          <a:latin typeface="Perpetua"/>
                          <a:ea typeface="Times New Roman"/>
                          <a:cs typeface="Arial"/>
                        </a:rPr>
                        <a:t> 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 kern="1200"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r>
                        <a:rPr lang="bg-BG" sz="1800" kern="1200">
                          <a:latin typeface="Perpetua"/>
                          <a:ea typeface="Times New Roman"/>
                          <a:cs typeface="Arial"/>
                        </a:rPr>
                        <a:t> 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6889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kern="1200">
                          <a:latin typeface="Times New Roman"/>
                          <a:ea typeface="Times New Roman"/>
                          <a:cs typeface="Times New Roman"/>
                        </a:rPr>
                        <a:t>Проф.</a:t>
                      </a:r>
                      <a:r>
                        <a:rPr lang="bg-BG" sz="1400" kern="1200">
                          <a:latin typeface="Perpetua"/>
                          <a:ea typeface="Times New Roman"/>
                          <a:cs typeface="Perpetua"/>
                        </a:rPr>
                        <a:t> </a:t>
                      </a:r>
                      <a:r>
                        <a:rPr lang="bg-BG" sz="1400" kern="120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r>
                        <a:rPr lang="bg-BG" sz="1400" kern="1200">
                          <a:latin typeface="Perpetua"/>
                          <a:ea typeface="Times New Roman"/>
                          <a:cs typeface="Perpetua"/>
                        </a:rPr>
                        <a:t> </a:t>
                      </a:r>
                      <a:r>
                        <a:rPr lang="bg-BG" sz="1400" kern="1200">
                          <a:latin typeface="Times New Roman"/>
                          <a:ea typeface="Times New Roman"/>
                          <a:cs typeface="Times New Roman"/>
                        </a:rPr>
                        <a:t>на</a:t>
                      </a:r>
                      <a:r>
                        <a:rPr lang="bg-BG" sz="1400" kern="1200">
                          <a:latin typeface="Perpetua"/>
                          <a:ea typeface="Times New Roman"/>
                          <a:cs typeface="Perpetua"/>
                        </a:rPr>
                        <a:t> </a:t>
                      </a:r>
                      <a:r>
                        <a:rPr lang="bg-BG" sz="1400" kern="1200">
                          <a:latin typeface="Times New Roman"/>
                          <a:ea typeface="Times New Roman"/>
                          <a:cs typeface="Times New Roman"/>
                        </a:rPr>
                        <a:t>учителя</a:t>
                      </a:r>
                      <a:r>
                        <a:rPr lang="bg-BG" sz="1400" kern="1200">
                          <a:latin typeface="Perpetua"/>
                          <a:ea typeface="Times New Roman"/>
                          <a:cs typeface="Perpetua"/>
                        </a:rPr>
                        <a:t>/</a:t>
                      </a:r>
                      <a:r>
                        <a:rPr lang="bg-BG" sz="1400" kern="1200">
                          <a:latin typeface="Times New Roman"/>
                          <a:ea typeface="Times New Roman"/>
                          <a:cs typeface="Times New Roman"/>
                        </a:rPr>
                        <a:t>ите</a:t>
                      </a:r>
                      <a:r>
                        <a:rPr lang="bg-BG" sz="1400" kern="1200">
                          <a:latin typeface="Perpetua"/>
                          <a:ea typeface="Times New Roman"/>
                          <a:cs typeface="Arial"/>
                        </a:rPr>
                        <a:t> 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 kern="1200"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r>
                        <a:rPr lang="bg-BG" sz="1800" kern="1200">
                          <a:latin typeface="Perpetua"/>
                          <a:ea typeface="Times New Roman"/>
                          <a:cs typeface="Arial"/>
                        </a:rPr>
                        <a:t> </a:t>
                      </a:r>
                      <a:endParaRPr lang="en-GB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691680" y="399728"/>
            <a:ext cx="604867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Calibri" pitchFamily="34" charset="0"/>
              </a:rPr>
              <a:t>Матрица на системния анализ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29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115617" y="1052734"/>
          <a:ext cx="6984775" cy="4824537"/>
        </p:xfrm>
        <a:graphic>
          <a:graphicData uri="http://schemas.openxmlformats.org/drawingml/2006/table">
            <a:tbl>
              <a:tblPr/>
              <a:tblGrid>
                <a:gridCol w="1723427"/>
                <a:gridCol w="1286310"/>
                <a:gridCol w="1183101"/>
                <a:gridCol w="1286310"/>
                <a:gridCol w="1505627"/>
              </a:tblGrid>
              <a:tr h="8092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bg1"/>
                          </a:solidFill>
                          <a:latin typeface="Book Antiqua"/>
                          <a:ea typeface="Times New Roman"/>
                          <a:cs typeface="Calibri"/>
                        </a:rPr>
                        <a:t>Аспекти на комплексния мениджмънт</a:t>
                      </a:r>
                      <a:endParaRPr lang="en-GB" sz="11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bg1"/>
                          </a:solidFill>
                          <a:latin typeface="Book Antiqua"/>
                          <a:ea typeface="Times New Roman"/>
                          <a:cs typeface="Calibri"/>
                        </a:rPr>
                        <a:t>Превенция</a:t>
                      </a:r>
                      <a:endParaRPr lang="en-GB" sz="11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 smtClean="0">
                          <a:solidFill>
                            <a:schemeClr val="bg1"/>
                          </a:solidFill>
                          <a:latin typeface="Book Antiqua"/>
                          <a:ea typeface="Times New Roman"/>
                          <a:cs typeface="Calibri"/>
                        </a:rPr>
                        <a:t>Стимулация</a:t>
                      </a:r>
                      <a:endParaRPr lang="en-GB" sz="11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bg1"/>
                          </a:solidFill>
                          <a:latin typeface="Book Antiqua"/>
                          <a:ea typeface="Times New Roman"/>
                          <a:cs typeface="Calibri"/>
                        </a:rPr>
                        <a:t>Корекция</a:t>
                      </a:r>
                      <a:endParaRPr lang="en-GB" sz="11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bg1"/>
                          </a:solidFill>
                          <a:latin typeface="Book Antiqua"/>
                          <a:ea typeface="Times New Roman"/>
                          <a:cs typeface="Calibri"/>
                        </a:rPr>
                        <a:t>Значимост</a:t>
                      </a:r>
                      <a:endParaRPr lang="en-GB" sz="11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5736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latin typeface="Book Antiqua"/>
                          <a:ea typeface="Times New Roman"/>
                          <a:cs typeface="Calibri"/>
                        </a:rPr>
                        <a:t>Формална група 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latin typeface="Book Antiqua"/>
                          <a:ea typeface="Times New Roman"/>
                          <a:cs typeface="Calibri"/>
                        </a:rPr>
                        <a:t>Х 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latin typeface="Book Antiqua"/>
                          <a:ea typeface="Times New Roman"/>
                          <a:cs typeface="Calibri"/>
                        </a:rPr>
                        <a:t>Х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latin typeface="Book Antiqua"/>
                          <a:ea typeface="Times New Roman"/>
                          <a:cs typeface="Calibri"/>
                        </a:rPr>
                        <a:t>Второ равнище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5736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latin typeface="Book Antiqua"/>
                          <a:ea typeface="Times New Roman"/>
                          <a:cs typeface="Calibri"/>
                        </a:rPr>
                        <a:t>Физическа среда 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latin typeface="Book Antiqua"/>
                          <a:ea typeface="Times New Roman"/>
                          <a:cs typeface="Calibri"/>
                        </a:rPr>
                        <a:t>Х 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latin typeface="Book Antiqua"/>
                          <a:ea typeface="Times New Roman"/>
                          <a:cs typeface="Calibri"/>
                        </a:rPr>
                        <a:t>Трето равнище 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736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latin typeface="Book Antiqua"/>
                          <a:ea typeface="Times New Roman"/>
                          <a:cs typeface="Calibri"/>
                        </a:rPr>
                        <a:t>Символна среда 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latin typeface="Book Antiqua"/>
                          <a:ea typeface="Times New Roman"/>
                          <a:cs typeface="Calibri"/>
                        </a:rPr>
                        <a:t>Х 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latin typeface="Book Antiqua"/>
                          <a:ea typeface="Times New Roman"/>
                          <a:cs typeface="Calibri"/>
                        </a:rPr>
                        <a:t>Х 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latin typeface="Book Antiqua"/>
                          <a:ea typeface="Times New Roman"/>
                          <a:cs typeface="Calibri"/>
                        </a:rPr>
                        <a:t>Второ равнище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5736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latin typeface="Book Antiqua"/>
                          <a:ea typeface="Times New Roman"/>
                          <a:cs typeface="Calibri"/>
                        </a:rPr>
                        <a:t>Развитие на учениците 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latin typeface="Book Antiqua"/>
                          <a:ea typeface="Times New Roman"/>
                          <a:cs typeface="Calibri"/>
                        </a:rPr>
                        <a:t>Х 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latin typeface="Book Antiqua"/>
                          <a:ea typeface="Times New Roman"/>
                          <a:cs typeface="Calibri"/>
                        </a:rPr>
                        <a:t>Х 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latin typeface="Book Antiqua"/>
                          <a:ea typeface="Times New Roman"/>
                          <a:cs typeface="Calibri"/>
                        </a:rPr>
                        <a:t>Х 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latin typeface="Book Antiqua"/>
                          <a:ea typeface="Times New Roman"/>
                          <a:cs typeface="Calibri"/>
                        </a:rPr>
                        <a:t>Второ равнище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</a:tr>
              <a:tr h="5736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latin typeface="Book Antiqua"/>
                          <a:ea typeface="Times New Roman"/>
                          <a:cs typeface="Calibri"/>
                        </a:rPr>
                        <a:t>Поведение 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latin typeface="Book Antiqua"/>
                          <a:ea typeface="Times New Roman"/>
                          <a:cs typeface="Calibri"/>
                        </a:rPr>
                        <a:t>Х 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latin typeface="Book Antiqua"/>
                          <a:ea typeface="Times New Roman"/>
                          <a:cs typeface="Calibri"/>
                        </a:rPr>
                        <a:t>Х 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latin typeface="Book Antiqua"/>
                          <a:ea typeface="Times New Roman"/>
                          <a:cs typeface="Calibri"/>
                        </a:rPr>
                        <a:t>Х 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latin typeface="Book Antiqua"/>
                          <a:ea typeface="Times New Roman"/>
                          <a:cs typeface="Calibri"/>
                        </a:rPr>
                        <a:t>Първо равнище 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</a:tr>
              <a:tr h="5736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latin typeface="Book Antiqua"/>
                          <a:ea typeface="Times New Roman"/>
                          <a:cs typeface="Calibri"/>
                        </a:rPr>
                        <a:t>Комуникация 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latin typeface="Book Antiqua"/>
                          <a:ea typeface="Times New Roman"/>
                          <a:cs typeface="Calibri"/>
                        </a:rPr>
                        <a:t>Х 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latin typeface="Book Antiqua"/>
                          <a:ea typeface="Times New Roman"/>
                          <a:cs typeface="Calibri"/>
                        </a:rPr>
                        <a:t>Х 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latin typeface="Book Antiqua"/>
                          <a:ea typeface="Times New Roman"/>
                          <a:cs typeface="Calibri"/>
                        </a:rPr>
                        <a:t>Първо равнище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5736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latin typeface="Book Antiqua"/>
                          <a:ea typeface="Times New Roman"/>
                          <a:cs typeface="Calibri"/>
                        </a:rPr>
                        <a:t>Проф. развитие на учителя/ите </a:t>
                      </a:r>
                      <a:endParaRPr lang="en-GB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latin typeface="Book Antiqua"/>
                          <a:ea typeface="Times New Roman"/>
                          <a:cs typeface="Calibri"/>
                        </a:rPr>
                        <a:t>Х </a:t>
                      </a:r>
                      <a:endParaRPr lang="en-GB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latin typeface="Book Antiqua"/>
                          <a:ea typeface="Times New Roman"/>
                          <a:cs typeface="Calibri"/>
                        </a:rPr>
                        <a:t>Трето равнище</a:t>
                      </a:r>
                      <a:endParaRPr lang="en-GB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6284" marR="86284" marT="43142" marB="4314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</a:tbl>
          </a:graphicData>
        </a:graphic>
      </p:graphicFrame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187624" y="407949"/>
            <a:ext cx="684076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Calibri" pitchFamily="34" charset="0"/>
              </a:rPr>
              <a:t>Матрица на комплексната стратагия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0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bg-BG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Ползите от добрия мениджмънт на класа</a:t>
            </a:r>
            <a:endParaRPr lang="en-GB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552" y="620688"/>
            <a:ext cx="8280920" cy="383339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fontAlgn="auto">
              <a:spcBef>
                <a:spcPts val="58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g-BG" dirty="0" smtClean="0">
                <a:solidFill>
                  <a:srgbClr val="0070C0"/>
                </a:solidFill>
              </a:rPr>
              <a:t> </a:t>
            </a:r>
            <a:r>
              <a:rPr lang="bg-BG" sz="2600" b="1" dirty="0" smtClean="0">
                <a:solidFill>
                  <a:schemeClr val="accent3">
                    <a:lumMod val="75000"/>
                  </a:schemeClr>
                </a:solidFill>
              </a:rPr>
              <a:t>фокусът е върху превенцията и стимулацията, а не върху корекцията и санкциите;</a:t>
            </a:r>
          </a:p>
          <a:p>
            <a:pPr fontAlgn="auto">
              <a:spcBef>
                <a:spcPts val="58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g-BG" sz="2600" b="1" dirty="0" smtClean="0">
                <a:solidFill>
                  <a:schemeClr val="accent3">
                    <a:lumMod val="75000"/>
                  </a:schemeClr>
                </a:solidFill>
              </a:rPr>
              <a:t>потенциалът на класа се превръща в уникалност;</a:t>
            </a:r>
          </a:p>
          <a:p>
            <a:pPr fontAlgn="auto">
              <a:spcBef>
                <a:spcPts val="58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g-BG" sz="2600" b="1" dirty="0" smtClean="0">
                <a:solidFill>
                  <a:schemeClr val="accent3">
                    <a:lumMod val="75000"/>
                  </a:schemeClr>
                </a:solidFill>
              </a:rPr>
              <a:t> комфортът е в и с нас по време на работа с класа;</a:t>
            </a:r>
          </a:p>
          <a:p>
            <a:pPr fontAlgn="auto">
              <a:spcBef>
                <a:spcPts val="58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g-BG" sz="2600" b="1" dirty="0" smtClean="0">
                <a:solidFill>
                  <a:schemeClr val="accent3">
                    <a:lumMod val="75000"/>
                  </a:schemeClr>
                </a:solidFill>
              </a:rPr>
              <a:t> комуникацията в класа е пълноценна и приятна за всички;</a:t>
            </a:r>
          </a:p>
          <a:p>
            <a:pPr fontAlgn="auto">
              <a:spcBef>
                <a:spcPts val="58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g-BG" sz="2600" b="1" dirty="0" smtClean="0">
                <a:solidFill>
                  <a:schemeClr val="accent3">
                    <a:lumMod val="75000"/>
                  </a:schemeClr>
                </a:solidFill>
              </a:rPr>
              <a:t> ученето е по-щадящо и по-успешно, защото е по-приятно и подкрепено;</a:t>
            </a:r>
          </a:p>
          <a:p>
            <a:pPr fontAlgn="auto">
              <a:spcBef>
                <a:spcPts val="58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g-BG" sz="2600" b="1" dirty="0" smtClean="0">
                <a:solidFill>
                  <a:schemeClr val="accent3">
                    <a:lumMod val="75000"/>
                  </a:schemeClr>
                </a:solidFill>
              </a:rPr>
              <a:t>  класът е формална общност с неограничени неформални перспективи;</a:t>
            </a:r>
          </a:p>
          <a:p>
            <a:pPr fontAlgn="auto">
              <a:spcBef>
                <a:spcPts val="58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g-BG" sz="2600" b="1" dirty="0" smtClean="0">
                <a:solidFill>
                  <a:schemeClr val="accent3">
                    <a:lumMod val="75000"/>
                  </a:schemeClr>
                </a:solidFill>
              </a:rPr>
              <a:t> работейки за успеха и развитието на учениците, учителят развива и самия себе си.</a:t>
            </a:r>
          </a:p>
          <a:p>
            <a:pPr fontAlgn="auto">
              <a:spcBef>
                <a:spcPts val="58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z="2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787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bg-BG" dirty="0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Вместо заключение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5536" y="1268760"/>
            <a:ext cx="8291264" cy="518457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274320" indent="-274320" algn="ctr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/>
              <a:t>	</a:t>
            </a:r>
            <a:r>
              <a:rPr lang="bg-BG" dirty="0" smtClean="0">
                <a:solidFill>
                  <a:schemeClr val="accent6">
                    <a:lumMod val="50000"/>
                  </a:schemeClr>
                </a:solidFill>
              </a:rPr>
              <a:t>Ученическият клас, макар и формален по своето институционално конституиране  и администриране, предлага на децата, подрастващите и юношите ни една адекватна на техните възрастово-психологически особености социална среда за развитие и саморазвитие. </a:t>
            </a:r>
          </a:p>
          <a:p>
            <a:pPr marL="274320" indent="-274320" algn="ctr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en-GB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74320" indent="-274320" algn="just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>
                <a:solidFill>
                  <a:schemeClr val="accent6">
                    <a:lumMod val="50000"/>
                  </a:schemeClr>
                </a:solidFill>
              </a:rPr>
              <a:t>		Затова неговият формиращ и стимулиращ потенциал е на практика необхватен. Той е жив социален организъм, който има своите органи, граници, ценности, нужди, вкусове, закономерности. В ролята си на учители ние не само преподаваме или оценяваме, но и живеем пълноценно с и в класа. Съвместното ни съществуване има своя ритъм, цели, организация, за които следва да се грижим съзнателно и успешно. За целта освен от надеждни предметни методики и дидактически технологии, се нуждаем и от надеждна система за менижиране и организиране на работата и живота на класа.</a:t>
            </a:r>
            <a:endParaRPr lang="en-GB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t1.gstatic.com/images?q=tbn:ANd9GcSz9EdI1sdHnzNjnyvfqjBNFrxLdsQ4kgbV3lxiqyT2OF6YsLYFZ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280" y="2204864"/>
            <a:ext cx="3110139" cy="2490589"/>
          </a:xfrm>
          <a:prstGeom prst="rect">
            <a:avLst/>
          </a:prstGeom>
          <a:noFill/>
        </p:spPr>
      </p:pic>
      <p:pic>
        <p:nvPicPr>
          <p:cNvPr id="30724" name="Picture 4" descr="http://t0.gstatic.com/images?q=tbn:ANd9GcSysqsXHZjTfKBy-cFB_CEKUk4Rb73KcBU86o0gKPsa5HsNPRj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88640"/>
            <a:ext cx="2466975" cy="1847851"/>
          </a:xfrm>
          <a:prstGeom prst="rect">
            <a:avLst/>
          </a:prstGeom>
          <a:noFill/>
        </p:spPr>
      </p:pic>
      <p:pic>
        <p:nvPicPr>
          <p:cNvPr id="4" name="Picture 2" descr="http://i.frognews.bg/images/stories/novini/matematik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60648"/>
            <a:ext cx="3017912" cy="2384151"/>
          </a:xfrm>
          <a:prstGeom prst="rect">
            <a:avLst/>
          </a:prstGeom>
          <a:noFill/>
        </p:spPr>
      </p:pic>
      <p:pic>
        <p:nvPicPr>
          <p:cNvPr id="30726" name="Picture 6" descr="http://t2.gstatic.com/images?q=tbn:ANd9GcQRl7xM9Lm8I2KhPvQG58pdDgmeegdCFOQhr7Bd1_ueHgBMDKFLf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7025" y="2780928"/>
            <a:ext cx="2466975" cy="1847851"/>
          </a:xfrm>
          <a:prstGeom prst="rect">
            <a:avLst/>
          </a:prstGeom>
          <a:noFill/>
        </p:spPr>
      </p:pic>
      <p:pic>
        <p:nvPicPr>
          <p:cNvPr id="30728" name="Picture 8" descr="http://t3.gstatic.com/images?q=tbn:ANd9GcRbjNV6yKd3BI35D7ceMC3b4-n_mS5RVKjrRr1gA8F90WFggVGdx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2996952"/>
            <a:ext cx="2286000" cy="1714500"/>
          </a:xfrm>
          <a:prstGeom prst="rect">
            <a:avLst/>
          </a:prstGeom>
          <a:noFill/>
        </p:spPr>
      </p:pic>
      <p:pic>
        <p:nvPicPr>
          <p:cNvPr id="30730" name="Picture 10" descr="http://t2.gstatic.com/images?q=tbn:ANd9GcTf9HEqnPKMxmDYUv2-IxjFBPHbhQWI0xxvA8hHlt1QijV8AkQyG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4869160"/>
            <a:ext cx="2619375" cy="1743076"/>
          </a:xfrm>
          <a:prstGeom prst="rect">
            <a:avLst/>
          </a:prstGeom>
          <a:noFill/>
        </p:spPr>
      </p:pic>
      <p:pic>
        <p:nvPicPr>
          <p:cNvPr id="30732" name="Picture 12" descr="http://t3.gstatic.com/images?q=tbn:ANd9GcRyKHgR8H2zlQK0mW19f0BJ18va_NR-2PhlVODtTl7HR13Y5p0D5Q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47664" y="4941168"/>
            <a:ext cx="2619375" cy="1743076"/>
          </a:xfrm>
          <a:prstGeom prst="rect">
            <a:avLst/>
          </a:prstGeom>
          <a:noFill/>
        </p:spPr>
      </p:pic>
      <p:pic>
        <p:nvPicPr>
          <p:cNvPr id="9" name="Picture 2" descr="http://t3.gstatic.com/images?q=tbn:ANd9GcQ75prSqAHZTsxTFa4Nz_HvxDH-XpqSREhqwxMKFvOvPCkXz-zQ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260648"/>
            <a:ext cx="2619375" cy="174307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Малката гради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3923928" cy="2090810"/>
          </a:xfrm>
          <a:prstGeom prst="rect">
            <a:avLst/>
          </a:prstGeom>
          <a:noFill/>
        </p:spPr>
      </p:pic>
      <p:pic>
        <p:nvPicPr>
          <p:cNvPr id="28678" name="Picture 6" descr="Кьокенхоф - цветната градина на Холандия (Keukenhof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421949"/>
            <a:ext cx="3635896" cy="2436051"/>
          </a:xfrm>
          <a:prstGeom prst="rect">
            <a:avLst/>
          </a:prstGeom>
          <a:noFill/>
        </p:spPr>
      </p:pic>
      <p:pic>
        <p:nvPicPr>
          <p:cNvPr id="28680" name="Picture 8" descr="http://moibuket.com/images/101raznocvetna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060848"/>
            <a:ext cx="2664296" cy="2664296"/>
          </a:xfrm>
          <a:prstGeom prst="rect">
            <a:avLst/>
          </a:prstGeom>
          <a:noFill/>
        </p:spPr>
      </p:pic>
      <p:pic>
        <p:nvPicPr>
          <p:cNvPr id="7" name="Picture 4" descr="http://www.ka6tata.com/uploads/gradina3_1970-p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0"/>
            <a:ext cx="3995936" cy="2129179"/>
          </a:xfrm>
          <a:prstGeom prst="rect">
            <a:avLst/>
          </a:prstGeom>
          <a:noFill/>
        </p:spPr>
      </p:pic>
      <p:pic>
        <p:nvPicPr>
          <p:cNvPr id="8" name="Picture 6" descr="http://www.botanika.bg/xpics/winter-garden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437112"/>
            <a:ext cx="3168352" cy="2173730"/>
          </a:xfrm>
          <a:prstGeom prst="rect">
            <a:avLst/>
          </a:prstGeom>
          <a:noFill/>
        </p:spPr>
      </p:pic>
      <p:pic>
        <p:nvPicPr>
          <p:cNvPr id="9" name="Picture 2" descr="http://t0.gstatic.com/images?q=tbn:ANd9GcS631sxNfoOYM7v3iV5nQd138XGWyn-6sFmiih0ModTXeok7rSnc5COb4i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63680" y="2204864"/>
            <a:ext cx="2880320" cy="2157461"/>
          </a:xfrm>
          <a:prstGeom prst="rect">
            <a:avLst/>
          </a:prstGeom>
          <a:noFill/>
        </p:spPr>
      </p:pic>
      <p:pic>
        <p:nvPicPr>
          <p:cNvPr id="28682" name="Picture 10" descr="http://2.bp.blogspot.com/_inULB3ONuPQ/SqeGFaU77ZI/AAAAAAAAHn8/gIzxMXvm_d0/s400/ros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204864"/>
            <a:ext cx="2550368" cy="191277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1747</Words>
  <Application>Microsoft Office PowerPoint</Application>
  <PresentationFormat>On-screen Show (4:3)</PresentationFormat>
  <Paragraphs>503</Paragraphs>
  <Slides>73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Мениджмънтът на класа –  какво е / не е?</vt:lpstr>
      <vt:lpstr>Защо на образованието са му нужни приложните дисциплини?</vt:lpstr>
      <vt:lpstr>       Модел за комплексен мениджмънт на реалностите в ученическия клас  *     50 екипни модели *     наши, чужди и собствени              специализирани изследвания *     устойчиви добри практики *     собствена преподавателска         практика  *   Системен модел, интегриращ:         -  екологична философия        -  социално-педагогическа (триадна)             теория от холистично-системен тип        -  диверсифицирана практика (контекстно            детерминирана)                      </vt:lpstr>
      <vt:lpstr>Системни измерения на класа </vt:lpstr>
      <vt:lpstr>ЗА СИСТЕМИТЕ:      КАКВИТО СА И КАКВИТО ГИ СЪЗДАВАМЕ</vt:lpstr>
      <vt:lpstr>PowerPoint Presentation</vt:lpstr>
      <vt:lpstr>PowerPoint Presentation</vt:lpstr>
      <vt:lpstr>PowerPoint Presentation</vt:lpstr>
      <vt:lpstr>PowerPoint Presentation</vt:lpstr>
      <vt:lpstr>Прототипните системи – в образованието  и растениевъдството</vt:lpstr>
      <vt:lpstr>“Интегрирано образование” и ...             градинарство</vt:lpstr>
      <vt:lpstr>Приобщаващо образование и ...               екоботаника</vt:lpstr>
      <vt:lpstr>PowerPoint Presentation</vt:lpstr>
      <vt:lpstr>Пермакултурата</vt:lpstr>
      <vt:lpstr>PowerPoint Presentation</vt:lpstr>
      <vt:lpstr>  Филип Грайм и неговата  екология на растенията (фитосоциология)</vt:lpstr>
      <vt:lpstr>                  ИНТЕНЗИВНОСТ НА СТРЕСА   ИНТЕНЗИВНОСТ НА                      НАРУШЕНИЕТО/  ДИСЛОКАЦИЯТА              ниска            висока                             ниска                                                                 висока</vt:lpstr>
      <vt:lpstr>                        ИНТЕНЗИВНОСТ НА СТРЕСА   ИНТЕНЗИВНОСТ НА                     НАРУШЕНИЕТО/ ДИСЛОКАЦИЯТА              ниска            висока                            ниска                                                                 висока</vt:lpstr>
      <vt:lpstr>PowerPoint Presentation</vt:lpstr>
      <vt:lpstr>Предизвикателствата </vt:lpstr>
      <vt:lpstr>Опорните въпроси</vt:lpstr>
      <vt:lpstr>Защо менижира учителят?</vt:lpstr>
      <vt:lpstr>Какво менижира учителят?</vt:lpstr>
      <vt:lpstr>PowerPoint Presentation</vt:lpstr>
      <vt:lpstr>Как менижира учителят?</vt:lpstr>
      <vt:lpstr>  Как менижира?  </vt:lpstr>
      <vt:lpstr>Модел за комплексен мениджмънт на реалностите в класа</vt:lpstr>
      <vt:lpstr>Етапи на комплексен мениджмънт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Типология на пространството в учебните помещения </vt:lpstr>
      <vt:lpstr>Персонално пространство  Hall's (1963) и 4-те дистанции за комуникация</vt:lpstr>
      <vt:lpstr>Пространство (размер)</vt:lpstr>
      <vt:lpstr>Територия </vt:lpstr>
      <vt:lpstr>Дизайн на класната стая 2 типа пространство</vt:lpstr>
      <vt:lpstr>Структуриране на подовото пространство </vt:lpstr>
      <vt:lpstr>ПРОСТРАНСТВЕН МЕНИДЖМЪНТ</vt:lpstr>
      <vt:lpstr>Пространствен мениджмънт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ПРАКТИЧЕСКА ЗАДАЧА 1        Представете си, че ставате свидетели на следната ситуация в класа, с който работите от началото на тази учебна година .....  Как бихте реатирали?  </vt:lpstr>
      <vt:lpstr>PowerPoint Presentation</vt:lpstr>
      <vt:lpstr>Какво предлагат изследователите?  Модел за демократично обучение   Ричард Драйкърс</vt:lpstr>
      <vt:lpstr>Какво предлагат изследователите?     1. Анализирай погрешните цели.</vt:lpstr>
      <vt:lpstr> Внушенията на Драйкърс  2. Довери се на усещанията си</vt:lpstr>
      <vt:lpstr>Какво предлагат изследователите?      3.  Подбери и реализирай верните стратегии. </vt:lpstr>
      <vt:lpstr>Какво предлагат изследователите  Кризисна интервенция:  овладей себе си и останалите.</vt:lpstr>
      <vt:lpstr>Техниките, които работят (Р. Драйкърс)</vt:lpstr>
      <vt:lpstr>ПРАКТИЧЕСКА ЗАДАЧА 2</vt:lpstr>
      <vt:lpstr>PowerPoint Presentation</vt:lpstr>
      <vt:lpstr>PowerPoint Presentation</vt:lpstr>
      <vt:lpstr>Мениджмънт на комуникацията   От подходяща комуникация се нуждаят и интересуват не само учителите, но и учениците, което се потвърждава от споделеното в ученическите форуми и блогове.</vt:lpstr>
      <vt:lpstr>Търпимост и толерантност. Как се отнасяме към съучениците си и как се отнасят учителите към тях? Из ученическите форуми    «Откакто съм ученик, а това са вече цели 12 години, знам че класът и училището са вторият ни дом, второто ни семейство. Класът е основна единица в образованието. За да съществува един клас, между съучениците в него трябва да има търпимост и толерантност. Какво представляват търпимостта и толерантността ли? Ами за мен те са нещото, което лежи в основата на класа. Няма ли ги тези две неща – няма го и класа. Някога те са били много по–висока морална ценност,  а сега – няма такова нещо. Сега всеки един клас е изграден от вълци в овчи кожи. Всеки един е двуличник! Защо стана така? Защото животът ни промени? Защото всичко стана въпрос на принципи ли? Не! Всичко стана заради факта, че всеки гледа своите интереси и не се интересува от другарчето до себе си. Колкото и грозно да звучи, това си е самата истина. За много голяма степен от учениците, нещото наречено морални ценности не съществува.                За моя клас мога да кажа само едно нещо – това си е моят клас и аз си го харесвам такъв, какъвто е! Може да сме двулични, може да сме каквито и да е, но това си е моят клас. Отношенията ни в класа са от типа „ ето си ти камиончето, дай си ми куклата”. Днес сме сърдити един на друг, на другия ден вече ни няма нищо и пак всичко си е на 6. Доколкото въпроса с отношението на учителите към съучениците ми – всеки учител се отнася с мен, с моите колеги, така, както си го заслужим!”  </vt:lpstr>
      <vt:lpstr>PowerPoint Presentation</vt:lpstr>
      <vt:lpstr>PowerPoint Presentation</vt:lpstr>
      <vt:lpstr>Ползите от добрия мениджмънт на класа</vt:lpstr>
      <vt:lpstr>Вместо заключение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Мениджмънтът на класа –  какво е / не е?</dc:title>
  <dc:creator>Sylvia</dc:creator>
  <cp:lastModifiedBy>USER</cp:lastModifiedBy>
  <cp:revision>12</cp:revision>
  <dcterms:created xsi:type="dcterms:W3CDTF">2013-02-28T08:53:57Z</dcterms:created>
  <dcterms:modified xsi:type="dcterms:W3CDTF">2018-12-14T12:35:53Z</dcterms:modified>
</cp:coreProperties>
</file>